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74" r:id="rId3"/>
    <p:sldMasterId id="2147483686" r:id="rId4"/>
    <p:sldMasterId id="2147483698" r:id="rId5"/>
    <p:sldMasterId id="2147483710" r:id="rId6"/>
  </p:sldMasterIdLst>
  <p:notesMasterIdLst>
    <p:notesMasterId r:id="rId42"/>
  </p:notesMasterIdLst>
  <p:sldIdLst>
    <p:sldId id="324" r:id="rId7"/>
    <p:sldId id="341" r:id="rId8"/>
    <p:sldId id="322" r:id="rId9"/>
    <p:sldId id="342" r:id="rId10"/>
    <p:sldId id="343" r:id="rId11"/>
    <p:sldId id="323" r:id="rId12"/>
    <p:sldId id="326" r:id="rId13"/>
    <p:sldId id="314" r:id="rId14"/>
    <p:sldId id="328" r:id="rId15"/>
    <p:sldId id="262" r:id="rId16"/>
    <p:sldId id="291" r:id="rId17"/>
    <p:sldId id="329" r:id="rId18"/>
    <p:sldId id="344" r:id="rId19"/>
    <p:sldId id="345" r:id="rId20"/>
    <p:sldId id="287" r:id="rId21"/>
    <p:sldId id="317" r:id="rId22"/>
    <p:sldId id="318" r:id="rId23"/>
    <p:sldId id="331" r:id="rId24"/>
    <p:sldId id="332" r:id="rId25"/>
    <p:sldId id="333" r:id="rId26"/>
    <p:sldId id="334" r:id="rId27"/>
    <p:sldId id="294" r:id="rId28"/>
    <p:sldId id="335" r:id="rId29"/>
    <p:sldId id="296" r:id="rId30"/>
    <p:sldId id="298" r:id="rId31"/>
    <p:sldId id="299" r:id="rId32"/>
    <p:sldId id="337" r:id="rId33"/>
    <p:sldId id="338" r:id="rId34"/>
    <p:sldId id="339" r:id="rId35"/>
    <p:sldId id="340" r:id="rId36"/>
    <p:sldId id="300" r:id="rId37"/>
    <p:sldId id="303" r:id="rId38"/>
    <p:sldId id="306" r:id="rId39"/>
    <p:sldId id="307" r:id="rId40"/>
    <p:sldId id="309" r:id="rId41"/>
  </p:sldIdLst>
  <p:sldSz cx="12192000" cy="6858000"/>
  <p:notesSz cx="6858000" cy="9144000"/>
  <p:embeddedFontLst>
    <p:embeddedFont>
      <p:font typeface="Open Sans" charset="0"/>
      <p:regular r:id="rId43"/>
      <p:bold r:id="rId44"/>
      <p:italic r:id="rId45"/>
      <p:boldItalic r:id="rId46"/>
    </p:embeddedFont>
    <p:embeddedFont>
      <p:font typeface="宋体" pitchFamily="2" charset="-122"/>
      <p:regular r:id="rId47"/>
    </p:embeddedFont>
    <p:embeddedFont>
      <p:font typeface="Tahoma" pitchFamily="34" charset="0"/>
      <p:regular r:id="rId48"/>
      <p:bold r:id="rId49"/>
    </p:embeddedFont>
    <p:embeddedFont>
      <p:font typeface="Baloo 2 SemiBold" charset="0"/>
      <p:bold r:id="rId50"/>
    </p:embeddedFont>
    <p:embeddedFont>
      <p:font typeface="#9Slide03 AmpleSoft Bold" charset="0"/>
      <p:regular r:id="rId51"/>
    </p:embeddedFont>
    <p:embeddedFont>
      <p:font typeface="Nunito Black" charset="0"/>
      <p:bold r:id="rId52"/>
      <p:boldItalic r:id="rId53"/>
    </p:embeddedFont>
    <p:embeddedFont>
      <p:font typeface="Nunito Sans Black" charset="0"/>
      <p:bold r:id="rId54"/>
      <p:boldItalic r:id="rId55"/>
    </p:embeddedFont>
    <p:embeddedFont>
      <p:font typeface="VNI-Times" pitchFamily="2" charset="0"/>
      <p:regular r:id="rId56"/>
      <p:bold r:id="rId57"/>
      <p:italic r:id="rId58"/>
      <p:boldItalic r:id="rId59"/>
    </p:embeddedFont>
    <p:embeddedFont>
      <p:font typeface="Sigmar One" charset="0"/>
      <p:regular r:id="rId60"/>
    </p:embeddedFont>
    <p:embeddedFont>
      <p:font typeface="Calibri" pitchFamily="34" charset="0"/>
      <p:regular r:id="rId61"/>
      <p:bold r:id="rId62"/>
      <p:italic r:id="rId63"/>
      <p:boldItalic r:id="rId64"/>
    </p:embeddedFont>
  </p:embeddedFontLst>
  <p:defaultTextStyle>
    <a:defPPr>
      <a:defRPr lang="en-US"/>
    </a:defPPr>
    <a:lvl1pPr marL="0" algn="l" defTabSz="609478" rtl="0" eaLnBrk="1" latinLnBrk="0" hangingPunct="1">
      <a:defRPr sz="1200" kern="1200">
        <a:solidFill>
          <a:schemeClr val="tx1"/>
        </a:solidFill>
        <a:latin typeface="+mn-lt"/>
        <a:ea typeface="+mn-ea"/>
        <a:cs typeface="+mn-cs"/>
      </a:defRPr>
    </a:lvl1pPr>
    <a:lvl2pPr marL="304740" algn="l" defTabSz="609478" rtl="0" eaLnBrk="1" latinLnBrk="0" hangingPunct="1">
      <a:defRPr sz="1200" kern="1200">
        <a:solidFill>
          <a:schemeClr val="tx1"/>
        </a:solidFill>
        <a:latin typeface="+mn-lt"/>
        <a:ea typeface="+mn-ea"/>
        <a:cs typeface="+mn-cs"/>
      </a:defRPr>
    </a:lvl2pPr>
    <a:lvl3pPr marL="609478" algn="l" defTabSz="609478" rtl="0" eaLnBrk="1" latinLnBrk="0" hangingPunct="1">
      <a:defRPr sz="1200" kern="1200">
        <a:solidFill>
          <a:schemeClr val="tx1"/>
        </a:solidFill>
        <a:latin typeface="+mn-lt"/>
        <a:ea typeface="+mn-ea"/>
        <a:cs typeface="+mn-cs"/>
      </a:defRPr>
    </a:lvl3pPr>
    <a:lvl4pPr marL="914218" algn="l" defTabSz="609478" rtl="0" eaLnBrk="1" latinLnBrk="0" hangingPunct="1">
      <a:defRPr sz="1200" kern="1200">
        <a:solidFill>
          <a:schemeClr val="tx1"/>
        </a:solidFill>
        <a:latin typeface="+mn-lt"/>
        <a:ea typeface="+mn-ea"/>
        <a:cs typeface="+mn-cs"/>
      </a:defRPr>
    </a:lvl4pPr>
    <a:lvl5pPr marL="1218956" algn="l" defTabSz="609478" rtl="0" eaLnBrk="1" latinLnBrk="0" hangingPunct="1">
      <a:defRPr sz="1200" kern="1200">
        <a:solidFill>
          <a:schemeClr val="tx1"/>
        </a:solidFill>
        <a:latin typeface="+mn-lt"/>
        <a:ea typeface="+mn-ea"/>
        <a:cs typeface="+mn-cs"/>
      </a:defRPr>
    </a:lvl5pPr>
    <a:lvl6pPr marL="1523696" algn="l" defTabSz="609478" rtl="0" eaLnBrk="1" latinLnBrk="0" hangingPunct="1">
      <a:defRPr sz="1200" kern="1200">
        <a:solidFill>
          <a:schemeClr val="tx1"/>
        </a:solidFill>
        <a:latin typeface="+mn-lt"/>
        <a:ea typeface="+mn-ea"/>
        <a:cs typeface="+mn-cs"/>
      </a:defRPr>
    </a:lvl6pPr>
    <a:lvl7pPr marL="1828434" algn="l" defTabSz="609478" rtl="0" eaLnBrk="1" latinLnBrk="0" hangingPunct="1">
      <a:defRPr sz="1200" kern="1200">
        <a:solidFill>
          <a:schemeClr val="tx1"/>
        </a:solidFill>
        <a:latin typeface="+mn-lt"/>
        <a:ea typeface="+mn-ea"/>
        <a:cs typeface="+mn-cs"/>
      </a:defRPr>
    </a:lvl7pPr>
    <a:lvl8pPr marL="2133174" algn="l" defTabSz="609478" rtl="0" eaLnBrk="1" latinLnBrk="0" hangingPunct="1">
      <a:defRPr sz="1200" kern="1200">
        <a:solidFill>
          <a:schemeClr val="tx1"/>
        </a:solidFill>
        <a:latin typeface="+mn-lt"/>
        <a:ea typeface="+mn-ea"/>
        <a:cs typeface="+mn-cs"/>
      </a:defRPr>
    </a:lvl8pPr>
    <a:lvl9pPr marL="2437912" algn="l" defTabSz="60947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46F18"/>
    <a:srgbClr val="DAFEE0"/>
    <a:srgbClr val="F5F6BC"/>
    <a:srgbClr val="73C532"/>
    <a:srgbClr val="57C7D4"/>
    <a:srgbClr val="EAEAC8"/>
    <a:srgbClr val="66FFCC"/>
    <a:srgbClr val="EA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94" d="100"/>
          <a:sy n="94" d="100"/>
        </p:scale>
        <p:origin x="-384" y="-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pPr/>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pPr/>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2881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17180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83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pPr/>
              <a:t>6</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pPr/>
              <a:t>7</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75834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3931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7CBF-D386-4FC0-9CD1-13948D59AF9A}" type="slidenum">
              <a:rPr lang="en-US" smtClean="0"/>
              <a:pPr/>
              <a:t>26</a:t>
            </a:fld>
            <a:endParaRPr lang="en-US"/>
          </a:p>
        </p:txBody>
      </p:sp>
    </p:spTree>
    <p:extLst>
      <p:ext uri="{BB962C8B-B14F-4D97-AF65-F5344CB8AC3E}">
        <p14:creationId xmlns:p14="http://schemas.microsoft.com/office/powerpoint/2010/main" val="123450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85" indent="0" algn="ctr">
              <a:buNone/>
              <a:defRPr>
                <a:solidFill>
                  <a:schemeClr val="tx1">
                    <a:tint val="75000"/>
                  </a:schemeClr>
                </a:solidFill>
              </a:defRPr>
            </a:lvl2pPr>
            <a:lvl3pPr marL="609569" indent="0" algn="ctr">
              <a:buNone/>
              <a:defRPr>
                <a:solidFill>
                  <a:schemeClr val="tx1">
                    <a:tint val="75000"/>
                  </a:schemeClr>
                </a:solidFill>
              </a:defRPr>
            </a:lvl3pPr>
            <a:lvl4pPr marL="914355" indent="0" algn="ctr">
              <a:buNone/>
              <a:defRPr>
                <a:solidFill>
                  <a:schemeClr val="tx1">
                    <a:tint val="75000"/>
                  </a:schemeClr>
                </a:solidFill>
              </a:defRPr>
            </a:lvl4pPr>
            <a:lvl5pPr marL="1219139" indent="0" algn="ctr">
              <a:buNone/>
              <a:defRPr>
                <a:solidFill>
                  <a:schemeClr val="tx1">
                    <a:tint val="75000"/>
                  </a:schemeClr>
                </a:solidFill>
              </a:defRPr>
            </a:lvl5pPr>
            <a:lvl6pPr marL="1523924" indent="0" algn="ctr">
              <a:buNone/>
              <a:defRPr>
                <a:solidFill>
                  <a:schemeClr val="tx1">
                    <a:tint val="75000"/>
                  </a:schemeClr>
                </a:solidFill>
              </a:defRPr>
            </a:lvl6pPr>
            <a:lvl7pPr marL="1828708" indent="0" algn="ctr">
              <a:buNone/>
              <a:defRPr>
                <a:solidFill>
                  <a:schemeClr val="tx1">
                    <a:tint val="75000"/>
                  </a:schemeClr>
                </a:solidFill>
              </a:defRPr>
            </a:lvl7pPr>
            <a:lvl8pPr marL="2133494" indent="0" algn="ctr">
              <a:buNone/>
              <a:defRPr>
                <a:solidFill>
                  <a:schemeClr val="tx1">
                    <a:tint val="75000"/>
                  </a:schemeClr>
                </a:solidFill>
              </a:defRPr>
            </a:lvl8pPr>
            <a:lvl9pPr marL="24382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2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3" y="4892044"/>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405"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8" y="-182880"/>
            <a:ext cx="3017167"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41"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41" y="4892040"/>
            <a:ext cx="2141181" cy="1965960"/>
          </a:xfrm>
          <a:prstGeom prst="rect">
            <a:avLst/>
          </a:prstGeom>
        </p:spPr>
      </p:pic>
    </p:spTree>
    <p:extLst>
      <p:ext uri="{BB962C8B-B14F-4D97-AF65-F5344CB8AC3E}">
        <p14:creationId xmlns:p14="http://schemas.microsoft.com/office/powerpoint/2010/main" val="58568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27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51681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5186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48721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67639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8126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6347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9534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9716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22164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65531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80184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86744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46241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43184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479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785" indent="0">
              <a:buNone/>
              <a:defRPr sz="1200">
                <a:solidFill>
                  <a:schemeClr val="tx1">
                    <a:tint val="75000"/>
                  </a:schemeClr>
                </a:solidFill>
              </a:defRPr>
            </a:lvl2pPr>
            <a:lvl3pPr marL="609569" indent="0">
              <a:buNone/>
              <a:defRPr sz="1100">
                <a:solidFill>
                  <a:schemeClr val="tx1">
                    <a:tint val="75000"/>
                  </a:schemeClr>
                </a:solidFill>
              </a:defRPr>
            </a:lvl3pPr>
            <a:lvl4pPr marL="914355" indent="0">
              <a:buNone/>
              <a:defRPr sz="900">
                <a:solidFill>
                  <a:schemeClr val="tx1">
                    <a:tint val="75000"/>
                  </a:schemeClr>
                </a:solidFill>
              </a:defRPr>
            </a:lvl4pPr>
            <a:lvl5pPr marL="1219139" indent="0">
              <a:buNone/>
              <a:defRPr sz="900">
                <a:solidFill>
                  <a:schemeClr val="tx1">
                    <a:tint val="75000"/>
                  </a:schemeClr>
                </a:solidFill>
              </a:defRPr>
            </a:lvl5pPr>
            <a:lvl6pPr marL="1523924" indent="0">
              <a:buNone/>
              <a:defRPr sz="900">
                <a:solidFill>
                  <a:schemeClr val="tx1">
                    <a:tint val="75000"/>
                  </a:schemeClr>
                </a:solidFill>
              </a:defRPr>
            </a:lvl6pPr>
            <a:lvl7pPr marL="1828708" indent="0">
              <a:buNone/>
              <a:defRPr sz="900">
                <a:solidFill>
                  <a:schemeClr val="tx1">
                    <a:tint val="75000"/>
                  </a:schemeClr>
                </a:solidFill>
              </a:defRPr>
            </a:lvl7pPr>
            <a:lvl8pPr marL="2133494" indent="0">
              <a:buNone/>
              <a:defRPr sz="900">
                <a:solidFill>
                  <a:schemeClr val="tx1">
                    <a:tint val="75000"/>
                  </a:schemeClr>
                </a:solidFill>
              </a:defRPr>
            </a:lvl8pPr>
            <a:lvl9pPr marL="243827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78628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94513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0181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37056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28608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97394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08661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39608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4462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79689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1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1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61506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80971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82110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3222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92551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77026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66337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46922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40188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3469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2" y="1023409"/>
            <a:ext cx="2693459" cy="426508"/>
          </a:xfrm>
        </p:spPr>
        <p:txBody>
          <a:bodyPr anchor="b"/>
          <a:lstStyle>
            <a:lvl1pPr marL="0" indent="0">
              <a:buNone/>
              <a:defRPr sz="1600" b="1"/>
            </a:lvl1pPr>
            <a:lvl2pPr marL="304785" indent="0">
              <a:buNone/>
              <a:defRPr sz="1300" b="1"/>
            </a:lvl2pPr>
            <a:lvl3pPr marL="609569" indent="0">
              <a:buNone/>
              <a:defRPr sz="1200" b="1"/>
            </a:lvl3pPr>
            <a:lvl4pPr marL="914355" indent="0">
              <a:buNone/>
              <a:defRPr sz="1100" b="1"/>
            </a:lvl4pPr>
            <a:lvl5pPr marL="1219139" indent="0">
              <a:buNone/>
              <a:defRPr sz="1100" b="1"/>
            </a:lvl5pPr>
            <a:lvl6pPr marL="1523924" indent="0">
              <a:buNone/>
              <a:defRPr sz="1100" b="1"/>
            </a:lvl6pPr>
            <a:lvl7pPr marL="1828708" indent="0">
              <a:buNone/>
              <a:defRPr sz="1100" b="1"/>
            </a:lvl7pPr>
            <a:lvl8pPr marL="2133494" indent="0">
              <a:buNone/>
              <a:defRPr sz="1100" b="1"/>
            </a:lvl8pPr>
            <a:lvl9pPr marL="2438278"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2"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785" indent="0">
              <a:buNone/>
              <a:defRPr sz="1300" b="1"/>
            </a:lvl2pPr>
            <a:lvl3pPr marL="609569" indent="0">
              <a:buNone/>
              <a:defRPr sz="1200" b="1"/>
            </a:lvl3pPr>
            <a:lvl4pPr marL="914355" indent="0">
              <a:buNone/>
              <a:defRPr sz="1100" b="1"/>
            </a:lvl4pPr>
            <a:lvl5pPr marL="1219139" indent="0">
              <a:buNone/>
              <a:defRPr sz="1100" b="1"/>
            </a:lvl5pPr>
            <a:lvl6pPr marL="1523924" indent="0">
              <a:buNone/>
              <a:defRPr sz="1100" b="1"/>
            </a:lvl6pPr>
            <a:lvl7pPr marL="1828708" indent="0">
              <a:buNone/>
              <a:defRPr sz="1100" b="1"/>
            </a:lvl7pPr>
            <a:lvl8pPr marL="2133494" indent="0">
              <a:buNone/>
              <a:defRPr sz="1100" b="1"/>
            </a:lvl8pPr>
            <a:lvl9pPr marL="243827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67742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77020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83876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71415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55811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99715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78550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41626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4038" indent="0" algn="ctr">
              <a:buNone/>
              <a:defRPr>
                <a:solidFill>
                  <a:schemeClr val="tx1">
                    <a:tint val="75000"/>
                  </a:schemeClr>
                </a:solidFill>
              </a:defRPr>
            </a:lvl2pPr>
            <a:lvl3pPr marL="608076" indent="0" algn="ctr">
              <a:buNone/>
              <a:defRPr>
                <a:solidFill>
                  <a:schemeClr val="tx1">
                    <a:tint val="75000"/>
                  </a:schemeClr>
                </a:solidFill>
              </a:defRPr>
            </a:lvl3pPr>
            <a:lvl4pPr marL="912114" indent="0" algn="ctr">
              <a:buNone/>
              <a:defRPr>
                <a:solidFill>
                  <a:schemeClr val="tx1">
                    <a:tint val="75000"/>
                  </a:schemeClr>
                </a:solidFill>
              </a:defRPr>
            </a:lvl4pPr>
            <a:lvl5pPr marL="1216152" indent="0" algn="ctr">
              <a:buNone/>
              <a:defRPr>
                <a:solidFill>
                  <a:schemeClr val="tx1">
                    <a:tint val="75000"/>
                  </a:schemeClr>
                </a:solidFill>
              </a:defRPr>
            </a:lvl5pPr>
            <a:lvl6pPr marL="1520190" indent="0" algn="ctr">
              <a:buNone/>
              <a:defRPr>
                <a:solidFill>
                  <a:schemeClr val="tx1">
                    <a:tint val="75000"/>
                  </a:schemeClr>
                </a:solidFill>
              </a:defRPr>
            </a:lvl6pPr>
            <a:lvl7pPr marL="1824228" indent="0" algn="ctr">
              <a:buNone/>
              <a:defRPr>
                <a:solidFill>
                  <a:schemeClr val="tx1">
                    <a:tint val="75000"/>
                  </a:schemeClr>
                </a:solidFill>
              </a:defRPr>
            </a:lvl7pPr>
            <a:lvl8pPr marL="2128266" indent="0" algn="ctr">
              <a:buNone/>
              <a:defRPr>
                <a:solidFill>
                  <a:schemeClr val="tx1">
                    <a:tint val="75000"/>
                  </a:schemeClr>
                </a:solidFill>
              </a:defRPr>
            </a:lvl8pPr>
            <a:lvl9pPr marL="2432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999752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32574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0">
                <a:solidFill>
                  <a:schemeClr val="tx1">
                    <a:tint val="75000"/>
                  </a:schemeClr>
                </a:solidFill>
              </a:defRPr>
            </a:lvl1pPr>
            <a:lvl2pPr marL="304038" indent="0">
              <a:buNone/>
              <a:defRPr sz="1197">
                <a:solidFill>
                  <a:schemeClr val="tx1">
                    <a:tint val="75000"/>
                  </a:schemeClr>
                </a:solidFill>
              </a:defRPr>
            </a:lvl2pPr>
            <a:lvl3pPr marL="608076" indent="0">
              <a:buNone/>
              <a:defRPr sz="1064">
                <a:solidFill>
                  <a:schemeClr val="tx1">
                    <a:tint val="75000"/>
                  </a:schemeClr>
                </a:solidFill>
              </a:defRPr>
            </a:lvl3pPr>
            <a:lvl4pPr marL="912114" indent="0">
              <a:buNone/>
              <a:defRPr sz="931">
                <a:solidFill>
                  <a:schemeClr val="tx1">
                    <a:tint val="75000"/>
                  </a:schemeClr>
                </a:solidFill>
              </a:defRPr>
            </a:lvl4pPr>
            <a:lvl5pPr marL="1216152" indent="0">
              <a:buNone/>
              <a:defRPr sz="931">
                <a:solidFill>
                  <a:schemeClr val="tx1">
                    <a:tint val="75000"/>
                  </a:schemeClr>
                </a:solidFill>
              </a:defRPr>
            </a:lvl5pPr>
            <a:lvl6pPr marL="1520190" indent="0">
              <a:buNone/>
              <a:defRPr sz="931">
                <a:solidFill>
                  <a:schemeClr val="tx1">
                    <a:tint val="75000"/>
                  </a:schemeClr>
                </a:solidFill>
              </a:defRPr>
            </a:lvl6pPr>
            <a:lvl7pPr marL="1824228" indent="0">
              <a:buNone/>
              <a:defRPr sz="931">
                <a:solidFill>
                  <a:schemeClr val="tx1">
                    <a:tint val="75000"/>
                  </a:schemeClr>
                </a:solidFill>
              </a:defRPr>
            </a:lvl7pPr>
            <a:lvl8pPr marL="2128266" indent="0">
              <a:buNone/>
              <a:defRPr sz="931">
                <a:solidFill>
                  <a:schemeClr val="tx1">
                    <a:tint val="75000"/>
                  </a:schemeClr>
                </a:solidFill>
              </a:defRPr>
            </a:lvl8pPr>
            <a:lvl9pPr marL="2432304"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57525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1"/>
            <a:ext cx="2692400"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820795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8"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4" name="Content Placeholder 3"/>
          <p:cNvSpPr>
            <a:spLocks noGrp="1"/>
          </p:cNvSpPr>
          <p:nvPr>
            <p:ph sz="half" idx="2"/>
          </p:nvPr>
        </p:nvSpPr>
        <p:spPr>
          <a:xfrm>
            <a:off x="304801" y="1449917"/>
            <a:ext cx="2693458"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807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961559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807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509805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807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000865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2" cy="774700"/>
          </a:xfr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83367" y="182035"/>
            <a:ext cx="3407834" cy="3902075"/>
          </a:xfr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511963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28"/>
            </a:lvl1pPr>
            <a:lvl2pPr marL="304038" indent="0">
              <a:buNone/>
              <a:defRPr sz="1862"/>
            </a:lvl2pPr>
            <a:lvl3pPr marL="608076" indent="0">
              <a:buNone/>
              <a:defRPr sz="1596"/>
            </a:lvl3pPr>
            <a:lvl4pPr marL="912114" indent="0">
              <a:buNone/>
              <a:defRPr sz="1330"/>
            </a:lvl4pPr>
            <a:lvl5pPr marL="1216152" indent="0">
              <a:buNone/>
              <a:defRPr sz="1330"/>
            </a:lvl5pPr>
            <a:lvl6pPr marL="1520190" indent="0">
              <a:buNone/>
              <a:defRPr sz="1330"/>
            </a:lvl6pPr>
            <a:lvl7pPr marL="1824228" indent="0">
              <a:buNone/>
              <a:defRPr sz="1330"/>
            </a:lvl7pPr>
            <a:lvl8pPr marL="2128266" indent="0">
              <a:buNone/>
              <a:defRPr sz="1330"/>
            </a:lvl8pPr>
            <a:lvl9pPr marL="2432304" indent="0">
              <a:buNone/>
              <a:defRPr sz="133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604136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440228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47404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7" y="182033"/>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45"/>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7" y="956745"/>
            <a:ext cx="2005543" cy="3127375"/>
          </a:xfrm>
        </p:spPr>
        <p:txBody>
          <a:bodyPr/>
          <a:lstStyle>
            <a:lvl1pPr marL="0" indent="0">
              <a:buNone/>
              <a:defRPr sz="900"/>
            </a:lvl1pPr>
            <a:lvl2pPr marL="304785" indent="0">
              <a:buNone/>
              <a:defRPr sz="800"/>
            </a:lvl2pPr>
            <a:lvl3pPr marL="609569" indent="0">
              <a:buNone/>
              <a:defRPr sz="700"/>
            </a:lvl3pPr>
            <a:lvl4pPr marL="914355" indent="0">
              <a:buNone/>
              <a:defRPr sz="600"/>
            </a:lvl4pPr>
            <a:lvl5pPr marL="1219139" indent="0">
              <a:buNone/>
              <a:defRPr sz="600"/>
            </a:lvl5pPr>
            <a:lvl6pPr marL="1523924" indent="0">
              <a:buNone/>
              <a:defRPr sz="600"/>
            </a:lvl6pPr>
            <a:lvl7pPr marL="1828708" indent="0">
              <a:buNone/>
              <a:defRPr sz="600"/>
            </a:lvl7pPr>
            <a:lvl8pPr marL="2133494" indent="0">
              <a:buNone/>
              <a:defRPr sz="600"/>
            </a:lvl8pPr>
            <a:lvl9pPr marL="243827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1"/>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85" indent="0">
              <a:buNone/>
              <a:defRPr sz="1900"/>
            </a:lvl2pPr>
            <a:lvl3pPr marL="609569" indent="0">
              <a:buNone/>
              <a:defRPr sz="1600"/>
            </a:lvl3pPr>
            <a:lvl4pPr marL="914355" indent="0">
              <a:buNone/>
              <a:defRPr sz="1300"/>
            </a:lvl4pPr>
            <a:lvl5pPr marL="1219139" indent="0">
              <a:buNone/>
              <a:defRPr sz="1300"/>
            </a:lvl5pPr>
            <a:lvl6pPr marL="1523924" indent="0">
              <a:buNone/>
              <a:defRPr sz="1300"/>
            </a:lvl6pPr>
            <a:lvl7pPr marL="1828708" indent="0">
              <a:buNone/>
              <a:defRPr sz="1300"/>
            </a:lvl7pPr>
            <a:lvl8pPr marL="2133494" indent="0">
              <a:buNone/>
              <a:defRPr sz="1300"/>
            </a:lvl8pPr>
            <a:lvl9pPr marL="2438278" indent="0">
              <a:buNone/>
              <a:defRPr sz="1300"/>
            </a:lvl9pPr>
          </a:lstStyle>
          <a:p>
            <a:endParaRPr lang="en-US"/>
          </a:p>
        </p:txBody>
      </p:sp>
      <p:sp>
        <p:nvSpPr>
          <p:cNvPr id="4" name="Text Placeholder 3"/>
          <p:cNvSpPr>
            <a:spLocks noGrp="1"/>
          </p:cNvSpPr>
          <p:nvPr>
            <p:ph type="body" sz="half" idx="2"/>
          </p:nvPr>
        </p:nvSpPr>
        <p:spPr>
          <a:xfrm>
            <a:off x="1194859" y="3578233"/>
            <a:ext cx="3657600" cy="536575"/>
          </a:xfrm>
        </p:spPr>
        <p:txBody>
          <a:bodyPr/>
          <a:lstStyle>
            <a:lvl1pPr marL="0" indent="0">
              <a:buNone/>
              <a:defRPr sz="900"/>
            </a:lvl1pPr>
            <a:lvl2pPr marL="304785" indent="0">
              <a:buNone/>
              <a:defRPr sz="800"/>
            </a:lvl2pPr>
            <a:lvl3pPr marL="609569" indent="0">
              <a:buNone/>
              <a:defRPr sz="700"/>
            </a:lvl3pPr>
            <a:lvl4pPr marL="914355" indent="0">
              <a:buNone/>
              <a:defRPr sz="600"/>
            </a:lvl4pPr>
            <a:lvl5pPr marL="1219139" indent="0">
              <a:buNone/>
              <a:defRPr sz="600"/>
            </a:lvl5pPr>
            <a:lvl6pPr marL="1523924" indent="0">
              <a:buNone/>
              <a:defRPr sz="600"/>
            </a:lvl6pPr>
            <a:lvl7pPr marL="1828708" indent="0">
              <a:buNone/>
              <a:defRPr sz="600"/>
            </a:lvl7pPr>
            <a:lvl8pPr marL="2133494" indent="0">
              <a:buNone/>
              <a:defRPr sz="600"/>
            </a:lvl8pPr>
            <a:lvl9pPr marL="243827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304800" y="1066811"/>
            <a:ext cx="5486400" cy="3017309"/>
          </a:xfrm>
          <a:prstGeom prst="rect">
            <a:avLst/>
          </a:prstGeom>
        </p:spPr>
        <p:txBody>
          <a:bodyPr vert="horz" lIns="91431" tIns="45715" rIns="91431"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91431" tIns="45715" rIns="91431" bIns="45715" rtlCol="0" anchor="ctr"/>
          <a:lstStyle>
            <a:lvl1pPr algn="l">
              <a:defRPr sz="8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91431" tIns="45715" rIns="91431" bIns="45715"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91431" tIns="45715" rIns="91431" bIns="45715"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609569" rtl="0" eaLnBrk="1" latinLnBrk="0" hangingPunct="1">
        <a:spcBef>
          <a:spcPct val="0"/>
        </a:spcBef>
        <a:buNone/>
        <a:defRPr sz="2900" kern="1200">
          <a:solidFill>
            <a:schemeClr val="tx1"/>
          </a:solidFill>
          <a:latin typeface="+mj-lt"/>
          <a:ea typeface="+mj-ea"/>
          <a:cs typeface="+mj-cs"/>
        </a:defRPr>
      </a:lvl1pPr>
    </p:titleStyle>
    <p:bodyStyle>
      <a:lvl1pPr marL="228588" indent="-228588" algn="l" defTabSz="60956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76" indent="-190491" algn="l" defTabSz="60956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62" indent="-152393" algn="l" defTabSz="60956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47" indent="-152393" algn="l" defTabSz="60956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32" indent="-152393" algn="l" defTabSz="60956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16" indent="-152393" algn="l" defTabSz="6095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01" indent="-152393" algn="l" defTabSz="6095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885" indent="-152393" algn="l" defTabSz="6095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671" indent="-152393" algn="l" defTabSz="6095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69" rtl="0" eaLnBrk="1" latinLnBrk="0" hangingPunct="1">
        <a:defRPr sz="1200" kern="1200">
          <a:solidFill>
            <a:schemeClr val="tx1"/>
          </a:solidFill>
          <a:latin typeface="+mn-lt"/>
          <a:ea typeface="+mn-ea"/>
          <a:cs typeface="+mn-cs"/>
        </a:defRPr>
      </a:lvl1pPr>
      <a:lvl2pPr marL="304785" algn="l" defTabSz="609569" rtl="0" eaLnBrk="1" latinLnBrk="0" hangingPunct="1">
        <a:defRPr sz="1200" kern="1200">
          <a:solidFill>
            <a:schemeClr val="tx1"/>
          </a:solidFill>
          <a:latin typeface="+mn-lt"/>
          <a:ea typeface="+mn-ea"/>
          <a:cs typeface="+mn-cs"/>
        </a:defRPr>
      </a:lvl2pPr>
      <a:lvl3pPr marL="609569" algn="l" defTabSz="609569" rtl="0" eaLnBrk="1" latinLnBrk="0" hangingPunct="1">
        <a:defRPr sz="1200" kern="1200">
          <a:solidFill>
            <a:schemeClr val="tx1"/>
          </a:solidFill>
          <a:latin typeface="+mn-lt"/>
          <a:ea typeface="+mn-ea"/>
          <a:cs typeface="+mn-cs"/>
        </a:defRPr>
      </a:lvl3pPr>
      <a:lvl4pPr marL="914355" algn="l" defTabSz="609569" rtl="0" eaLnBrk="1" latinLnBrk="0" hangingPunct="1">
        <a:defRPr sz="1200" kern="1200">
          <a:solidFill>
            <a:schemeClr val="tx1"/>
          </a:solidFill>
          <a:latin typeface="+mn-lt"/>
          <a:ea typeface="+mn-ea"/>
          <a:cs typeface="+mn-cs"/>
        </a:defRPr>
      </a:lvl4pPr>
      <a:lvl5pPr marL="1219139" algn="l" defTabSz="609569" rtl="0" eaLnBrk="1" latinLnBrk="0" hangingPunct="1">
        <a:defRPr sz="1200" kern="1200">
          <a:solidFill>
            <a:schemeClr val="tx1"/>
          </a:solidFill>
          <a:latin typeface="+mn-lt"/>
          <a:ea typeface="+mn-ea"/>
          <a:cs typeface="+mn-cs"/>
        </a:defRPr>
      </a:lvl5pPr>
      <a:lvl6pPr marL="1523924" algn="l" defTabSz="609569" rtl="0" eaLnBrk="1" latinLnBrk="0" hangingPunct="1">
        <a:defRPr sz="1200" kern="1200">
          <a:solidFill>
            <a:schemeClr val="tx1"/>
          </a:solidFill>
          <a:latin typeface="+mn-lt"/>
          <a:ea typeface="+mn-ea"/>
          <a:cs typeface="+mn-cs"/>
        </a:defRPr>
      </a:lvl6pPr>
      <a:lvl7pPr marL="1828708" algn="l" defTabSz="609569" rtl="0" eaLnBrk="1" latinLnBrk="0" hangingPunct="1">
        <a:defRPr sz="1200" kern="1200">
          <a:solidFill>
            <a:schemeClr val="tx1"/>
          </a:solidFill>
          <a:latin typeface="+mn-lt"/>
          <a:ea typeface="+mn-ea"/>
          <a:cs typeface="+mn-cs"/>
        </a:defRPr>
      </a:lvl7pPr>
      <a:lvl8pPr marL="2133494" algn="l" defTabSz="609569" rtl="0" eaLnBrk="1" latinLnBrk="0" hangingPunct="1">
        <a:defRPr sz="1200" kern="1200">
          <a:solidFill>
            <a:schemeClr val="tx1"/>
          </a:solidFill>
          <a:latin typeface="+mn-lt"/>
          <a:ea typeface="+mn-ea"/>
          <a:cs typeface="+mn-cs"/>
        </a:defRPr>
      </a:lvl8pPr>
      <a:lvl9pPr marL="2438278" algn="l" defTabSz="60956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2530928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9580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245651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1B78667-E865-4580-9C06-63F58C228D54}" type="datetimeFigureOut">
              <a:rPr lang="en-US" smtClean="0">
                <a:solidFill>
                  <a:prstClr val="black">
                    <a:tint val="75000"/>
                  </a:prstClr>
                </a:solidFill>
              </a:rPr>
              <a:pPr defTabSz="914400"/>
              <a:t>4/23/2025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01660D-545C-43B4-9EFF-D115F1D4A35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956925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1"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1" y="4237568"/>
            <a:ext cx="1422400" cy="243417"/>
          </a:xfrm>
          <a:prstGeom prst="rect">
            <a:avLst/>
          </a:prstGeom>
        </p:spPr>
        <p:txBody>
          <a:bodyPr vert="horz" lIns="91440" tIns="45720" rIns="91440" bIns="45720" rtlCol="0" anchor="ctr"/>
          <a:lstStyle>
            <a:lvl1pPr algn="l">
              <a:defRPr sz="798">
                <a:solidFill>
                  <a:schemeClr val="tx1">
                    <a:tint val="75000"/>
                  </a:schemeClr>
                </a:solidFill>
              </a:defRPr>
            </a:lvl1pPr>
          </a:lstStyle>
          <a:p>
            <a:pPr defTabSz="608076"/>
            <a:fld id="{1D8BD707-D9CF-40AE-B4C6-C98DA3205C09}" type="datetimeFigureOut">
              <a:rPr lang="en-US" smtClean="0">
                <a:solidFill>
                  <a:prstClr val="black">
                    <a:tint val="75000"/>
                  </a:prstClr>
                </a:solidFill>
              </a:rPr>
              <a:pPr defTabSz="608076"/>
              <a:t>4/23/2025</a:t>
            </a:fld>
            <a:endParaRPr lang="en-US">
              <a:solidFill>
                <a:prstClr val="black">
                  <a:tint val="75000"/>
                </a:prstClr>
              </a:solidFill>
            </a:endParaRPr>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798">
                <a:solidFill>
                  <a:schemeClr val="tx1">
                    <a:tint val="75000"/>
                  </a:schemeClr>
                </a:solidFill>
              </a:defRPr>
            </a:lvl1pPr>
          </a:lstStyle>
          <a:p>
            <a:pPr defTabSz="608076"/>
            <a:endParaRPr lang="en-US">
              <a:solidFill>
                <a:prstClr val="black">
                  <a:tint val="75000"/>
                </a:prstClr>
              </a:solidFill>
            </a:endParaRPr>
          </a:p>
        </p:txBody>
      </p:sp>
      <p:sp>
        <p:nvSpPr>
          <p:cNvPr id="6" name="Slide Number Placeholder 5"/>
          <p:cNvSpPr>
            <a:spLocks noGrp="1"/>
          </p:cNvSpPr>
          <p:nvPr>
            <p:ph type="sldNum" sz="quarter" idx="4"/>
          </p:nvPr>
        </p:nvSpPr>
        <p:spPr>
          <a:xfrm>
            <a:off x="4368801" y="4237568"/>
            <a:ext cx="1422400" cy="243417"/>
          </a:xfrm>
          <a:prstGeom prst="rect">
            <a:avLst/>
          </a:prstGeom>
        </p:spPr>
        <p:txBody>
          <a:bodyPr vert="horz" lIns="91440" tIns="45720" rIns="91440" bIns="45720" rtlCol="0" anchor="ctr"/>
          <a:lstStyle>
            <a:lvl1pPr algn="r">
              <a:defRPr sz="798">
                <a:solidFill>
                  <a:schemeClr val="tx1">
                    <a:tint val="75000"/>
                  </a:schemeClr>
                </a:solidFill>
              </a:defRPr>
            </a:lvl1p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7763173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8076" rtl="0" eaLnBrk="1" latinLnBrk="0" hangingPunct="1">
        <a:spcBef>
          <a:spcPct val="0"/>
        </a:spcBef>
        <a:buNone/>
        <a:defRPr sz="2926" kern="1200">
          <a:solidFill>
            <a:schemeClr val="tx1"/>
          </a:solidFill>
          <a:latin typeface="+mj-lt"/>
          <a:ea typeface="+mj-ea"/>
          <a:cs typeface="+mj-cs"/>
        </a:defRPr>
      </a:lvl1pPr>
    </p:titleStyle>
    <p:bodyStyle>
      <a:lvl1pPr marL="228029" indent="-228029" algn="l" defTabSz="60807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62" indent="-190024" algn="l" defTabSz="60807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095" indent="-152019" algn="l" defTabSz="60807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3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171"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09"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247"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285"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32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076" rtl="0" eaLnBrk="1" latinLnBrk="0" hangingPunct="1">
        <a:defRPr sz="1197" kern="1200">
          <a:solidFill>
            <a:schemeClr val="tx1"/>
          </a:solidFill>
          <a:latin typeface="+mn-lt"/>
          <a:ea typeface="+mn-ea"/>
          <a:cs typeface="+mn-cs"/>
        </a:defRPr>
      </a:lvl1pPr>
      <a:lvl2pPr marL="304038" algn="l" defTabSz="608076" rtl="0" eaLnBrk="1" latinLnBrk="0" hangingPunct="1">
        <a:defRPr sz="1197" kern="1200">
          <a:solidFill>
            <a:schemeClr val="tx1"/>
          </a:solidFill>
          <a:latin typeface="+mn-lt"/>
          <a:ea typeface="+mn-ea"/>
          <a:cs typeface="+mn-cs"/>
        </a:defRPr>
      </a:lvl2pPr>
      <a:lvl3pPr marL="608076" algn="l" defTabSz="608076" rtl="0" eaLnBrk="1" latinLnBrk="0" hangingPunct="1">
        <a:defRPr sz="1197" kern="1200">
          <a:solidFill>
            <a:schemeClr val="tx1"/>
          </a:solidFill>
          <a:latin typeface="+mn-lt"/>
          <a:ea typeface="+mn-ea"/>
          <a:cs typeface="+mn-cs"/>
        </a:defRPr>
      </a:lvl3pPr>
      <a:lvl4pPr marL="912114" algn="l" defTabSz="608076" rtl="0" eaLnBrk="1" latinLnBrk="0" hangingPunct="1">
        <a:defRPr sz="1197" kern="1200">
          <a:solidFill>
            <a:schemeClr val="tx1"/>
          </a:solidFill>
          <a:latin typeface="+mn-lt"/>
          <a:ea typeface="+mn-ea"/>
          <a:cs typeface="+mn-cs"/>
        </a:defRPr>
      </a:lvl4pPr>
      <a:lvl5pPr marL="1216152" algn="l" defTabSz="608076" rtl="0" eaLnBrk="1" latinLnBrk="0" hangingPunct="1">
        <a:defRPr sz="1197" kern="1200">
          <a:solidFill>
            <a:schemeClr val="tx1"/>
          </a:solidFill>
          <a:latin typeface="+mn-lt"/>
          <a:ea typeface="+mn-ea"/>
          <a:cs typeface="+mn-cs"/>
        </a:defRPr>
      </a:lvl5pPr>
      <a:lvl6pPr marL="1520190" algn="l" defTabSz="608076" rtl="0" eaLnBrk="1" latinLnBrk="0" hangingPunct="1">
        <a:defRPr sz="1197" kern="1200">
          <a:solidFill>
            <a:schemeClr val="tx1"/>
          </a:solidFill>
          <a:latin typeface="+mn-lt"/>
          <a:ea typeface="+mn-ea"/>
          <a:cs typeface="+mn-cs"/>
        </a:defRPr>
      </a:lvl6pPr>
      <a:lvl7pPr marL="1824228" algn="l" defTabSz="608076" rtl="0" eaLnBrk="1" latinLnBrk="0" hangingPunct="1">
        <a:defRPr sz="1197" kern="1200">
          <a:solidFill>
            <a:schemeClr val="tx1"/>
          </a:solidFill>
          <a:latin typeface="+mn-lt"/>
          <a:ea typeface="+mn-ea"/>
          <a:cs typeface="+mn-cs"/>
        </a:defRPr>
      </a:lvl7pPr>
      <a:lvl8pPr marL="2128266" algn="l" defTabSz="608076" rtl="0" eaLnBrk="1" latinLnBrk="0" hangingPunct="1">
        <a:defRPr sz="1197" kern="1200">
          <a:solidFill>
            <a:schemeClr val="tx1"/>
          </a:solidFill>
          <a:latin typeface="+mn-lt"/>
          <a:ea typeface="+mn-ea"/>
          <a:cs typeface="+mn-cs"/>
        </a:defRPr>
      </a:lvl8pPr>
      <a:lvl9pPr marL="2432304" algn="l" defTabSz="608076" rtl="0" eaLnBrk="1" latinLnBrk="0" hangingPunct="1">
        <a:defRPr sz="11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jpe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4.xml"/><Relationship Id="rId6" Type="http://schemas.openxmlformats.org/officeDocument/2006/relationships/image" Target="../media/image40.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100.sv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2.em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wmf"/><Relationship Id="rId7"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wmf"/><Relationship Id="rId10" Type="http://schemas.openxmlformats.org/officeDocument/2006/relationships/image" Target="../media/image56.png"/><Relationship Id="rId4" Type="http://schemas.openxmlformats.org/officeDocument/2006/relationships/image" Target="../media/image11.wmf"/><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2.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2.emf"/><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wmf"/><Relationship Id="rId7"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20.svg"/><Relationship Id="rId10" Type="http://schemas.openxmlformats.org/officeDocument/2006/relationships/image" Target="../media/image23.svg"/></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xmlns=""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0" y="1240"/>
            <a:ext cx="12187592" cy="6855520"/>
          </a:xfrm>
          <a:prstGeom prst="rect">
            <a:avLst/>
          </a:prstGeom>
        </p:spPr>
      </p:pic>
      <p:sp>
        <p:nvSpPr>
          <p:cNvPr id="6" name="WordArt 3"/>
          <p:cNvSpPr>
            <a:spLocks noChangeArrowheads="1" noChangeShapeType="1" noTextEdit="1"/>
          </p:cNvSpPr>
          <p:nvPr/>
        </p:nvSpPr>
        <p:spPr bwMode="auto">
          <a:xfrm>
            <a:off x="2222351" y="3467574"/>
            <a:ext cx="8453053" cy="938471"/>
          </a:xfrm>
          <a:prstGeom prst="rect">
            <a:avLst/>
          </a:prstGeom>
        </p:spPr>
        <p:txBody>
          <a:bodyPr wrap="none" lIns="91431" tIns="45715" rIns="91431" bIns="45715"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a:t>
            </a: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12: BÀI TẬP LÀM VĂN.</a:t>
            </a: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8" name="Group 18"/>
          <p:cNvGrpSpPr>
            <a:grpSpLocks/>
          </p:cNvGrpSpPr>
          <p:nvPr/>
        </p:nvGrpSpPr>
        <p:grpSpPr bwMode="auto">
          <a:xfrm>
            <a:off x="1205151" y="966800"/>
            <a:ext cx="2313580" cy="1997610"/>
            <a:chOff x="5225" y="9335"/>
            <a:chExt cx="2520" cy="1750"/>
          </a:xfrm>
        </p:grpSpPr>
        <p:sp>
          <p:nvSpPr>
            <p:cNvPr id="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10" name="Picture 26" descr="cos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BOO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BOOK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QUILL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1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1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1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5" y="321734"/>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1" tIns="45715" rIns="91431" bIns="45715" rtlCol="0" anchor="ctr">
            <a:noAutofit/>
          </a:bodyPr>
          <a:lstStyle/>
          <a:p>
            <a:pPr algn="ctr"/>
            <a:endParaRPr lang="en-US" sz="800" dirty="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sp>
        <p:nvSpPr>
          <p:cNvPr id="8" name="TextBox 7">
            <a:extLst>
              <a:ext uri="{FF2B5EF4-FFF2-40B4-BE49-F238E27FC236}">
                <a16:creationId xmlns:a16="http://schemas.microsoft.com/office/drawing/2014/main" xmlns="" id="{A4EA98F8-1454-74E9-4B63-8B7282611956}"/>
              </a:ext>
            </a:extLst>
          </p:cNvPr>
          <p:cNvSpPr txBox="1"/>
          <p:nvPr/>
        </p:nvSpPr>
        <p:spPr>
          <a:xfrm>
            <a:off x="4" y="500042"/>
            <a:ext cx="12191999" cy="523210"/>
          </a:xfrm>
          <a:prstGeom prst="rect">
            <a:avLst/>
          </a:prstGeom>
          <a:noFill/>
        </p:spPr>
        <p:txBody>
          <a:bodyPr wrap="square" lIns="91431" tIns="45715" rIns="91431" bIns="45715" rtlCol="0">
            <a:spAutoFit/>
          </a:bodyPr>
          <a:lstStyle/>
          <a:p>
            <a:pPr algn="ct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a:off x="0" y="928670"/>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10" name="TextBox 9"/>
          <p:cNvSpPr txBox="1"/>
          <p:nvPr/>
        </p:nvSpPr>
        <p:spPr>
          <a:xfrm>
            <a:off x="2" y="1142984"/>
            <a:ext cx="4190987" cy="523210"/>
          </a:xfrm>
          <a:prstGeom prst="rect">
            <a:avLst/>
          </a:prstGeom>
          <a:noFill/>
        </p:spPr>
        <p:txBody>
          <a:bodyPr wrap="square" lIns="91431" tIns="45715" rIns="91431" bIns="45715" rtlCol="0">
            <a:spAutoFit/>
          </a:bodyPr>
          <a:lstStyle/>
          <a:p>
            <a:r>
              <a:rPr lang="en-US" sz="2800" b="1" dirty="0" err="1">
                <a:solidFill>
                  <a:srgbClr val="0000FF"/>
                </a:solidFill>
                <a:latin typeface="Times New Roman" pitchFamily="18" charset="0"/>
                <a:cs typeface="Times New Roman" pitchFamily="18" charset="0"/>
              </a:rPr>
              <a:t>II.Tìm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571612"/>
            <a:ext cx="12192000" cy="523210"/>
          </a:xfrm>
          <a:prstGeom prst="rect">
            <a:avLst/>
          </a:prstGeom>
          <a:noFill/>
        </p:spPr>
        <p:txBody>
          <a:bodyPr wrap="square" lIns="91431" tIns="45715" rIns="91431" bIns="45715" rtlCol="0">
            <a:spAutoFit/>
          </a:bodyPr>
          <a:lstStyle/>
          <a:p>
            <a:r>
              <a:rPr lang="en-US" sz="2800" b="1" dirty="0" smtClean="0">
                <a:solidFill>
                  <a:srgbClr val="008000"/>
                </a:solidFill>
                <a:latin typeface="Times New Roman" pitchFamily="18" charset="0"/>
                <a:ea typeface="Open Sans" panose="020B0606030504020204" pitchFamily="34" charset="0"/>
                <a:cs typeface="Times New Roman" pitchFamily="18" charset="0"/>
              </a:rPr>
              <a:t>1. </a:t>
            </a:r>
            <a:r>
              <a:rPr lang="en-US" sz="2800" b="1" dirty="0" err="1" smtClean="0">
                <a:solidFill>
                  <a:srgbClr val="008000"/>
                </a:solidFill>
                <a:latin typeface="Times New Roman" pitchFamily="18" charset="0"/>
                <a:cs typeface="Times New Roman" pitchFamily="18" charset="0"/>
              </a:rPr>
              <a:t>Nhắc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lại</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đề</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văn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mà</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cô</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giáo</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đã</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giao</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cho</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lớp</a:t>
            </a:r>
            <a:r>
              <a:rPr lang="en-US" sz="2800" b="1" dirty="0" smtClean="0">
                <a:solidFill>
                  <a:srgbClr val="008000"/>
                </a:solidFill>
                <a:latin typeface="Times New Roman" pitchFamily="18" charset="0"/>
                <a:cs typeface="Times New Roman" pitchFamily="18" charset="0"/>
              </a:rPr>
              <a:t>.</a:t>
            </a:r>
            <a:endParaRPr lang="en-US" sz="2800" b="1" dirty="0" smtClean="0">
              <a:solidFill>
                <a:srgbClr val="008000"/>
              </a:solidFill>
              <a:latin typeface="Times New Roman" pitchFamily="18" charset="0"/>
              <a:ea typeface="Open Sans" panose="020B0606030504020204" pitchFamily="34" charset="0"/>
              <a:cs typeface="Times New Roman" pitchFamily="18" charset="0"/>
            </a:endParaRPr>
          </a:p>
        </p:txBody>
      </p:sp>
      <p:sp>
        <p:nvSpPr>
          <p:cNvPr id="12" name="TextBox 11"/>
          <p:cNvSpPr txBox="1"/>
          <p:nvPr/>
        </p:nvSpPr>
        <p:spPr>
          <a:xfrm>
            <a:off x="0" y="2000240"/>
            <a:ext cx="12192000" cy="523220"/>
          </a:xfrm>
          <a:prstGeom prst="rect">
            <a:avLst/>
          </a:prstGeom>
          <a:noFill/>
        </p:spPr>
        <p:txBody>
          <a:bodyPr wrap="square" lIns="91431" tIns="45715" rIns="91431" bIns="45715" rtlCol="0">
            <a:spAutoFit/>
          </a:bodyPr>
          <a:lstStyle/>
          <a:p>
            <a:r>
              <a:rPr lang="vi-VN" sz="2800" b="1" dirty="0" smtClean="0">
                <a:solidFill>
                  <a:srgbClr val="0000FF"/>
                </a:solidFill>
                <a:latin typeface="Times New Roman" pitchFamily="18" charset="0"/>
                <a:cs typeface="Times New Roman" pitchFamily="18" charset="0"/>
              </a:rPr>
              <a:t>- “Em đã làm gì để giúp đỡ mẹ?</a:t>
            </a:r>
            <a:endParaRPr lang="vi-VN"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2428868"/>
            <a:ext cx="12192000" cy="523210"/>
          </a:xfrm>
          <a:prstGeom prst="rect">
            <a:avLst/>
          </a:prstGeom>
          <a:noFill/>
        </p:spPr>
        <p:txBody>
          <a:bodyPr wrap="square" lIns="91431" tIns="45715" rIns="91431" bIns="45715" rtlCol="0">
            <a:spAutoFit/>
          </a:bodyPr>
          <a:lstStyle/>
          <a:p>
            <a:r>
              <a:rPr lang="en-US" sz="2800" b="1" dirty="0" smtClean="0">
                <a:solidFill>
                  <a:srgbClr val="008000"/>
                </a:solidFill>
                <a:latin typeface="Times New Roman" pitchFamily="18" charset="0"/>
                <a:ea typeface="Open Sans" panose="020B0606030504020204" pitchFamily="34" charset="0"/>
                <a:cs typeface="Times New Roman" pitchFamily="18" charset="0"/>
              </a:rPr>
              <a:t>2. </a:t>
            </a:r>
            <a:r>
              <a:rPr lang="en-US" sz="2800" b="1" dirty="0" err="1" smtClean="0">
                <a:solidFill>
                  <a:srgbClr val="008000"/>
                </a:solidFill>
                <a:latin typeface="Times New Roman" pitchFamily="18" charset="0"/>
                <a:cs typeface="Times New Roman" pitchFamily="18" charset="0"/>
              </a:rPr>
              <a:t>Vì</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sao</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Cô</a:t>
            </a:r>
            <a:r>
              <a:rPr lang="en-US" sz="2800" b="1" dirty="0" smtClean="0">
                <a:solidFill>
                  <a:srgbClr val="008000"/>
                </a:solidFill>
                <a:latin typeface="Times New Roman" pitchFamily="18" charset="0"/>
                <a:cs typeface="Times New Roman" pitchFamily="18" charset="0"/>
              </a:rPr>
              <a:t>-</a:t>
            </a:r>
            <a:r>
              <a:rPr lang="en-US" sz="2800" b="1" dirty="0" err="1" smtClean="0">
                <a:solidFill>
                  <a:srgbClr val="008000"/>
                </a:solidFill>
                <a:latin typeface="Times New Roman" pitchFamily="18" charset="0"/>
                <a:cs typeface="Times New Roman" pitchFamily="18" charset="0"/>
              </a:rPr>
              <a:t>li</a:t>
            </a:r>
            <a:r>
              <a:rPr lang="en-US" sz="2800" b="1" dirty="0" smtClean="0">
                <a:solidFill>
                  <a:srgbClr val="008000"/>
                </a:solidFill>
                <a:latin typeface="Times New Roman" pitchFamily="18" charset="0"/>
                <a:cs typeface="Times New Roman" pitchFamily="18" charset="0"/>
              </a:rPr>
              <a:t>-a </a:t>
            </a:r>
            <a:r>
              <a:rPr lang="en-US" sz="2800" b="1" dirty="0" err="1" smtClean="0">
                <a:solidFill>
                  <a:srgbClr val="008000"/>
                </a:solidFill>
                <a:latin typeface="Times New Roman" pitchFamily="18" charset="0"/>
                <a:cs typeface="Times New Roman" pitchFamily="18" charset="0"/>
              </a:rPr>
              <a:t>gặp</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khó</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khăn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với</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đề</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văn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này</a:t>
            </a:r>
            <a:r>
              <a:rPr lang="en-US" sz="2800" b="1" dirty="0" smtClean="0">
                <a:solidFill>
                  <a:srgbClr val="008000"/>
                </a:solidFill>
                <a:latin typeface="Times New Roman" pitchFamily="18" charset="0"/>
                <a:cs typeface="Times New Roman" pitchFamily="18" charset="0"/>
              </a:rPr>
              <a:t>?</a:t>
            </a:r>
            <a:endParaRPr lang="en-US" sz="2800" b="1" dirty="0" smtClean="0">
              <a:solidFill>
                <a:srgbClr val="008000"/>
              </a:solidFill>
              <a:latin typeface="Times New Roman" pitchFamily="18" charset="0"/>
              <a:ea typeface="Open Sans" panose="020B0606030504020204" pitchFamily="34" charset="0"/>
              <a:cs typeface="Times New Roman" pitchFamily="18" charset="0"/>
            </a:endParaRPr>
          </a:p>
        </p:txBody>
      </p:sp>
      <p:sp>
        <p:nvSpPr>
          <p:cNvPr id="15" name="TextBox 14"/>
          <p:cNvSpPr txBox="1"/>
          <p:nvPr/>
        </p:nvSpPr>
        <p:spPr>
          <a:xfrm>
            <a:off x="0" y="2857496"/>
            <a:ext cx="12192000" cy="523210"/>
          </a:xfrm>
          <a:prstGeom prst="rect">
            <a:avLst/>
          </a:prstGeom>
          <a:noFill/>
        </p:spPr>
        <p:txBody>
          <a:bodyPr wrap="square" lIns="91431" tIns="45715" rIns="91431" bIns="45715" rtlCol="0">
            <a:spAutoFit/>
          </a:bodyPr>
          <a:lstStyle/>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Vì</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ấy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giúp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mẹ</a:t>
            </a:r>
            <a:r>
              <a:rPr lang="en-US" sz="2800" b="1" dirty="0" smtClean="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16" name="TextBox 15"/>
          <p:cNvSpPr txBox="1"/>
          <p:nvPr/>
        </p:nvSpPr>
        <p:spPr>
          <a:xfrm>
            <a:off x="0" y="3357562"/>
            <a:ext cx="12192000" cy="523210"/>
          </a:xfrm>
          <a:prstGeom prst="rect">
            <a:avLst/>
          </a:prstGeom>
          <a:noFill/>
        </p:spPr>
        <p:txBody>
          <a:bodyPr wrap="square" lIns="91431" tIns="45715" rIns="91431" bIns="45715" rtlCol="0">
            <a:spAutoFit/>
          </a:bodyPr>
          <a:lstStyle/>
          <a:p>
            <a:r>
              <a:rPr lang="vi-VN" sz="2800" b="1" dirty="0" smtClean="0">
                <a:solidFill>
                  <a:srgbClr val="008000"/>
                </a:solidFill>
                <a:latin typeface="Times New Roman" pitchFamily="18" charset="0"/>
                <a:cs typeface="Times New Roman" pitchFamily="18" charset="0"/>
              </a:rPr>
              <a:t>3. </a:t>
            </a:r>
            <a:r>
              <a:rPr lang="en-US" sz="2800" b="1" dirty="0" smtClean="0">
                <a:solidFill>
                  <a:srgbClr val="008000"/>
                </a:solidFill>
                <a:latin typeface="Times New Roman" pitchFamily="18" charset="0"/>
                <a:cs typeface="Times New Roman" pitchFamily="18" charset="0"/>
              </a:rPr>
              <a:t> </a:t>
            </a:r>
            <a:r>
              <a:rPr lang="vi-VN" sz="2800" b="1" dirty="0" smtClean="0">
                <a:solidFill>
                  <a:srgbClr val="008000"/>
                </a:solidFill>
                <a:latin typeface="Times New Roman" pitchFamily="18" charset="0"/>
                <a:cs typeface="Times New Roman" pitchFamily="18" charset="0"/>
              </a:rPr>
              <a:t>Để bài văn dài hơn, Cô-li-a đã làm gì?</a:t>
            </a:r>
          </a:p>
        </p:txBody>
      </p:sp>
      <p:sp>
        <p:nvSpPr>
          <p:cNvPr id="17" name="TextBox 16"/>
          <p:cNvSpPr txBox="1"/>
          <p:nvPr/>
        </p:nvSpPr>
        <p:spPr>
          <a:xfrm>
            <a:off x="0" y="3786195"/>
            <a:ext cx="12192000" cy="954107"/>
          </a:xfrm>
          <a:prstGeom prst="rect">
            <a:avLst/>
          </a:prstGeom>
          <a:noFill/>
        </p:spPr>
        <p:txBody>
          <a:bodyPr wrap="square" lIns="91431" tIns="45715" rIns="91431" bIns="45715" rtlCol="0">
            <a:spAutoFit/>
          </a:bodyPr>
          <a:lstStyle/>
          <a:p>
            <a:r>
              <a:rPr lang="vi-VN" sz="2800" b="1" dirty="0" smtClean="0">
                <a:solidFill>
                  <a:srgbClr val="0000FF"/>
                </a:solidFill>
                <a:latin typeface="Times New Roman" pitchFamily="18" charset="0"/>
                <a:cs typeface="Times New Roman" pitchFamily="18" charset="0"/>
              </a:rPr>
              <a:t>- Để bài văn của mình trở nên dài hơn, Cô-li-a đã viết thêm cả những việc mà bạn ấy chưa làm.</a:t>
            </a:r>
            <a:endParaRPr lang="en-US" sz="2800" b="1" dirty="0" smtClean="0">
              <a:solidFill>
                <a:srgbClr val="0000FF"/>
              </a:solidFill>
              <a:latin typeface="Times New Roman" pitchFamily="18" charset="0"/>
              <a:cs typeface="Times New Roman" pitchFamily="18" charset="0"/>
            </a:endParaRPr>
          </a:p>
        </p:txBody>
      </p:sp>
      <p:sp>
        <p:nvSpPr>
          <p:cNvPr id="19" name="TextBox 18"/>
          <p:cNvSpPr txBox="1"/>
          <p:nvPr/>
        </p:nvSpPr>
        <p:spPr>
          <a:xfrm>
            <a:off x="0" y="4643448"/>
            <a:ext cx="12192000" cy="523210"/>
          </a:xfrm>
          <a:prstGeom prst="rect">
            <a:avLst/>
          </a:prstGeom>
          <a:noFill/>
        </p:spPr>
        <p:txBody>
          <a:bodyPr wrap="square" lIns="91431" tIns="45715" rIns="91431" bIns="45715" rtlCol="0">
            <a:spAutoFit/>
          </a:bodyPr>
          <a:lstStyle/>
          <a:p>
            <a:r>
              <a:rPr lang="en-US" sz="2800" b="1" dirty="0" smtClean="0">
                <a:solidFill>
                  <a:srgbClr val="008000"/>
                </a:solidFill>
                <a:latin typeface="Times New Roman" pitchFamily="18" charset="0"/>
                <a:ea typeface="Open Sans" panose="020B0606030504020204" pitchFamily="34" charset="0"/>
                <a:cs typeface="Times New Roman" pitchFamily="18" charset="0"/>
              </a:rPr>
              <a:t>4. </a:t>
            </a:r>
            <a:r>
              <a:rPr lang="en-US" sz="2800" b="1" dirty="0" err="1" smtClean="0">
                <a:solidFill>
                  <a:srgbClr val="008000"/>
                </a:solidFill>
                <a:latin typeface="Times New Roman" pitchFamily="18" charset="0"/>
                <a:cs typeface="Times New Roman" pitchFamily="18" charset="0"/>
              </a:rPr>
              <a:t>Em</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hãy</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giải</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thích</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vì</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sao</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Cô</a:t>
            </a:r>
            <a:r>
              <a:rPr lang="en-US" sz="2800" b="1" dirty="0" smtClean="0">
                <a:solidFill>
                  <a:srgbClr val="008000"/>
                </a:solidFill>
                <a:latin typeface="Times New Roman" pitchFamily="18" charset="0"/>
                <a:cs typeface="Times New Roman" pitchFamily="18" charset="0"/>
              </a:rPr>
              <a:t>-</a:t>
            </a:r>
            <a:r>
              <a:rPr lang="en-US" sz="2800" b="1" dirty="0" err="1" smtClean="0">
                <a:solidFill>
                  <a:srgbClr val="008000"/>
                </a:solidFill>
                <a:latin typeface="Times New Roman" pitchFamily="18" charset="0"/>
                <a:cs typeface="Times New Roman" pitchFamily="18" charset="0"/>
              </a:rPr>
              <a:t>li</a:t>
            </a:r>
            <a:r>
              <a:rPr lang="en-US" sz="2800" b="1" dirty="0" smtClean="0">
                <a:solidFill>
                  <a:srgbClr val="008000"/>
                </a:solidFill>
                <a:latin typeface="Times New Roman" pitchFamily="18" charset="0"/>
                <a:cs typeface="Times New Roman" pitchFamily="18" charset="0"/>
              </a:rPr>
              <a:t>-a </a:t>
            </a:r>
            <a:r>
              <a:rPr lang="en-US" sz="2800" b="1" dirty="0" err="1" smtClean="0">
                <a:solidFill>
                  <a:srgbClr val="008000"/>
                </a:solidFill>
                <a:latin typeface="Times New Roman" pitchFamily="18" charset="0"/>
                <a:cs typeface="Times New Roman" pitchFamily="18" charset="0"/>
              </a:rPr>
              <a:t>vui</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vẻ</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nhận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lời</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mẹ</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làm</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việc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nhà</a:t>
            </a:r>
            <a:r>
              <a:rPr lang="en-US" sz="2800" b="1" dirty="0" smtClean="0">
                <a:solidFill>
                  <a:srgbClr val="008000"/>
                </a:solidFill>
                <a:latin typeface="Times New Roman" pitchFamily="18" charset="0"/>
                <a:cs typeface="Times New Roman" pitchFamily="18" charset="0"/>
              </a:rPr>
              <a:t>?</a:t>
            </a:r>
            <a:endParaRPr lang="en-US" sz="2800" b="1" dirty="0" smtClean="0">
              <a:solidFill>
                <a:srgbClr val="008000"/>
              </a:solidFill>
              <a:latin typeface="Times New Roman" pitchFamily="18" charset="0"/>
              <a:ea typeface="Open Sans" panose="020B0606030504020204" pitchFamily="34" charset="0"/>
              <a:cs typeface="Times New Roman" pitchFamily="18" charset="0"/>
            </a:endParaRPr>
          </a:p>
        </p:txBody>
      </p:sp>
      <p:sp>
        <p:nvSpPr>
          <p:cNvPr id="20" name="TextBox 19"/>
          <p:cNvSpPr txBox="1"/>
          <p:nvPr/>
        </p:nvSpPr>
        <p:spPr>
          <a:xfrm>
            <a:off x="0" y="5072079"/>
            <a:ext cx="12192000" cy="954097"/>
          </a:xfrm>
          <a:prstGeom prst="rect">
            <a:avLst/>
          </a:prstGeom>
          <a:noFill/>
        </p:spPr>
        <p:txBody>
          <a:bodyPr wrap="square" lIns="91431" tIns="45715" rIns="91431" bIns="45715" rtlCol="0">
            <a:spAutoFit/>
          </a:bodyPr>
          <a:lstStyle/>
          <a:p>
            <a:r>
              <a:rPr lang="en-US" sz="2800" b="1" dirty="0" smtClean="0">
                <a:solidFill>
                  <a:srgbClr val="0000FF"/>
                </a:solidFill>
                <a:latin typeface="Times New Roman" pitchFamily="18" charset="0"/>
                <a:cs typeface="Times New Roman" pitchFamily="18" charset="0"/>
              </a:rPr>
              <a:t>- Theo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vì</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ấy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hiện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đúng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những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gì</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ấy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đã</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viết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trong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bài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tập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văn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nói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đôi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hành</a:t>
            </a:r>
            <a:r>
              <a:rPr lang="en-US" sz="2800" b="1" dirty="0" smtClean="0">
                <a:solidFill>
                  <a:srgbClr val="0000FF"/>
                </a:solidFill>
                <a:latin typeface="Times New Roman" pitchFamily="18" charset="0"/>
                <a:cs typeface="Times New Roman" pitchFamily="18" charset="0"/>
              </a:rPr>
              <a:t>”.</a:t>
            </a:r>
          </a:p>
        </p:txBody>
      </p:sp>
      <p:sp>
        <p:nvSpPr>
          <p:cNvPr id="21" name="TextBox 20"/>
          <p:cNvSpPr txBox="1"/>
          <p:nvPr/>
        </p:nvSpPr>
        <p:spPr>
          <a:xfrm>
            <a:off x="0" y="5903898"/>
            <a:ext cx="12192000" cy="954097"/>
          </a:xfrm>
          <a:prstGeom prst="rect">
            <a:avLst/>
          </a:prstGeom>
          <a:noFill/>
        </p:spPr>
        <p:txBody>
          <a:bodyPr wrap="square" lIns="91431" tIns="45715" rIns="91431" bIns="45715" rtlCol="0">
            <a:spAutoFit/>
          </a:bodyPr>
          <a:lstStyle/>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Những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việc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mẹ</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bảo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ấy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giống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những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gì</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ấy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viết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trong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bài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tập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làm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văn</a:t>
            </a:r>
            <a:r>
              <a:rPr lang="en-US" sz="2800" b="1" dirty="0" smtClean="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1"/>
                                        </p:tgtEl>
                                        <p:attrNameLst>
                                          <p:attrName>style.visibility</p:attrName>
                                        </p:attrNameLst>
                                      </p:cBhvr>
                                      <p:to>
                                        <p:strVal val="visible"/>
                                      </p:to>
                                    </p:set>
                                    <p:anim calcmode="discrete" valueType="clr">
                                      <p:cBhvr override="childStyle">
                                        <p:cTn id="1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
                                        </p:tgtEl>
                                        <p:attrNameLst>
                                          <p:attrName>fillcolor</p:attrName>
                                        </p:attrNameLst>
                                      </p:cBhvr>
                                      <p:tavLst>
                                        <p:tav tm="0">
                                          <p:val>
                                            <p:clrVal>
                                              <a:schemeClr val="accent2"/>
                                            </p:clrVal>
                                          </p:val>
                                        </p:tav>
                                        <p:tav tm="50000">
                                          <p:val>
                                            <p:clrVal>
                                              <a:schemeClr val="hlink"/>
                                            </p:clrVal>
                                          </p:val>
                                        </p:tav>
                                      </p:tavLst>
                                    </p:anim>
                                    <p:set>
                                      <p:cBhvr>
                                        <p:cTn id="15" dur="80"/>
                                        <p:tgtEl>
                                          <p:spTgt spid="11"/>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2"/>
                                        </p:tgtEl>
                                        <p:attrNameLst>
                                          <p:attrName>style.visibility</p:attrName>
                                        </p:attrNameLst>
                                      </p:cBhvr>
                                      <p:to>
                                        <p:strVal val="visible"/>
                                      </p:to>
                                    </p:set>
                                    <p:anim calcmode="discrete" valueType="clr">
                                      <p:cBhvr override="childStyle">
                                        <p:cTn id="2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2"/>
                                        </p:tgtEl>
                                        <p:attrNameLst>
                                          <p:attrName>fillcolor</p:attrName>
                                        </p:attrNameLst>
                                      </p:cBhvr>
                                      <p:tavLst>
                                        <p:tav tm="0">
                                          <p:val>
                                            <p:clrVal>
                                              <a:schemeClr val="accent2"/>
                                            </p:clrVal>
                                          </p:val>
                                        </p:tav>
                                        <p:tav tm="50000">
                                          <p:val>
                                            <p:clrVal>
                                              <a:schemeClr val="hlink"/>
                                            </p:clrVal>
                                          </p:val>
                                        </p:tav>
                                      </p:tavLst>
                                    </p:anim>
                                    <p:set>
                                      <p:cBhvr>
                                        <p:cTn id="22" dur="80"/>
                                        <p:tgtEl>
                                          <p:spTgt spid="12"/>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3"/>
                                        </p:tgtEl>
                                        <p:attrNameLst>
                                          <p:attrName>style.visibility</p:attrName>
                                        </p:attrNameLst>
                                      </p:cBhvr>
                                      <p:to>
                                        <p:strVal val="visible"/>
                                      </p:to>
                                    </p:set>
                                    <p:anim calcmode="discrete" valueType="clr">
                                      <p:cBhvr override="childStyle">
                                        <p:cTn id="2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3"/>
                                        </p:tgtEl>
                                        <p:attrNameLst>
                                          <p:attrName>fillcolor</p:attrName>
                                        </p:attrNameLst>
                                      </p:cBhvr>
                                      <p:tavLst>
                                        <p:tav tm="0">
                                          <p:val>
                                            <p:clrVal>
                                              <a:schemeClr val="accent2"/>
                                            </p:clrVal>
                                          </p:val>
                                        </p:tav>
                                        <p:tav tm="50000">
                                          <p:val>
                                            <p:clrVal>
                                              <a:schemeClr val="hlink"/>
                                            </p:clrVal>
                                          </p:val>
                                        </p:tav>
                                      </p:tavLst>
                                    </p:anim>
                                    <p:set>
                                      <p:cBhvr>
                                        <p:cTn id="29" dur="80"/>
                                        <p:tgtEl>
                                          <p:spTgt spid="13"/>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5"/>
                                        </p:tgtEl>
                                        <p:attrNameLst>
                                          <p:attrName>style.visibility</p:attrName>
                                        </p:attrNameLst>
                                      </p:cBhvr>
                                      <p:to>
                                        <p:strVal val="visible"/>
                                      </p:to>
                                    </p:set>
                                    <p:anim calcmode="discrete" valueType="clr">
                                      <p:cBhvr override="childStyle">
                                        <p:cTn id="3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5"/>
                                        </p:tgtEl>
                                        <p:attrNameLst>
                                          <p:attrName>fillcolor</p:attrName>
                                        </p:attrNameLst>
                                      </p:cBhvr>
                                      <p:tavLst>
                                        <p:tav tm="0">
                                          <p:val>
                                            <p:clrVal>
                                              <a:schemeClr val="accent2"/>
                                            </p:clrVal>
                                          </p:val>
                                        </p:tav>
                                        <p:tav tm="50000">
                                          <p:val>
                                            <p:clrVal>
                                              <a:schemeClr val="hlink"/>
                                            </p:clrVal>
                                          </p:val>
                                        </p:tav>
                                      </p:tavLst>
                                    </p:anim>
                                    <p:set>
                                      <p:cBhvr>
                                        <p:cTn id="36" dur="80"/>
                                        <p:tgtEl>
                                          <p:spTgt spid="15"/>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6"/>
                                        </p:tgtEl>
                                        <p:attrNameLst>
                                          <p:attrName>style.visibility</p:attrName>
                                        </p:attrNameLst>
                                      </p:cBhvr>
                                      <p:to>
                                        <p:strVal val="visible"/>
                                      </p:to>
                                    </p:set>
                                    <p:anim calcmode="discrete" valueType="clr">
                                      <p:cBhvr override="childStyle">
                                        <p:cTn id="4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6"/>
                                        </p:tgtEl>
                                        <p:attrNameLst>
                                          <p:attrName>fillcolor</p:attrName>
                                        </p:attrNameLst>
                                      </p:cBhvr>
                                      <p:tavLst>
                                        <p:tav tm="0">
                                          <p:val>
                                            <p:clrVal>
                                              <a:schemeClr val="accent2"/>
                                            </p:clrVal>
                                          </p:val>
                                        </p:tav>
                                        <p:tav tm="50000">
                                          <p:val>
                                            <p:clrVal>
                                              <a:schemeClr val="hlink"/>
                                            </p:clrVal>
                                          </p:val>
                                        </p:tav>
                                      </p:tavLst>
                                    </p:anim>
                                    <p:set>
                                      <p:cBhvr>
                                        <p:cTn id="43" dur="80"/>
                                        <p:tgtEl>
                                          <p:spTgt spid="16"/>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17"/>
                                        </p:tgtEl>
                                        <p:attrNameLst>
                                          <p:attrName>style.visibility</p:attrName>
                                        </p:attrNameLst>
                                      </p:cBhvr>
                                      <p:to>
                                        <p:strVal val="visible"/>
                                      </p:to>
                                    </p:set>
                                    <p:anim calcmode="discrete" valueType="clr">
                                      <p:cBhvr override="childStyle">
                                        <p:cTn id="48"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7"/>
                                        </p:tgtEl>
                                        <p:attrNameLst>
                                          <p:attrName>fillcolor</p:attrName>
                                        </p:attrNameLst>
                                      </p:cBhvr>
                                      <p:tavLst>
                                        <p:tav tm="0">
                                          <p:val>
                                            <p:clrVal>
                                              <a:schemeClr val="accent2"/>
                                            </p:clrVal>
                                          </p:val>
                                        </p:tav>
                                        <p:tav tm="50000">
                                          <p:val>
                                            <p:clrVal>
                                              <a:schemeClr val="hlink"/>
                                            </p:clrVal>
                                          </p:val>
                                        </p:tav>
                                      </p:tavLst>
                                    </p:anim>
                                    <p:set>
                                      <p:cBhvr>
                                        <p:cTn id="50" dur="80"/>
                                        <p:tgtEl>
                                          <p:spTgt spid="17"/>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19"/>
                                        </p:tgtEl>
                                        <p:attrNameLst>
                                          <p:attrName>style.visibility</p:attrName>
                                        </p:attrNameLst>
                                      </p:cBhvr>
                                      <p:to>
                                        <p:strVal val="visible"/>
                                      </p:to>
                                    </p:set>
                                    <p:anim calcmode="discrete" valueType="clr">
                                      <p:cBhvr override="childStyle">
                                        <p:cTn id="5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9"/>
                                        </p:tgtEl>
                                        <p:attrNameLst>
                                          <p:attrName>fillcolor</p:attrName>
                                        </p:attrNameLst>
                                      </p:cBhvr>
                                      <p:tavLst>
                                        <p:tav tm="0">
                                          <p:val>
                                            <p:clrVal>
                                              <a:schemeClr val="accent2"/>
                                            </p:clrVal>
                                          </p:val>
                                        </p:tav>
                                        <p:tav tm="50000">
                                          <p:val>
                                            <p:clrVal>
                                              <a:schemeClr val="hlink"/>
                                            </p:clrVal>
                                          </p:val>
                                        </p:tav>
                                      </p:tavLst>
                                    </p:anim>
                                    <p:set>
                                      <p:cBhvr>
                                        <p:cTn id="57" dur="80"/>
                                        <p:tgtEl>
                                          <p:spTgt spid="19"/>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20"/>
                                        </p:tgtEl>
                                        <p:attrNameLst>
                                          <p:attrName>style.visibility</p:attrName>
                                        </p:attrNameLst>
                                      </p:cBhvr>
                                      <p:to>
                                        <p:strVal val="visible"/>
                                      </p:to>
                                    </p:set>
                                    <p:anim calcmode="discrete" valueType="clr">
                                      <p:cBhvr override="childStyle">
                                        <p:cTn id="6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20"/>
                                        </p:tgtEl>
                                        <p:attrNameLst>
                                          <p:attrName>fillcolor</p:attrName>
                                        </p:attrNameLst>
                                      </p:cBhvr>
                                      <p:tavLst>
                                        <p:tav tm="0">
                                          <p:val>
                                            <p:clrVal>
                                              <a:schemeClr val="accent2"/>
                                            </p:clrVal>
                                          </p:val>
                                        </p:tav>
                                        <p:tav tm="50000">
                                          <p:val>
                                            <p:clrVal>
                                              <a:schemeClr val="hlink"/>
                                            </p:clrVal>
                                          </p:val>
                                        </p:tav>
                                      </p:tavLst>
                                    </p:anim>
                                    <p:set>
                                      <p:cBhvr>
                                        <p:cTn id="64" dur="80"/>
                                        <p:tgtEl>
                                          <p:spTgt spid="20"/>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ntr" presetSubtype="0" fill="hold" grpId="0" nodeType="clickEffect">
                                  <p:stCondLst>
                                    <p:cond delay="0"/>
                                  </p:stCondLst>
                                  <p:iterate type="lt">
                                    <p:tmPct val="50000"/>
                                  </p:iterate>
                                  <p:childTnLst>
                                    <p:set>
                                      <p:cBhvr>
                                        <p:cTn id="68" dur="1" fill="hold">
                                          <p:stCondLst>
                                            <p:cond delay="0"/>
                                          </p:stCondLst>
                                        </p:cTn>
                                        <p:tgtEl>
                                          <p:spTgt spid="21"/>
                                        </p:tgtEl>
                                        <p:attrNameLst>
                                          <p:attrName>style.visibility</p:attrName>
                                        </p:attrNameLst>
                                      </p:cBhvr>
                                      <p:to>
                                        <p:strVal val="visible"/>
                                      </p:to>
                                    </p:set>
                                    <p:anim calcmode="discrete" valueType="clr">
                                      <p:cBhvr override="childStyle">
                                        <p:cTn id="69"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21"/>
                                        </p:tgtEl>
                                        <p:attrNameLst>
                                          <p:attrName>fillcolor</p:attrName>
                                        </p:attrNameLst>
                                      </p:cBhvr>
                                      <p:tavLst>
                                        <p:tav tm="0">
                                          <p:val>
                                            <p:clrVal>
                                              <a:schemeClr val="accent2"/>
                                            </p:clrVal>
                                          </p:val>
                                        </p:tav>
                                        <p:tav tm="50000">
                                          <p:val>
                                            <p:clrVal>
                                              <a:schemeClr val="hlink"/>
                                            </p:clrVal>
                                          </p:val>
                                        </p:tav>
                                      </p:tavLst>
                                    </p:anim>
                                    <p:set>
                                      <p:cBhvr>
                                        <p:cTn id="71"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859" y="1182132"/>
            <a:ext cx="3412684" cy="5720850"/>
            <a:chOff x="63858" y="1182131"/>
            <a:chExt cx="3412684" cy="5720850"/>
          </a:xfrm>
        </p:grpSpPr>
        <p:pic>
          <p:nvPicPr>
            <p:cNvPr id="2" name="Picture 1"/>
            <p:cNvPicPr>
              <a:picLocks noChangeAspect="1"/>
            </p:cNvPicPr>
            <p:nvPr/>
          </p:nvPicPr>
          <p:blipFill>
            <a:blip r:embed="rId2"/>
            <a:stretch>
              <a:fillRect/>
            </a:stretch>
          </p:blipFill>
          <p:spPr>
            <a:xfrm>
              <a:off x="63858" y="1182131"/>
              <a:ext cx="3412684" cy="5720850"/>
            </a:xfrm>
            <a:prstGeom prst="rect">
              <a:avLst/>
            </a:prstGeom>
          </p:spPr>
        </p:pic>
        <p:sp>
          <p:nvSpPr>
            <p:cNvPr id="5" name="Rectangle 4"/>
            <p:cNvSpPr/>
            <p:nvPr/>
          </p:nvSpPr>
          <p:spPr>
            <a:xfrm>
              <a:off x="313930" y="4129532"/>
              <a:ext cx="2912539" cy="1077218"/>
            </a:xfrm>
            <a:prstGeom prst="rect">
              <a:avLst/>
            </a:prstGeom>
          </p:spPr>
          <p:txBody>
            <a:bodyPr wrap="square">
              <a:spAutoFit/>
            </a:bodyPr>
            <a:lstStyle/>
            <a:p>
              <a:pPr lvl="0" algn="ctr"/>
              <a:r>
                <a:rPr lang="en-US" sz="3200" dirty="0" err="1">
                  <a:solidFill>
                    <a:srgbClr val="C00000"/>
                  </a:solidFill>
                  <a:latin typeface="Sigmar One" panose="00000500000000000000" pitchFamily="2" charset="0"/>
                </a:rPr>
                <a:t>Liên</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hệ</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thực</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tế</a:t>
              </a:r>
              <a:endParaRPr lang="en-US" sz="3200" dirty="0">
                <a:solidFill>
                  <a:srgbClr val="C00000"/>
                </a:solidFill>
                <a:latin typeface="Sigmar One" panose="00000500000000000000" pitchFamily="2" charset="0"/>
              </a:endParaRPr>
            </a:p>
          </p:txBody>
        </p:sp>
      </p:grpSp>
      <p:pic>
        <p:nvPicPr>
          <p:cNvPr id="17" name="Picture 16">
            <a:extLst>
              <a:ext uri="{FF2B5EF4-FFF2-40B4-BE49-F238E27FC236}">
                <a16:creationId xmlns:a16="http://schemas.microsoft.com/office/drawing/2014/main" xmlns="" id="{3FF75E74-D836-101E-C3EC-886A81AB3216}"/>
              </a:ext>
            </a:extLst>
          </p:cNvPr>
          <p:cNvPicPr>
            <a:picLocks noChangeAspect="1"/>
          </p:cNvPicPr>
          <p:nvPr/>
        </p:nvPicPr>
        <p:blipFill rotWithShape="1">
          <a:blip r:embed="rId3"/>
          <a:srcRect t="14694" b="21814"/>
          <a:stretch/>
        </p:blipFill>
        <p:spPr>
          <a:xfrm>
            <a:off x="5000" y="109187"/>
            <a:ext cx="1002831" cy="838201"/>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2903" y="4042556"/>
            <a:ext cx="2869105" cy="2667000"/>
          </a:xfrm>
          <a:prstGeom prst="rect">
            <a:avLst/>
          </a:prstGeom>
        </p:spPr>
      </p:pic>
      <p:sp>
        <p:nvSpPr>
          <p:cNvPr id="11" name="TextBox 10">
            <a:extLst>
              <a:ext uri="{FF2B5EF4-FFF2-40B4-BE49-F238E27FC236}">
                <a16:creationId xmlns:a16="http://schemas.microsoft.com/office/drawing/2014/main" xmlns="" id="{6F83456C-C951-CDE7-BAE3-6278941DCDEE}"/>
              </a:ext>
            </a:extLst>
          </p:cNvPr>
          <p:cNvSpPr txBox="1"/>
          <p:nvPr/>
        </p:nvSpPr>
        <p:spPr>
          <a:xfrm>
            <a:off x="839725" y="1364617"/>
            <a:ext cx="10515600" cy="1401223"/>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lIns="91431" tIns="45715" rIns="91431" bIns="45715">
            <a:spAutoFit/>
          </a:bodyPr>
          <a:lstStyle/>
          <a:p>
            <a:pPr algn="just" defTabSz="914309">
              <a:lnSpc>
                <a:spcPct val="90000"/>
              </a:lnSpc>
              <a:spcAft>
                <a:spcPts val="600"/>
              </a:spcAft>
            </a:pP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Cô</a:t>
            </a:r>
            <a:r>
              <a:rPr lang="en-US" sz="2800" dirty="0" smtClean="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xmlns="" id="{8DB2DD22-29B2-C4C4-DD77-80D26F326D35}"/>
              </a:ext>
            </a:extLst>
          </p:cNvPr>
          <p:cNvSpPr txBox="1"/>
          <p:nvPr/>
        </p:nvSpPr>
        <p:spPr>
          <a:xfrm>
            <a:off x="1007831" y="238836"/>
            <a:ext cx="6383572" cy="578871"/>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lIns="91431" tIns="45715" rIns="91431" bIns="45715">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5</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nhận</a:t>
            </a:r>
            <a:r>
              <a:rPr lang="en-US" sz="2800" dirty="0" smtClean="0">
                <a:latin typeface="Nunito Black" pitchFamily="2" charset="0"/>
              </a:rPr>
              <a:t> </a:t>
            </a:r>
            <a:r>
              <a:rPr lang="en-US" sz="2800" dirty="0" err="1" smtClean="0">
                <a:latin typeface="Nunito Black" pitchFamily="2" charset="0"/>
              </a:rPr>
              <a:t>xét</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 </a:t>
            </a:r>
            <a:r>
              <a:rPr lang="en-US" sz="2800" dirty="0" err="1" smtClean="0">
                <a:latin typeface="Nunito Black" pitchFamily="2" charset="0"/>
              </a:rPr>
              <a:t>về</a:t>
            </a:r>
            <a:r>
              <a:rPr lang="en-US" sz="2800" dirty="0" smtClean="0">
                <a:latin typeface="Nunito Black" pitchFamily="2" charset="0"/>
              </a:rPr>
              <a:t> </a:t>
            </a:r>
            <a:r>
              <a:rPr lang="en-US" sz="2800" dirty="0" err="1" smtClean="0">
                <a:latin typeface="Nunito Black" pitchFamily="2" charset="0"/>
              </a:rPr>
              <a:t>Cô</a:t>
            </a:r>
            <a:r>
              <a:rPr lang="en-US" sz="2800" dirty="0" smtClean="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Cloud 13">
            <a:extLst>
              <a:ext uri="{FF2B5EF4-FFF2-40B4-BE49-F238E27FC236}">
                <a16:creationId xmlns:a16="http://schemas.microsoft.com/office/drawing/2014/main" xmlns="" id="{C0755511-67E4-33FC-055D-EE6DCEC743C0}"/>
              </a:ext>
            </a:extLst>
          </p:cNvPr>
          <p:cNvSpPr/>
          <p:nvPr/>
        </p:nvSpPr>
        <p:spPr>
          <a:xfrm>
            <a:off x="3054272" y="826017"/>
            <a:ext cx="5688487"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đã</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để</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giúp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đơỡ</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ông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bố</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anh</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chị</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bè</a:t>
            </a:r>
            <a:r>
              <a:rPr lang="en-US" sz="2800" dirty="0" smtClean="0">
                <a:solidFill>
                  <a:srgbClr val="C00000"/>
                </a:solidFill>
                <a:latin typeface="#9Slide03 AmpleSoft Bold" panose="02000000000000000000" pitchFamily="2" charset="0"/>
              </a:rPr>
              <a:t>....? </a:t>
            </a:r>
            <a:endParaRPr lang="en-US" sz="2800" dirty="0">
              <a:solidFill>
                <a:srgbClr val="C00000"/>
              </a:solidFill>
              <a:latin typeface="#9Slide03 AmpleSoft Bold" panose="02000000000000000000" pitchFamily="2" charset="0"/>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2917594" y="3539679"/>
            <a:ext cx="3735383" cy="315951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3333" l="5752" r="89823"/>
                    </a14:imgEffect>
                  </a14:imgLayer>
                </a14:imgProps>
              </a:ext>
            </a:extLst>
          </a:blip>
          <a:stretch>
            <a:fillRect/>
          </a:stretch>
        </p:blipFill>
        <p:spPr>
          <a:xfrm>
            <a:off x="8740909" y="2362211"/>
            <a:ext cx="3590925" cy="4766715"/>
          </a:xfrm>
          <a:prstGeom prst="rect">
            <a:avLst/>
          </a:prstGeom>
        </p:spPr>
      </p:pic>
      <p:pic>
        <p:nvPicPr>
          <p:cNvPr id="7" name="Picture 6"/>
          <p:cNvPicPr>
            <a:picLocks noChangeAspect="1"/>
          </p:cNvPicPr>
          <p:nvPr/>
        </p:nvPicPr>
        <p:blipFill>
          <a:blip r:embed="rId9"/>
          <a:stretch>
            <a:fillRect/>
          </a:stretch>
        </p:blipFill>
        <p:spPr>
          <a:xfrm>
            <a:off x="6429419" y="3756352"/>
            <a:ext cx="2900799" cy="2900798"/>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3769" b="99000" l="5170" r="94290"/>
                    </a14:imgEffect>
                  </a14:imgLayer>
                </a14:imgProps>
              </a:ext>
            </a:extLst>
          </a:blip>
          <a:stretch>
            <a:fillRect/>
          </a:stretch>
        </p:blipFill>
        <p:spPr>
          <a:xfrm>
            <a:off x="9083633" y="1739"/>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9985" y="1634495"/>
            <a:ext cx="7334301" cy="1015663"/>
          </a:xfrm>
          <a:prstGeom prst="rect">
            <a:avLst/>
          </a:prstGeom>
          <a:noFill/>
        </p:spPr>
        <p:txBody>
          <a:bodyPr wrap="square" lIns="91431" tIns="45715" rIns="91431" bIns="45715" rtlCol="0">
            <a:spAutoFit/>
          </a:bodyPr>
          <a:lstStyle/>
          <a:p>
            <a:r>
              <a:rPr lang="en-US" sz="6000" b="1" dirty="0">
                <a:solidFill>
                  <a:srgbClr val="0000FF"/>
                </a:solidFill>
                <a:latin typeface="Times New Roman" pitchFamily="18" charset="0"/>
                <a:cs typeface="Times New Roman" pitchFamily="18" charset="0"/>
              </a:rPr>
              <a:t>ĐỌC LẠI BÀI</a:t>
            </a:r>
            <a:endParaRPr lang="vi-VN" sz="6000" b="1" dirty="0">
              <a:solidFill>
                <a:srgbClr val="0000FF"/>
              </a:solidFill>
              <a:latin typeface="Times New Roman" pitchFamily="18" charset="0"/>
              <a:cs typeface="Times New Roman" pitchFamily="18" charset="0"/>
            </a:endParaRPr>
          </a:p>
        </p:txBody>
      </p:sp>
      <p:pic>
        <p:nvPicPr>
          <p:cNvPr id="13" name="Picture 2" descr="Trang chủ - NQ Education">
            <a:extLst>
              <a:ext uri="{FF2B5EF4-FFF2-40B4-BE49-F238E27FC236}">
                <a16:creationId xmlns:a16="http://schemas.microsoft.com/office/drawing/2014/main" xmlns=""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61" y="1285860"/>
            <a:ext cx="2912365" cy="33795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19485" y="2714624"/>
            <a:ext cx="5724797" cy="584765"/>
          </a:xfrm>
          <a:prstGeom prst="rect">
            <a:avLst/>
          </a:prstGeom>
          <a:noFill/>
        </p:spPr>
        <p:txBody>
          <a:bodyPr wrap="square" lIns="91431" tIns="45715" rIns="91431" bIns="45715" rtlCol="0">
            <a:spAutoFit/>
          </a:bodyPr>
          <a:lstStyle/>
          <a:p>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Nội</a:t>
            </a:r>
            <a:r>
              <a:rPr lang="en-US" sz="3200" b="1" dirty="0">
                <a:solidFill>
                  <a:srgbClr val="008000"/>
                </a:solidFill>
                <a:latin typeface="Times New Roman" pitchFamily="18" charset="0"/>
                <a:cs typeface="Times New Roman" pitchFamily="18" charset="0"/>
              </a:rPr>
              <a:t> dung </a:t>
            </a:r>
            <a:r>
              <a:rPr lang="en-US" sz="3200" b="1" dirty="0" err="1">
                <a:solidFill>
                  <a:srgbClr val="008000"/>
                </a:solidFill>
                <a:latin typeface="Times New Roman" pitchFamily="18" charset="0"/>
                <a:cs typeface="Times New Roman" pitchFamily="18" charset="0"/>
              </a:rPr>
              <a:t>bài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nói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gì</a:t>
            </a:r>
            <a:r>
              <a:rPr lang="en-US" sz="3200" b="1" dirty="0">
                <a:solidFill>
                  <a:srgbClr val="008000"/>
                </a:solidFill>
                <a:latin typeface="Times New Roman" pitchFamily="18" charset="0"/>
                <a:cs typeface="Times New Roman" pitchFamily="18" charset="0"/>
              </a:rPr>
              <a:t>?</a:t>
            </a:r>
            <a:endParaRPr lang="vi-VN" sz="3200" b="1" dirty="0">
              <a:solidFill>
                <a:srgbClr val="008000"/>
              </a:solidFill>
              <a:latin typeface="Times New Roman" pitchFamily="18" charset="0"/>
              <a:cs typeface="Times New Roman" pitchFamily="18" charset="0"/>
            </a:endParaRPr>
          </a:p>
        </p:txBody>
      </p:sp>
      <p:sp>
        <p:nvSpPr>
          <p:cNvPr id="11" name="TextBox 10"/>
          <p:cNvSpPr txBox="1"/>
          <p:nvPr/>
        </p:nvSpPr>
        <p:spPr>
          <a:xfrm>
            <a:off x="3428982" y="3357563"/>
            <a:ext cx="8763019" cy="523210"/>
          </a:xfrm>
          <a:prstGeom prst="rect">
            <a:avLst/>
          </a:prstGeom>
          <a:noFill/>
        </p:spPr>
        <p:txBody>
          <a:bodyPr wrap="square" lIns="91431" tIns="45715" rIns="91431" bIns="45715" rtlCol="0">
            <a:spAutoFit/>
          </a:bodyPr>
          <a:lstStyle/>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Nội</a:t>
            </a:r>
            <a:r>
              <a:rPr lang="en-US" sz="2800" b="1" dirty="0" smtClean="0">
                <a:solidFill>
                  <a:srgbClr val="0000FF"/>
                </a:solidFill>
                <a:latin typeface="Times New Roman" pitchFamily="18" charset="0"/>
                <a:cs typeface="Times New Roman" pitchFamily="18" charset="0"/>
              </a:rPr>
              <a:t> dung:</a:t>
            </a:r>
          </a:p>
        </p:txBody>
      </p:sp>
      <p:sp>
        <p:nvSpPr>
          <p:cNvPr id="17" name="TextBox 16"/>
          <p:cNvSpPr txBox="1"/>
          <p:nvPr/>
        </p:nvSpPr>
        <p:spPr>
          <a:xfrm>
            <a:off x="0" y="5072074"/>
            <a:ext cx="12192000" cy="523210"/>
          </a:xfrm>
          <a:prstGeom prst="rect">
            <a:avLst/>
          </a:prstGeom>
          <a:noFill/>
        </p:spPr>
        <p:txBody>
          <a:bodyPr wrap="square" lIns="91431" tIns="45715" rIns="91431" bIns="45715" rtlCol="0">
            <a:spAutoFit/>
          </a:bodyPr>
          <a:lstStyle/>
          <a:p>
            <a:r>
              <a:rPr lang="en-US" sz="2800" b="1" dirty="0" smtClean="0">
                <a:solidFill>
                  <a:srgbClr val="008000"/>
                </a:solidFill>
                <a:latin typeface="Times New Roman" pitchFamily="18" charset="0"/>
                <a:cs typeface="Times New Roman" pitchFamily="18" charset="0"/>
              </a:rPr>
              <a:t>   ? </a:t>
            </a:r>
            <a:r>
              <a:rPr lang="en-US" sz="2800" b="1" dirty="0" err="1" smtClean="0">
                <a:solidFill>
                  <a:srgbClr val="008000"/>
                </a:solidFill>
                <a:latin typeface="Times New Roman" pitchFamily="18" charset="0"/>
                <a:cs typeface="Times New Roman" pitchFamily="18" charset="0"/>
              </a:rPr>
              <a:t>Em</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đã</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làm</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được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những</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công</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việc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gì</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để</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giúp</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đỡ</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mẹ</a:t>
            </a:r>
            <a:r>
              <a:rPr lang="en-US" sz="2800" b="1" dirty="0" smtClean="0">
                <a:solidFill>
                  <a:srgbClr val="008000"/>
                </a:solidFill>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xmlns="" id="{A4EA98F8-1454-74E9-4B63-8B7282611956}"/>
              </a:ext>
            </a:extLst>
          </p:cNvPr>
          <p:cNvSpPr txBox="1"/>
          <p:nvPr/>
        </p:nvSpPr>
        <p:spPr>
          <a:xfrm>
            <a:off x="4" y="500042"/>
            <a:ext cx="12191999" cy="523210"/>
          </a:xfrm>
          <a:prstGeom prst="rect">
            <a:avLst/>
          </a:prstGeom>
          <a:noFill/>
        </p:spPr>
        <p:txBody>
          <a:bodyPr wrap="square" lIns="91431" tIns="45715" rIns="91431" bIns="45715" rtlCol="0">
            <a:spAutoFit/>
          </a:bodyPr>
          <a:lstStyle/>
          <a:p>
            <a:pPr algn="ct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a:off x="0" y="928670"/>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F35E2ACE-A795-9285-9BFC-D0CCF927D327}"/>
              </a:ext>
            </a:extLst>
          </p:cNvPr>
          <p:cNvSpPr txBox="1"/>
          <p:nvPr/>
        </p:nvSpPr>
        <p:spPr>
          <a:xfrm>
            <a:off x="9" y="0"/>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Tư</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16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10</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2024</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239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7"/>
                                        </p:tgtEl>
                                        <p:attrNameLst>
                                          <p:attrName>style.visibility</p:attrName>
                                        </p:attrNameLst>
                                      </p:cBhvr>
                                      <p:to>
                                        <p:strVal val="visible"/>
                                      </p:to>
                                    </p:set>
                                    <p:anim calcmode="discrete" valueType="clr">
                                      <p:cBhvr override="childStyle">
                                        <p:cTn id="26"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7"/>
                                        </p:tgtEl>
                                        <p:attrNameLst>
                                          <p:attrName>fillcolor</p:attrName>
                                        </p:attrNameLst>
                                      </p:cBhvr>
                                      <p:tavLst>
                                        <p:tav tm="0">
                                          <p:val>
                                            <p:clrVal>
                                              <a:schemeClr val="accent2"/>
                                            </p:clrVal>
                                          </p:val>
                                        </p:tav>
                                        <p:tav tm="50000">
                                          <p:val>
                                            <p:clrVal>
                                              <a:schemeClr val="hlink"/>
                                            </p:clrVal>
                                          </p:val>
                                        </p:tav>
                                      </p:tavLst>
                                    </p:anim>
                                    <p:set>
                                      <p:cBhvr>
                                        <p:cTn id="28"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xmlns="" id="{C3EB9F31-E99E-2184-E2C4-1A955D26BC14}"/>
              </a:ext>
            </a:extLst>
          </p:cNvPr>
          <p:cNvSpPr/>
          <p:nvPr/>
        </p:nvSpPr>
        <p:spPr>
          <a:xfrm>
            <a:off x="1290125" y="641631"/>
            <a:ext cx="8492749" cy="4192734"/>
          </a:xfrm>
          <a:prstGeom prst="cloudCallout">
            <a:avLst>
              <a:gd name="adj1" fmla="val 71039"/>
              <a:gd name="adj2" fmla="val -54510"/>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Calibri"/>
            </a:endParaRPr>
          </a:p>
        </p:txBody>
      </p:sp>
      <p:sp>
        <p:nvSpPr>
          <p:cNvPr id="5" name="TextBox 4">
            <a:extLst>
              <a:ext uri="{FF2B5EF4-FFF2-40B4-BE49-F238E27FC236}">
                <a16:creationId xmlns:a16="http://schemas.microsoft.com/office/drawing/2014/main" xmlns="" id="{C44592E8-66B4-1811-4E82-66D7BE88985E}"/>
              </a:ext>
            </a:extLst>
          </p:cNvPr>
          <p:cNvSpPr txBox="1"/>
          <p:nvPr/>
        </p:nvSpPr>
        <p:spPr>
          <a:xfrm>
            <a:off x="2975167" y="1257405"/>
            <a:ext cx="6019800" cy="1323439"/>
          </a:xfrm>
          <a:prstGeom prst="rect">
            <a:avLst/>
          </a:prstGeom>
          <a:noFill/>
        </p:spPr>
        <p:txBody>
          <a:bodyPr wrap="square" rtlCol="0">
            <a:spAutoFit/>
          </a:bodyPr>
          <a:lstStyle/>
          <a:p>
            <a:pPr defTabSz="914400"/>
            <a:r>
              <a:rPr lang="en-US" sz="4000" b="1">
                <a:solidFill>
                  <a:srgbClr val="002060"/>
                </a:solidFill>
                <a:latin typeface="Times New Roman" panose="02020603050405020304" pitchFamily="18" charset="0"/>
                <a:cs typeface="Times New Roman" panose="02020603050405020304" pitchFamily="18" charset="0"/>
              </a:rPr>
              <a:t>   </a:t>
            </a:r>
            <a:r>
              <a:rPr lang="en-US" sz="4000" b="1">
                <a:solidFill>
                  <a:srgbClr val="FF0000"/>
                </a:solidFill>
                <a:latin typeface="Times New Roman" panose="02020603050405020304" pitchFamily="18" charset="0"/>
                <a:cs typeface="Times New Roman" panose="02020603050405020304" pitchFamily="18" charset="0"/>
              </a:rPr>
              <a:t>Câu 4.  </a:t>
            </a:r>
            <a:r>
              <a:rPr lang="en-US" sz="4000" b="1">
                <a:solidFill>
                  <a:srgbClr val="002060"/>
                </a:solidFill>
                <a:latin typeface="Times New Roman" panose="02020603050405020304" pitchFamily="18" charset="0"/>
                <a:cs typeface="Times New Roman" panose="02020603050405020304" pitchFamily="18" charset="0"/>
              </a:rPr>
              <a:t>Có thể đặt tên khác cho câu chuyện là gì?</a:t>
            </a:r>
            <a:endParaRPr lang="en-US" sz="4000" b="1" dirty="0">
              <a:solidFill>
                <a:srgbClr val="002060"/>
              </a:solidFill>
              <a:latin typeface="Times New Roman" panose="02020603050405020304" pitchFamily="18" charset="0"/>
              <a:cs typeface="Times New Roman" panose="02020603050405020304" pitchFamily="18" charset="0"/>
            </a:endParaRPr>
          </a:p>
        </p:txBody>
      </p:sp>
      <p:grpSp>
        <p:nvGrpSpPr>
          <p:cNvPr id="4" name="Google Shape;1184;p63">
            <a:extLst>
              <a:ext uri="{FF2B5EF4-FFF2-40B4-BE49-F238E27FC236}">
                <a16:creationId xmlns:a16="http://schemas.microsoft.com/office/drawing/2014/main" xmlns="" id="{95FA68C9-9372-E452-44C1-144686F3BEDA}"/>
              </a:ext>
            </a:extLst>
          </p:cNvPr>
          <p:cNvGrpSpPr/>
          <p:nvPr/>
        </p:nvGrpSpPr>
        <p:grpSpPr>
          <a:xfrm rot="21193171">
            <a:off x="-91738" y="-121417"/>
            <a:ext cx="1707989" cy="2100427"/>
            <a:chOff x="2039108" y="678179"/>
            <a:chExt cx="1846062" cy="2319889"/>
          </a:xfrm>
        </p:grpSpPr>
        <p:grpSp>
          <p:nvGrpSpPr>
            <p:cNvPr id="7" name="Google Shape;1185;p63">
              <a:extLst>
                <a:ext uri="{FF2B5EF4-FFF2-40B4-BE49-F238E27FC236}">
                  <a16:creationId xmlns:a16="http://schemas.microsoft.com/office/drawing/2014/main" xmlns="" id="{86E206B2-94F1-CA5F-3C2E-E64623477236}"/>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xmlns=""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 name="Google Shape;1187;p63">
                <a:extLst>
                  <a:ext uri="{FF2B5EF4-FFF2-40B4-BE49-F238E27FC236}">
                    <a16:creationId xmlns:a16="http://schemas.microsoft.com/office/drawing/2014/main" xmlns=""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 name="Google Shape;1188;p63">
                <a:extLst>
                  <a:ext uri="{FF2B5EF4-FFF2-40B4-BE49-F238E27FC236}">
                    <a16:creationId xmlns:a16="http://schemas.microsoft.com/office/drawing/2014/main" xmlns=""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 name="Google Shape;1189;p63">
                <a:extLst>
                  <a:ext uri="{FF2B5EF4-FFF2-40B4-BE49-F238E27FC236}">
                    <a16:creationId xmlns:a16="http://schemas.microsoft.com/office/drawing/2014/main" xmlns=""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3" name="Google Shape;1190;p63">
                <a:extLst>
                  <a:ext uri="{FF2B5EF4-FFF2-40B4-BE49-F238E27FC236}">
                    <a16:creationId xmlns:a16="http://schemas.microsoft.com/office/drawing/2014/main" xmlns=""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4" name="Google Shape;1191;p63">
                <a:extLst>
                  <a:ext uri="{FF2B5EF4-FFF2-40B4-BE49-F238E27FC236}">
                    <a16:creationId xmlns:a16="http://schemas.microsoft.com/office/drawing/2014/main" xmlns=""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5" name="Google Shape;1192;p63">
                <a:extLst>
                  <a:ext uri="{FF2B5EF4-FFF2-40B4-BE49-F238E27FC236}">
                    <a16:creationId xmlns:a16="http://schemas.microsoft.com/office/drawing/2014/main" xmlns=""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6" name="Google Shape;1193;p63">
                <a:extLst>
                  <a:ext uri="{FF2B5EF4-FFF2-40B4-BE49-F238E27FC236}">
                    <a16:creationId xmlns:a16="http://schemas.microsoft.com/office/drawing/2014/main" xmlns=""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7" name="Google Shape;1194;p63">
                <a:extLst>
                  <a:ext uri="{FF2B5EF4-FFF2-40B4-BE49-F238E27FC236}">
                    <a16:creationId xmlns:a16="http://schemas.microsoft.com/office/drawing/2014/main" xmlns=""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8" name="Google Shape;1195;p63">
                <a:extLst>
                  <a:ext uri="{FF2B5EF4-FFF2-40B4-BE49-F238E27FC236}">
                    <a16:creationId xmlns:a16="http://schemas.microsoft.com/office/drawing/2014/main" xmlns=""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9" name="Google Shape;1196;p63">
                <a:extLst>
                  <a:ext uri="{FF2B5EF4-FFF2-40B4-BE49-F238E27FC236}">
                    <a16:creationId xmlns:a16="http://schemas.microsoft.com/office/drawing/2014/main" xmlns=""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0" name="Google Shape;1197;p63">
                <a:extLst>
                  <a:ext uri="{FF2B5EF4-FFF2-40B4-BE49-F238E27FC236}">
                    <a16:creationId xmlns:a16="http://schemas.microsoft.com/office/drawing/2014/main" xmlns=""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1" name="Google Shape;1198;p63">
                <a:extLst>
                  <a:ext uri="{FF2B5EF4-FFF2-40B4-BE49-F238E27FC236}">
                    <a16:creationId xmlns:a16="http://schemas.microsoft.com/office/drawing/2014/main" xmlns=""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2" name="Google Shape;1199;p63">
                <a:extLst>
                  <a:ext uri="{FF2B5EF4-FFF2-40B4-BE49-F238E27FC236}">
                    <a16:creationId xmlns:a16="http://schemas.microsoft.com/office/drawing/2014/main" xmlns=""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3" name="Google Shape;1200;p63">
                <a:extLst>
                  <a:ext uri="{FF2B5EF4-FFF2-40B4-BE49-F238E27FC236}">
                    <a16:creationId xmlns:a16="http://schemas.microsoft.com/office/drawing/2014/main" xmlns=""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4" name="Google Shape;1201;p63">
                <a:extLst>
                  <a:ext uri="{FF2B5EF4-FFF2-40B4-BE49-F238E27FC236}">
                    <a16:creationId xmlns:a16="http://schemas.microsoft.com/office/drawing/2014/main" xmlns=""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5" name="Google Shape;1202;p63">
                <a:extLst>
                  <a:ext uri="{FF2B5EF4-FFF2-40B4-BE49-F238E27FC236}">
                    <a16:creationId xmlns:a16="http://schemas.microsoft.com/office/drawing/2014/main" xmlns=""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6" name="Google Shape;1203;p63">
                <a:extLst>
                  <a:ext uri="{FF2B5EF4-FFF2-40B4-BE49-F238E27FC236}">
                    <a16:creationId xmlns:a16="http://schemas.microsoft.com/office/drawing/2014/main" xmlns=""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7" name="Google Shape;1204;p63">
                <a:extLst>
                  <a:ext uri="{FF2B5EF4-FFF2-40B4-BE49-F238E27FC236}">
                    <a16:creationId xmlns:a16="http://schemas.microsoft.com/office/drawing/2014/main" xmlns=""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8" name="Google Shape;1205;p63">
                <a:extLst>
                  <a:ext uri="{FF2B5EF4-FFF2-40B4-BE49-F238E27FC236}">
                    <a16:creationId xmlns:a16="http://schemas.microsoft.com/office/drawing/2014/main" xmlns=""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29" name="Google Shape;1206;p63">
                <a:extLst>
                  <a:ext uri="{FF2B5EF4-FFF2-40B4-BE49-F238E27FC236}">
                    <a16:creationId xmlns:a16="http://schemas.microsoft.com/office/drawing/2014/main" xmlns=""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0" name="Google Shape;1207;p63">
                <a:extLst>
                  <a:ext uri="{FF2B5EF4-FFF2-40B4-BE49-F238E27FC236}">
                    <a16:creationId xmlns:a16="http://schemas.microsoft.com/office/drawing/2014/main" xmlns=""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1" name="Google Shape;1208;p63">
                <a:extLst>
                  <a:ext uri="{FF2B5EF4-FFF2-40B4-BE49-F238E27FC236}">
                    <a16:creationId xmlns:a16="http://schemas.microsoft.com/office/drawing/2014/main" xmlns=""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2" name="Google Shape;1209;p63">
                <a:extLst>
                  <a:ext uri="{FF2B5EF4-FFF2-40B4-BE49-F238E27FC236}">
                    <a16:creationId xmlns:a16="http://schemas.microsoft.com/office/drawing/2014/main" xmlns=""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3" name="Google Shape;1210;p63">
                <a:extLst>
                  <a:ext uri="{FF2B5EF4-FFF2-40B4-BE49-F238E27FC236}">
                    <a16:creationId xmlns:a16="http://schemas.microsoft.com/office/drawing/2014/main" xmlns=""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4" name="Google Shape;1211;p63">
                <a:extLst>
                  <a:ext uri="{FF2B5EF4-FFF2-40B4-BE49-F238E27FC236}">
                    <a16:creationId xmlns:a16="http://schemas.microsoft.com/office/drawing/2014/main" xmlns=""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5" name="Google Shape;1212;p63">
                <a:extLst>
                  <a:ext uri="{FF2B5EF4-FFF2-40B4-BE49-F238E27FC236}">
                    <a16:creationId xmlns:a16="http://schemas.microsoft.com/office/drawing/2014/main" xmlns=""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6" name="Google Shape;1213;p63">
                <a:extLst>
                  <a:ext uri="{FF2B5EF4-FFF2-40B4-BE49-F238E27FC236}">
                    <a16:creationId xmlns:a16="http://schemas.microsoft.com/office/drawing/2014/main" xmlns=""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7" name="Google Shape;1214;p63">
                <a:extLst>
                  <a:ext uri="{FF2B5EF4-FFF2-40B4-BE49-F238E27FC236}">
                    <a16:creationId xmlns:a16="http://schemas.microsoft.com/office/drawing/2014/main" xmlns=""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8" name="Google Shape;1215;p63">
                <a:extLst>
                  <a:ext uri="{FF2B5EF4-FFF2-40B4-BE49-F238E27FC236}">
                    <a16:creationId xmlns:a16="http://schemas.microsoft.com/office/drawing/2014/main" xmlns=""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39" name="Google Shape;1216;p63">
                <a:extLst>
                  <a:ext uri="{FF2B5EF4-FFF2-40B4-BE49-F238E27FC236}">
                    <a16:creationId xmlns:a16="http://schemas.microsoft.com/office/drawing/2014/main" xmlns=""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0" name="Google Shape;1217;p63">
                <a:extLst>
                  <a:ext uri="{FF2B5EF4-FFF2-40B4-BE49-F238E27FC236}">
                    <a16:creationId xmlns:a16="http://schemas.microsoft.com/office/drawing/2014/main" xmlns=""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1" name="Google Shape;1218;p63">
                <a:extLst>
                  <a:ext uri="{FF2B5EF4-FFF2-40B4-BE49-F238E27FC236}">
                    <a16:creationId xmlns:a16="http://schemas.microsoft.com/office/drawing/2014/main" xmlns=""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2" name="Google Shape;1219;p63">
                <a:extLst>
                  <a:ext uri="{FF2B5EF4-FFF2-40B4-BE49-F238E27FC236}">
                    <a16:creationId xmlns:a16="http://schemas.microsoft.com/office/drawing/2014/main" xmlns=""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3" name="Google Shape;1220;p63">
                <a:extLst>
                  <a:ext uri="{FF2B5EF4-FFF2-40B4-BE49-F238E27FC236}">
                    <a16:creationId xmlns:a16="http://schemas.microsoft.com/office/drawing/2014/main" xmlns=""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4" name="Google Shape;1221;p63">
                <a:extLst>
                  <a:ext uri="{FF2B5EF4-FFF2-40B4-BE49-F238E27FC236}">
                    <a16:creationId xmlns:a16="http://schemas.microsoft.com/office/drawing/2014/main" xmlns=""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grpSp>
        <p:sp>
          <p:nvSpPr>
            <p:cNvPr id="8" name="Google Shape;1222;p63">
              <a:extLst>
                <a:ext uri="{FF2B5EF4-FFF2-40B4-BE49-F238E27FC236}">
                  <a16:creationId xmlns:a16="http://schemas.microsoft.com/office/drawing/2014/main" xmlns=""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grpSp>
      <p:grpSp>
        <p:nvGrpSpPr>
          <p:cNvPr id="45" name="Google Shape;1608;p70">
            <a:extLst>
              <a:ext uri="{FF2B5EF4-FFF2-40B4-BE49-F238E27FC236}">
                <a16:creationId xmlns:a16="http://schemas.microsoft.com/office/drawing/2014/main" xmlns="" id="{8CECC9E8-7532-4CF8-ED78-AEBC506E6DFC}"/>
              </a:ext>
            </a:extLst>
          </p:cNvPr>
          <p:cNvGrpSpPr/>
          <p:nvPr/>
        </p:nvGrpSpPr>
        <p:grpSpPr>
          <a:xfrm flipH="1">
            <a:off x="10744200" y="5334071"/>
            <a:ext cx="1533110" cy="1517464"/>
            <a:chOff x="1862899" y="1669750"/>
            <a:chExt cx="2709114" cy="4593105"/>
          </a:xfrm>
        </p:grpSpPr>
        <p:sp>
          <p:nvSpPr>
            <p:cNvPr id="46" name="Google Shape;1609;p70">
              <a:extLst>
                <a:ext uri="{FF2B5EF4-FFF2-40B4-BE49-F238E27FC236}">
                  <a16:creationId xmlns:a16="http://schemas.microsoft.com/office/drawing/2014/main" xmlns=""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7" name="Google Shape;1610;p70">
              <a:extLst>
                <a:ext uri="{FF2B5EF4-FFF2-40B4-BE49-F238E27FC236}">
                  <a16:creationId xmlns:a16="http://schemas.microsoft.com/office/drawing/2014/main" xmlns=""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8" name="Google Shape;1611;p70">
              <a:extLst>
                <a:ext uri="{FF2B5EF4-FFF2-40B4-BE49-F238E27FC236}">
                  <a16:creationId xmlns:a16="http://schemas.microsoft.com/office/drawing/2014/main" xmlns=""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49" name="Google Shape;1612;p70">
              <a:extLst>
                <a:ext uri="{FF2B5EF4-FFF2-40B4-BE49-F238E27FC236}">
                  <a16:creationId xmlns:a16="http://schemas.microsoft.com/office/drawing/2014/main" xmlns=""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0" name="Google Shape;1613;p70">
              <a:extLst>
                <a:ext uri="{FF2B5EF4-FFF2-40B4-BE49-F238E27FC236}">
                  <a16:creationId xmlns:a16="http://schemas.microsoft.com/office/drawing/2014/main" xmlns=""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1" name="Google Shape;1614;p70">
              <a:extLst>
                <a:ext uri="{FF2B5EF4-FFF2-40B4-BE49-F238E27FC236}">
                  <a16:creationId xmlns:a16="http://schemas.microsoft.com/office/drawing/2014/main" xmlns=""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2" name="Google Shape;1615;p70">
              <a:extLst>
                <a:ext uri="{FF2B5EF4-FFF2-40B4-BE49-F238E27FC236}">
                  <a16:creationId xmlns:a16="http://schemas.microsoft.com/office/drawing/2014/main" xmlns=""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3" name="Google Shape;1616;p70">
              <a:extLst>
                <a:ext uri="{FF2B5EF4-FFF2-40B4-BE49-F238E27FC236}">
                  <a16:creationId xmlns:a16="http://schemas.microsoft.com/office/drawing/2014/main" xmlns=""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4" name="Google Shape;1617;p70">
              <a:extLst>
                <a:ext uri="{FF2B5EF4-FFF2-40B4-BE49-F238E27FC236}">
                  <a16:creationId xmlns:a16="http://schemas.microsoft.com/office/drawing/2014/main" xmlns=""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5" name="Google Shape;1618;p70">
              <a:extLst>
                <a:ext uri="{FF2B5EF4-FFF2-40B4-BE49-F238E27FC236}">
                  <a16:creationId xmlns:a16="http://schemas.microsoft.com/office/drawing/2014/main" xmlns=""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6" name="Google Shape;1619;p70">
              <a:extLst>
                <a:ext uri="{FF2B5EF4-FFF2-40B4-BE49-F238E27FC236}">
                  <a16:creationId xmlns:a16="http://schemas.microsoft.com/office/drawing/2014/main" xmlns=""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7" name="Google Shape;1620;p70">
              <a:extLst>
                <a:ext uri="{FF2B5EF4-FFF2-40B4-BE49-F238E27FC236}">
                  <a16:creationId xmlns:a16="http://schemas.microsoft.com/office/drawing/2014/main" xmlns=""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8" name="Google Shape;1621;p70">
              <a:extLst>
                <a:ext uri="{FF2B5EF4-FFF2-40B4-BE49-F238E27FC236}">
                  <a16:creationId xmlns:a16="http://schemas.microsoft.com/office/drawing/2014/main" xmlns=""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59" name="Google Shape;1622;p70">
              <a:extLst>
                <a:ext uri="{FF2B5EF4-FFF2-40B4-BE49-F238E27FC236}">
                  <a16:creationId xmlns:a16="http://schemas.microsoft.com/office/drawing/2014/main" xmlns=""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0" name="Google Shape;1623;p70">
              <a:extLst>
                <a:ext uri="{FF2B5EF4-FFF2-40B4-BE49-F238E27FC236}">
                  <a16:creationId xmlns:a16="http://schemas.microsoft.com/office/drawing/2014/main" xmlns=""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1" name="Google Shape;1624;p70">
              <a:extLst>
                <a:ext uri="{FF2B5EF4-FFF2-40B4-BE49-F238E27FC236}">
                  <a16:creationId xmlns:a16="http://schemas.microsoft.com/office/drawing/2014/main" xmlns=""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2" name="Google Shape;1625;p70">
              <a:extLst>
                <a:ext uri="{FF2B5EF4-FFF2-40B4-BE49-F238E27FC236}">
                  <a16:creationId xmlns:a16="http://schemas.microsoft.com/office/drawing/2014/main" xmlns=""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3" name="Google Shape;1626;p70">
              <a:extLst>
                <a:ext uri="{FF2B5EF4-FFF2-40B4-BE49-F238E27FC236}">
                  <a16:creationId xmlns:a16="http://schemas.microsoft.com/office/drawing/2014/main" xmlns=""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4" name="Google Shape;1627;p70">
              <a:extLst>
                <a:ext uri="{FF2B5EF4-FFF2-40B4-BE49-F238E27FC236}">
                  <a16:creationId xmlns:a16="http://schemas.microsoft.com/office/drawing/2014/main" xmlns=""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5" name="Google Shape;1628;p70">
              <a:extLst>
                <a:ext uri="{FF2B5EF4-FFF2-40B4-BE49-F238E27FC236}">
                  <a16:creationId xmlns:a16="http://schemas.microsoft.com/office/drawing/2014/main" xmlns=""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6" name="Google Shape;1629;p70">
              <a:extLst>
                <a:ext uri="{FF2B5EF4-FFF2-40B4-BE49-F238E27FC236}">
                  <a16:creationId xmlns:a16="http://schemas.microsoft.com/office/drawing/2014/main" xmlns=""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7" name="Google Shape;1630;p70">
              <a:extLst>
                <a:ext uri="{FF2B5EF4-FFF2-40B4-BE49-F238E27FC236}">
                  <a16:creationId xmlns:a16="http://schemas.microsoft.com/office/drawing/2014/main" xmlns=""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8" name="Google Shape;1631;p70">
              <a:extLst>
                <a:ext uri="{FF2B5EF4-FFF2-40B4-BE49-F238E27FC236}">
                  <a16:creationId xmlns:a16="http://schemas.microsoft.com/office/drawing/2014/main" xmlns=""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69" name="Google Shape;1632;p70">
              <a:extLst>
                <a:ext uri="{FF2B5EF4-FFF2-40B4-BE49-F238E27FC236}">
                  <a16:creationId xmlns:a16="http://schemas.microsoft.com/office/drawing/2014/main" xmlns=""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0" name="Google Shape;1633;p70">
              <a:extLst>
                <a:ext uri="{FF2B5EF4-FFF2-40B4-BE49-F238E27FC236}">
                  <a16:creationId xmlns:a16="http://schemas.microsoft.com/office/drawing/2014/main" xmlns=""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1" name="Google Shape;1634;p70">
              <a:extLst>
                <a:ext uri="{FF2B5EF4-FFF2-40B4-BE49-F238E27FC236}">
                  <a16:creationId xmlns:a16="http://schemas.microsoft.com/office/drawing/2014/main" xmlns=""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2" name="Google Shape;1635;p70">
              <a:extLst>
                <a:ext uri="{FF2B5EF4-FFF2-40B4-BE49-F238E27FC236}">
                  <a16:creationId xmlns:a16="http://schemas.microsoft.com/office/drawing/2014/main" xmlns=""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3" name="Google Shape;1636;p70">
              <a:extLst>
                <a:ext uri="{FF2B5EF4-FFF2-40B4-BE49-F238E27FC236}">
                  <a16:creationId xmlns:a16="http://schemas.microsoft.com/office/drawing/2014/main" xmlns=""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4" name="Google Shape;1637;p70">
              <a:extLst>
                <a:ext uri="{FF2B5EF4-FFF2-40B4-BE49-F238E27FC236}">
                  <a16:creationId xmlns:a16="http://schemas.microsoft.com/office/drawing/2014/main" xmlns=""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5" name="Google Shape;1638;p70">
              <a:extLst>
                <a:ext uri="{FF2B5EF4-FFF2-40B4-BE49-F238E27FC236}">
                  <a16:creationId xmlns:a16="http://schemas.microsoft.com/office/drawing/2014/main" xmlns=""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6" name="Google Shape;1639;p70">
              <a:extLst>
                <a:ext uri="{FF2B5EF4-FFF2-40B4-BE49-F238E27FC236}">
                  <a16:creationId xmlns:a16="http://schemas.microsoft.com/office/drawing/2014/main" xmlns=""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7" name="Google Shape;1640;p70">
              <a:extLst>
                <a:ext uri="{FF2B5EF4-FFF2-40B4-BE49-F238E27FC236}">
                  <a16:creationId xmlns:a16="http://schemas.microsoft.com/office/drawing/2014/main" xmlns=""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8" name="Google Shape;1641;p70">
              <a:extLst>
                <a:ext uri="{FF2B5EF4-FFF2-40B4-BE49-F238E27FC236}">
                  <a16:creationId xmlns:a16="http://schemas.microsoft.com/office/drawing/2014/main" xmlns=""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79" name="Google Shape;1642;p70">
              <a:extLst>
                <a:ext uri="{FF2B5EF4-FFF2-40B4-BE49-F238E27FC236}">
                  <a16:creationId xmlns:a16="http://schemas.microsoft.com/office/drawing/2014/main" xmlns=""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0" name="Google Shape;1643;p70">
              <a:extLst>
                <a:ext uri="{FF2B5EF4-FFF2-40B4-BE49-F238E27FC236}">
                  <a16:creationId xmlns:a16="http://schemas.microsoft.com/office/drawing/2014/main" xmlns=""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1" name="Google Shape;1644;p70">
              <a:extLst>
                <a:ext uri="{FF2B5EF4-FFF2-40B4-BE49-F238E27FC236}">
                  <a16:creationId xmlns:a16="http://schemas.microsoft.com/office/drawing/2014/main" xmlns=""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2" name="Google Shape;1645;p70">
              <a:extLst>
                <a:ext uri="{FF2B5EF4-FFF2-40B4-BE49-F238E27FC236}">
                  <a16:creationId xmlns:a16="http://schemas.microsoft.com/office/drawing/2014/main" xmlns=""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3" name="Google Shape;1646;p70">
              <a:extLst>
                <a:ext uri="{FF2B5EF4-FFF2-40B4-BE49-F238E27FC236}">
                  <a16:creationId xmlns:a16="http://schemas.microsoft.com/office/drawing/2014/main" xmlns=""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4" name="Google Shape;1647;p70">
              <a:extLst>
                <a:ext uri="{FF2B5EF4-FFF2-40B4-BE49-F238E27FC236}">
                  <a16:creationId xmlns:a16="http://schemas.microsoft.com/office/drawing/2014/main" xmlns=""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5" name="Google Shape;1648;p70">
              <a:extLst>
                <a:ext uri="{FF2B5EF4-FFF2-40B4-BE49-F238E27FC236}">
                  <a16:creationId xmlns:a16="http://schemas.microsoft.com/office/drawing/2014/main" xmlns=""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6" name="Google Shape;1649;p70">
              <a:extLst>
                <a:ext uri="{FF2B5EF4-FFF2-40B4-BE49-F238E27FC236}">
                  <a16:creationId xmlns:a16="http://schemas.microsoft.com/office/drawing/2014/main" xmlns=""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7" name="Google Shape;1650;p70">
              <a:extLst>
                <a:ext uri="{FF2B5EF4-FFF2-40B4-BE49-F238E27FC236}">
                  <a16:creationId xmlns:a16="http://schemas.microsoft.com/office/drawing/2014/main" xmlns=""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8" name="Google Shape;1651;p70">
              <a:extLst>
                <a:ext uri="{FF2B5EF4-FFF2-40B4-BE49-F238E27FC236}">
                  <a16:creationId xmlns:a16="http://schemas.microsoft.com/office/drawing/2014/main" xmlns=""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89" name="Google Shape;1652;p70">
              <a:extLst>
                <a:ext uri="{FF2B5EF4-FFF2-40B4-BE49-F238E27FC236}">
                  <a16:creationId xmlns:a16="http://schemas.microsoft.com/office/drawing/2014/main" xmlns=""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0" name="Google Shape;1653;p70">
              <a:extLst>
                <a:ext uri="{FF2B5EF4-FFF2-40B4-BE49-F238E27FC236}">
                  <a16:creationId xmlns:a16="http://schemas.microsoft.com/office/drawing/2014/main" xmlns=""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1" name="Google Shape;1654;p70">
              <a:extLst>
                <a:ext uri="{FF2B5EF4-FFF2-40B4-BE49-F238E27FC236}">
                  <a16:creationId xmlns:a16="http://schemas.microsoft.com/office/drawing/2014/main" xmlns=""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2" name="Google Shape;1655;p70">
              <a:extLst>
                <a:ext uri="{FF2B5EF4-FFF2-40B4-BE49-F238E27FC236}">
                  <a16:creationId xmlns:a16="http://schemas.microsoft.com/office/drawing/2014/main" xmlns=""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3" name="Google Shape;1656;p70">
              <a:extLst>
                <a:ext uri="{FF2B5EF4-FFF2-40B4-BE49-F238E27FC236}">
                  <a16:creationId xmlns:a16="http://schemas.microsoft.com/office/drawing/2014/main" xmlns=""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4" name="Google Shape;1657;p70">
              <a:extLst>
                <a:ext uri="{FF2B5EF4-FFF2-40B4-BE49-F238E27FC236}">
                  <a16:creationId xmlns:a16="http://schemas.microsoft.com/office/drawing/2014/main" xmlns=""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5" name="Google Shape;1658;p70">
              <a:extLst>
                <a:ext uri="{FF2B5EF4-FFF2-40B4-BE49-F238E27FC236}">
                  <a16:creationId xmlns:a16="http://schemas.microsoft.com/office/drawing/2014/main" xmlns=""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6" name="Google Shape;1659;p70">
              <a:extLst>
                <a:ext uri="{FF2B5EF4-FFF2-40B4-BE49-F238E27FC236}">
                  <a16:creationId xmlns:a16="http://schemas.microsoft.com/office/drawing/2014/main" xmlns=""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7" name="Google Shape;1660;p70">
              <a:extLst>
                <a:ext uri="{FF2B5EF4-FFF2-40B4-BE49-F238E27FC236}">
                  <a16:creationId xmlns:a16="http://schemas.microsoft.com/office/drawing/2014/main" xmlns=""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8" name="Google Shape;1661;p70">
              <a:extLst>
                <a:ext uri="{FF2B5EF4-FFF2-40B4-BE49-F238E27FC236}">
                  <a16:creationId xmlns:a16="http://schemas.microsoft.com/office/drawing/2014/main" xmlns=""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99" name="Google Shape;1662;p70">
              <a:extLst>
                <a:ext uri="{FF2B5EF4-FFF2-40B4-BE49-F238E27FC236}">
                  <a16:creationId xmlns:a16="http://schemas.microsoft.com/office/drawing/2014/main" xmlns=""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0" name="Google Shape;1663;p70">
              <a:extLst>
                <a:ext uri="{FF2B5EF4-FFF2-40B4-BE49-F238E27FC236}">
                  <a16:creationId xmlns:a16="http://schemas.microsoft.com/office/drawing/2014/main" xmlns=""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1" name="Google Shape;1664;p70">
              <a:extLst>
                <a:ext uri="{FF2B5EF4-FFF2-40B4-BE49-F238E27FC236}">
                  <a16:creationId xmlns:a16="http://schemas.microsoft.com/office/drawing/2014/main" xmlns=""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2" name="Google Shape;1665;p70">
              <a:extLst>
                <a:ext uri="{FF2B5EF4-FFF2-40B4-BE49-F238E27FC236}">
                  <a16:creationId xmlns:a16="http://schemas.microsoft.com/office/drawing/2014/main" xmlns=""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3" name="Google Shape;1666;p70">
              <a:extLst>
                <a:ext uri="{FF2B5EF4-FFF2-40B4-BE49-F238E27FC236}">
                  <a16:creationId xmlns:a16="http://schemas.microsoft.com/office/drawing/2014/main" xmlns=""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4" name="Google Shape;1667;p70">
              <a:extLst>
                <a:ext uri="{FF2B5EF4-FFF2-40B4-BE49-F238E27FC236}">
                  <a16:creationId xmlns:a16="http://schemas.microsoft.com/office/drawing/2014/main" xmlns=""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5" name="Google Shape;1668;p70">
              <a:extLst>
                <a:ext uri="{FF2B5EF4-FFF2-40B4-BE49-F238E27FC236}">
                  <a16:creationId xmlns:a16="http://schemas.microsoft.com/office/drawing/2014/main" xmlns=""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6" name="Google Shape;1669;p70">
              <a:extLst>
                <a:ext uri="{FF2B5EF4-FFF2-40B4-BE49-F238E27FC236}">
                  <a16:creationId xmlns:a16="http://schemas.microsoft.com/office/drawing/2014/main" xmlns=""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7" name="Google Shape;1670;p70">
              <a:extLst>
                <a:ext uri="{FF2B5EF4-FFF2-40B4-BE49-F238E27FC236}">
                  <a16:creationId xmlns:a16="http://schemas.microsoft.com/office/drawing/2014/main" xmlns=""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8" name="Google Shape;1671;p70">
              <a:extLst>
                <a:ext uri="{FF2B5EF4-FFF2-40B4-BE49-F238E27FC236}">
                  <a16:creationId xmlns:a16="http://schemas.microsoft.com/office/drawing/2014/main" xmlns=""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09" name="Google Shape;1672;p70">
              <a:extLst>
                <a:ext uri="{FF2B5EF4-FFF2-40B4-BE49-F238E27FC236}">
                  <a16:creationId xmlns:a16="http://schemas.microsoft.com/office/drawing/2014/main" xmlns=""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0" name="Google Shape;1673;p70">
              <a:extLst>
                <a:ext uri="{FF2B5EF4-FFF2-40B4-BE49-F238E27FC236}">
                  <a16:creationId xmlns:a16="http://schemas.microsoft.com/office/drawing/2014/main" xmlns=""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1" name="Google Shape;1674;p70">
              <a:extLst>
                <a:ext uri="{FF2B5EF4-FFF2-40B4-BE49-F238E27FC236}">
                  <a16:creationId xmlns:a16="http://schemas.microsoft.com/office/drawing/2014/main" xmlns=""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2" name="Google Shape;1675;p70">
              <a:extLst>
                <a:ext uri="{FF2B5EF4-FFF2-40B4-BE49-F238E27FC236}">
                  <a16:creationId xmlns:a16="http://schemas.microsoft.com/office/drawing/2014/main" xmlns=""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3" name="Google Shape;1676;p70">
              <a:extLst>
                <a:ext uri="{FF2B5EF4-FFF2-40B4-BE49-F238E27FC236}">
                  <a16:creationId xmlns:a16="http://schemas.microsoft.com/office/drawing/2014/main" xmlns=""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4" name="Google Shape;1677;p70">
              <a:extLst>
                <a:ext uri="{FF2B5EF4-FFF2-40B4-BE49-F238E27FC236}">
                  <a16:creationId xmlns:a16="http://schemas.microsoft.com/office/drawing/2014/main" xmlns=""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5" name="Google Shape;1678;p70">
              <a:extLst>
                <a:ext uri="{FF2B5EF4-FFF2-40B4-BE49-F238E27FC236}">
                  <a16:creationId xmlns:a16="http://schemas.microsoft.com/office/drawing/2014/main" xmlns=""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6" name="Google Shape;1679;p70">
              <a:extLst>
                <a:ext uri="{FF2B5EF4-FFF2-40B4-BE49-F238E27FC236}">
                  <a16:creationId xmlns:a16="http://schemas.microsoft.com/office/drawing/2014/main" xmlns=""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7" name="Google Shape;1680;p70">
              <a:extLst>
                <a:ext uri="{FF2B5EF4-FFF2-40B4-BE49-F238E27FC236}">
                  <a16:creationId xmlns:a16="http://schemas.microsoft.com/office/drawing/2014/main" xmlns=""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8" name="Google Shape;1681;p70">
              <a:extLst>
                <a:ext uri="{FF2B5EF4-FFF2-40B4-BE49-F238E27FC236}">
                  <a16:creationId xmlns:a16="http://schemas.microsoft.com/office/drawing/2014/main" xmlns=""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19" name="Google Shape;1682;p70">
              <a:extLst>
                <a:ext uri="{FF2B5EF4-FFF2-40B4-BE49-F238E27FC236}">
                  <a16:creationId xmlns:a16="http://schemas.microsoft.com/office/drawing/2014/main" xmlns=""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0" name="Google Shape;1683;p70">
              <a:extLst>
                <a:ext uri="{FF2B5EF4-FFF2-40B4-BE49-F238E27FC236}">
                  <a16:creationId xmlns:a16="http://schemas.microsoft.com/office/drawing/2014/main" xmlns=""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1" name="Google Shape;1684;p70">
              <a:extLst>
                <a:ext uri="{FF2B5EF4-FFF2-40B4-BE49-F238E27FC236}">
                  <a16:creationId xmlns:a16="http://schemas.microsoft.com/office/drawing/2014/main" xmlns=""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2" name="Google Shape;1685;p70">
              <a:extLst>
                <a:ext uri="{FF2B5EF4-FFF2-40B4-BE49-F238E27FC236}">
                  <a16:creationId xmlns:a16="http://schemas.microsoft.com/office/drawing/2014/main" xmlns=""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3" name="Google Shape;1686;p70">
              <a:extLst>
                <a:ext uri="{FF2B5EF4-FFF2-40B4-BE49-F238E27FC236}">
                  <a16:creationId xmlns:a16="http://schemas.microsoft.com/office/drawing/2014/main" xmlns=""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4" name="Google Shape;1687;p70">
              <a:extLst>
                <a:ext uri="{FF2B5EF4-FFF2-40B4-BE49-F238E27FC236}">
                  <a16:creationId xmlns:a16="http://schemas.microsoft.com/office/drawing/2014/main" xmlns=""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5" name="Google Shape;1688;p70">
              <a:extLst>
                <a:ext uri="{FF2B5EF4-FFF2-40B4-BE49-F238E27FC236}">
                  <a16:creationId xmlns:a16="http://schemas.microsoft.com/office/drawing/2014/main" xmlns=""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6" name="Google Shape;1689;p70">
              <a:extLst>
                <a:ext uri="{FF2B5EF4-FFF2-40B4-BE49-F238E27FC236}">
                  <a16:creationId xmlns:a16="http://schemas.microsoft.com/office/drawing/2014/main" xmlns=""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7" name="Google Shape;1690;p70">
              <a:extLst>
                <a:ext uri="{FF2B5EF4-FFF2-40B4-BE49-F238E27FC236}">
                  <a16:creationId xmlns:a16="http://schemas.microsoft.com/office/drawing/2014/main" xmlns=""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8" name="Google Shape;1691;p70">
              <a:extLst>
                <a:ext uri="{FF2B5EF4-FFF2-40B4-BE49-F238E27FC236}">
                  <a16:creationId xmlns:a16="http://schemas.microsoft.com/office/drawing/2014/main" xmlns=""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sp>
          <p:nvSpPr>
            <p:cNvPr id="129" name="Google Shape;1692;p70">
              <a:extLst>
                <a:ext uri="{FF2B5EF4-FFF2-40B4-BE49-F238E27FC236}">
                  <a16:creationId xmlns:a16="http://schemas.microsoft.com/office/drawing/2014/main" xmlns=""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121598" tIns="121598" rIns="121598" bIns="121598" anchor="ctr" anchorCtr="0">
              <a:noAutofit/>
            </a:bodyPr>
            <a:lstStyle/>
            <a:p>
              <a:pPr defTabSz="1215494"/>
              <a:endParaRPr sz="2394">
                <a:solidFill>
                  <a:prstClr val="black"/>
                </a:solidFill>
                <a:latin typeface="UTM Avo"/>
              </a:endParaRPr>
            </a:p>
          </p:txBody>
        </p:sp>
      </p:grpSp>
    </p:spTree>
    <p:extLst>
      <p:ext uri="{BB962C8B-B14F-4D97-AF65-F5344CB8AC3E}">
        <p14:creationId xmlns:p14="http://schemas.microsoft.com/office/powerpoint/2010/main" val="3599427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a:off x="15083" y="8483"/>
            <a:ext cx="3031727" cy="684103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071"/>
          <a:stretch>
            <a:fillRect/>
          </a:stretch>
        </p:blipFill>
        <p:spPr>
          <a:xfrm rot="-10800000">
            <a:off x="9145193" y="8483"/>
            <a:ext cx="3031727" cy="6841034"/>
          </a:xfrm>
          <a:prstGeom prst="rect">
            <a:avLst/>
          </a:prstGeom>
        </p:spPr>
      </p:pic>
      <p:grpSp>
        <p:nvGrpSpPr>
          <p:cNvPr id="5" name="Group 5"/>
          <p:cNvGrpSpPr/>
          <p:nvPr/>
        </p:nvGrpSpPr>
        <p:grpSpPr>
          <a:xfrm>
            <a:off x="1219201" y="427693"/>
            <a:ext cx="10638695" cy="5831556"/>
            <a:chOff x="-389720" y="-265908"/>
            <a:chExt cx="13353965" cy="6615597"/>
          </a:xfrm>
        </p:grpSpPr>
        <p:sp>
          <p:nvSpPr>
            <p:cNvPr id="6" name="Freeform 6"/>
            <p:cNvSpPr/>
            <p:nvPr/>
          </p:nvSpPr>
          <p:spPr>
            <a:xfrm>
              <a:off x="-389720" y="-265908"/>
              <a:ext cx="13353965" cy="6615597"/>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sp>
        <p:nvSpPr>
          <p:cNvPr id="9" name="TextBox 8">
            <a:extLst>
              <a:ext uri="{FF2B5EF4-FFF2-40B4-BE49-F238E27FC236}">
                <a16:creationId xmlns:a16="http://schemas.microsoft.com/office/drawing/2014/main" xmlns="" id="{2C0495E7-4594-04B7-FA49-CC72069CEEFB}"/>
              </a:ext>
            </a:extLst>
          </p:cNvPr>
          <p:cNvSpPr txBox="1"/>
          <p:nvPr/>
        </p:nvSpPr>
        <p:spPr>
          <a:xfrm>
            <a:off x="2300637" y="1418232"/>
            <a:ext cx="8985352" cy="1015663"/>
          </a:xfrm>
          <a:prstGeom prst="rect">
            <a:avLst/>
          </a:prstGeom>
          <a:noFill/>
        </p:spPr>
        <p:txBody>
          <a:bodyPr wrap="square" rtlCol="0">
            <a:spAutoFit/>
          </a:bodyPr>
          <a:lstStyle/>
          <a:p>
            <a:pPr algn="just" defTabSz="608076">
              <a:lnSpc>
                <a:spcPct val="150000"/>
              </a:lnSpc>
              <a:spcBef>
                <a:spcPts val="67"/>
              </a:spcBef>
              <a:spcAft>
                <a:spcPts val="67"/>
              </a:spcAft>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Qua bài đọc em h</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iểu</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được điều gì?</a:t>
            </a:r>
          </a:p>
        </p:txBody>
      </p:sp>
      <p:pic>
        <p:nvPicPr>
          <p:cNvPr id="26" name="Picture 11">
            <a:extLst>
              <a:ext uri="{FF2B5EF4-FFF2-40B4-BE49-F238E27FC236}">
                <a16:creationId xmlns:a16="http://schemas.microsoft.com/office/drawing/2014/main" xmlns="" id="{B86D44DD-65E9-A363-32CC-43DF97292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6347" y="3006"/>
            <a:ext cx="1432790" cy="1318167"/>
          </a:xfrm>
          <a:prstGeom prst="rect">
            <a:avLst/>
          </a:prstGeom>
        </p:spPr>
      </p:pic>
      <p:pic>
        <p:nvPicPr>
          <p:cNvPr id="29" name="Picture 12">
            <a:extLst>
              <a:ext uri="{FF2B5EF4-FFF2-40B4-BE49-F238E27FC236}">
                <a16:creationId xmlns:a16="http://schemas.microsoft.com/office/drawing/2014/main" xmlns="" id="{3058EE7B-F933-DDB0-B542-C6B6A0924EA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6537">
            <a:off x="156199" y="1070909"/>
            <a:ext cx="1264550" cy="1157064"/>
          </a:xfrm>
          <a:prstGeom prst="rect">
            <a:avLst/>
          </a:prstGeom>
        </p:spPr>
      </p:pic>
      <p:pic>
        <p:nvPicPr>
          <p:cNvPr id="30" name="Picture 14">
            <a:extLst>
              <a:ext uri="{FF2B5EF4-FFF2-40B4-BE49-F238E27FC236}">
                <a16:creationId xmlns:a16="http://schemas.microsoft.com/office/drawing/2014/main" xmlns="" id="{73F62E2D-34DE-93C0-829A-F8D2F5538BD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0823071" y="4816268"/>
            <a:ext cx="1034824" cy="952038"/>
          </a:xfrm>
          <a:prstGeom prst="rect">
            <a:avLst/>
          </a:prstGeom>
        </p:spPr>
      </p:pic>
      <p:pic>
        <p:nvPicPr>
          <p:cNvPr id="31" name="Picture 15">
            <a:extLst>
              <a:ext uri="{FF2B5EF4-FFF2-40B4-BE49-F238E27FC236}">
                <a16:creationId xmlns:a16="http://schemas.microsoft.com/office/drawing/2014/main" xmlns="" id="{09D38FE5-77EE-D982-C5DC-FC9522F302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783462">
            <a:off x="10082572" y="5295070"/>
            <a:ext cx="695382" cy="636275"/>
          </a:xfrm>
          <a:prstGeom prst="rect">
            <a:avLst/>
          </a:prstGeom>
        </p:spPr>
      </p:pic>
      <p:pic>
        <p:nvPicPr>
          <p:cNvPr id="11" name="Picture 10">
            <a:extLst>
              <a:ext uri="{FF2B5EF4-FFF2-40B4-BE49-F238E27FC236}">
                <a16:creationId xmlns:a16="http://schemas.microsoft.com/office/drawing/2014/main" xmlns="" id="{9DE489B2-550B-3C58-5B3F-CE4639BB9A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284" y="4205701"/>
            <a:ext cx="3002023" cy="2630986"/>
          </a:xfrm>
          <a:prstGeom prst="rect">
            <a:avLst/>
          </a:prstGeom>
        </p:spPr>
      </p:pic>
      <p:pic>
        <p:nvPicPr>
          <p:cNvPr id="13" name="Picture 12">
            <a:extLst>
              <a:ext uri="{FF2B5EF4-FFF2-40B4-BE49-F238E27FC236}">
                <a16:creationId xmlns:a16="http://schemas.microsoft.com/office/drawing/2014/main" xmlns="" id="{B85A4E3E-27D9-2833-DDE6-2316B1AAD21F}"/>
              </a:ext>
            </a:extLst>
          </p:cNvPr>
          <p:cNvPicPr>
            <a:picLocks noChangeAspect="1"/>
          </p:cNvPicPr>
          <p:nvPr/>
        </p:nvPicPr>
        <p:blipFill>
          <a:blip r:embed="rId13"/>
          <a:stretch>
            <a:fillRect/>
          </a:stretch>
        </p:blipFill>
        <p:spPr>
          <a:xfrm rot="1747787">
            <a:off x="11218351" y="256694"/>
            <a:ext cx="810789" cy="810789"/>
          </a:xfrm>
          <a:prstGeom prst="rect">
            <a:avLst/>
          </a:prstGeom>
        </p:spPr>
      </p:pic>
      <p:pic>
        <p:nvPicPr>
          <p:cNvPr id="14" name="Picture 13">
            <a:extLst>
              <a:ext uri="{FF2B5EF4-FFF2-40B4-BE49-F238E27FC236}">
                <a16:creationId xmlns:a16="http://schemas.microsoft.com/office/drawing/2014/main" xmlns="" id="{94540BC1-F297-D974-61AA-A4EC0BDB38BC}"/>
              </a:ext>
            </a:extLst>
          </p:cNvPr>
          <p:cNvPicPr>
            <a:picLocks noChangeAspect="1"/>
          </p:cNvPicPr>
          <p:nvPr/>
        </p:nvPicPr>
        <p:blipFill>
          <a:blip r:embed="rId13"/>
          <a:stretch>
            <a:fillRect/>
          </a:stretch>
        </p:blipFill>
        <p:spPr>
          <a:xfrm rot="19923875">
            <a:off x="1544453" y="1105363"/>
            <a:ext cx="810789" cy="810789"/>
          </a:xfrm>
          <a:prstGeom prst="rect">
            <a:avLst/>
          </a:prstGeom>
        </p:spPr>
      </p:pic>
      <p:pic>
        <p:nvPicPr>
          <p:cNvPr id="34" name="Picture 33">
            <a:extLst>
              <a:ext uri="{FF2B5EF4-FFF2-40B4-BE49-F238E27FC236}">
                <a16:creationId xmlns:a16="http://schemas.microsoft.com/office/drawing/2014/main" xmlns="" id="{26B57A40-02A2-DF4F-A40D-414383D5297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213" t="21200" r="19600" b="18000"/>
          <a:stretch/>
        </p:blipFill>
        <p:spPr>
          <a:xfrm>
            <a:off x="1616357" y="2906090"/>
            <a:ext cx="1347922" cy="1090006"/>
          </a:xfrm>
          <a:prstGeom prst="rect">
            <a:avLst/>
          </a:prstGeom>
        </p:spPr>
      </p:pic>
      <p:sp>
        <p:nvSpPr>
          <p:cNvPr id="4" name="Rectangle 3"/>
          <p:cNvSpPr/>
          <p:nvPr/>
        </p:nvSpPr>
        <p:spPr>
          <a:xfrm>
            <a:off x="3136524" y="3014912"/>
            <a:ext cx="7302877" cy="882678"/>
          </a:xfrm>
          <a:prstGeom prst="rect">
            <a:avLst/>
          </a:prstGeom>
        </p:spPr>
        <p:txBody>
          <a:bodyPr wrap="square">
            <a:spAutoFit/>
          </a:bodyPr>
          <a:lstStyle/>
          <a:p>
            <a:pPr algn="just" defTabSz="914400">
              <a:lnSpc>
                <a:spcPct val="107000"/>
              </a:lnSpc>
            </a:pPr>
            <a:r>
              <a:rPr lang="en-US" sz="48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phải</a:t>
            </a:r>
            <a:r>
              <a:rPr lang="en-US" sz="48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a:t>
            </a:r>
            <a:r>
              <a:rPr lang="en-US" sz="48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đôi</a:t>
            </a:r>
            <a:r>
              <a:rPr lang="en-US" sz="48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48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hành</a:t>
            </a:r>
            <a:r>
              <a:rPr lang="en-US" sz="4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210307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5" y="321734"/>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1" tIns="45715" rIns="91431" bIns="45715" rtlCol="0" anchor="ctr">
            <a:noAutofit/>
          </a:bodyPr>
          <a:lstStyle/>
          <a:p>
            <a:pPr algn="ctr"/>
            <a:endParaRPr lang="en-US" sz="800" dirty="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605475" y="1451932"/>
            <a:ext cx="4800600" cy="4639951"/>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562608" y="2209811"/>
            <a:ext cx="5368071" cy="1952947"/>
          </a:xfrm>
          <a:prstGeom prst="rect">
            <a:avLst/>
          </a:prstGeom>
          <a:noFill/>
        </p:spPr>
        <p:txBody>
          <a:bodyPr vert="horz" lIns="60954" tIns="30477" rIns="60954" bIns="30477" rtlCol="0" anchor="ctr">
            <a:noAutofit/>
          </a:bodyPr>
          <a:lstStyle/>
          <a:p>
            <a:pPr indent="-152393" algn="ctr">
              <a:lnSpc>
                <a:spcPct val="170000"/>
              </a:lnSpc>
              <a:spcBef>
                <a:spcPct val="0"/>
              </a:spcBef>
              <a:spcAft>
                <a:spcPts val="400"/>
              </a:spcAft>
            </a:pPr>
            <a:r>
              <a:rPr lang="en-US" sz="4800" dirty="0" smtClean="0">
                <a:solidFill>
                  <a:srgbClr val="F9A72D"/>
                </a:solidFill>
                <a:latin typeface="Sigmar One" panose="00000500000000000000" pitchFamily="2" charset="0"/>
                <a:ea typeface="+mj-ea"/>
                <a:cs typeface="+mj-cs"/>
              </a:rPr>
              <a:t>ĐỌC MỞ RỘNG</a:t>
            </a:r>
            <a:endParaRPr lang="en-US" sz="4800" dirty="0">
              <a:solidFill>
                <a:srgbClr val="F9A72D"/>
              </a:solidFill>
              <a:latin typeface="Sigmar One" panose="00000500000000000000" pitchFamily="2" charset="0"/>
              <a:ea typeface="+mj-ea"/>
              <a:cs typeface="+mj-cs"/>
            </a:endParaRPr>
          </a:p>
        </p:txBody>
      </p:sp>
      <p:sp>
        <p:nvSpPr>
          <p:cNvPr id="7" name="TextBox 6">
            <a:extLst>
              <a:ext uri="{FF2B5EF4-FFF2-40B4-BE49-F238E27FC236}">
                <a16:creationId xmlns:a16="http://schemas.microsoft.com/office/drawing/2014/main" xmlns="" id="{F35E2ACE-A795-9285-9BFC-D0CCF927D327}"/>
              </a:ext>
            </a:extLst>
          </p:cNvPr>
          <p:cNvSpPr txBox="1"/>
          <p:nvPr/>
        </p:nvSpPr>
        <p:spPr>
          <a:xfrm>
            <a:off x="9" y="0"/>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Tư</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11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10</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2023</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A4EA98F8-1454-74E9-4B63-8B7282611956}"/>
              </a:ext>
            </a:extLst>
          </p:cNvPr>
          <p:cNvSpPr txBox="1"/>
          <p:nvPr/>
        </p:nvSpPr>
        <p:spPr>
          <a:xfrm>
            <a:off x="3" y="500042"/>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a:off x="0" y="1071546"/>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5" y="321734"/>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1" tIns="45715" rIns="91431" bIns="45715" rtlCol="0" anchor="ctr">
            <a:noAutofit/>
          </a:bodyPr>
          <a:lstStyle/>
          <a:p>
            <a:pPr algn="ctr"/>
            <a:endParaRPr lang="en-US" sz="800" dirty="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sp>
        <p:nvSpPr>
          <p:cNvPr id="7" name="TextBox 6">
            <a:extLst>
              <a:ext uri="{FF2B5EF4-FFF2-40B4-BE49-F238E27FC236}">
                <a16:creationId xmlns:a16="http://schemas.microsoft.com/office/drawing/2014/main" xmlns="" id="{8DB2DD22-29B2-C4C4-DD77-80D26F326D35}"/>
              </a:ext>
            </a:extLst>
          </p:cNvPr>
          <p:cNvSpPr txBox="1"/>
          <p:nvPr/>
        </p:nvSpPr>
        <p:spPr>
          <a:xfrm>
            <a:off x="381000" y="381011"/>
            <a:ext cx="11125200" cy="143016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lIns="91431" tIns="45715" rIns="91431" bIns="45715">
            <a:spAutoFit/>
          </a:bodyPr>
          <a:lstStyle/>
          <a:p>
            <a:pPr defTabSz="914218"/>
            <a:r>
              <a:rPr lang="vi-VN" sz="2600" b="1" dirty="0">
                <a:solidFill>
                  <a:srgbClr val="0070C0"/>
                </a:solidFill>
                <a:latin typeface="Nunito Black" pitchFamily="2" charset="0"/>
              </a:rPr>
              <a:t> Câu </a:t>
            </a:r>
            <a:r>
              <a:rPr lang="en-US" sz="26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vi-VN" sz="2600" b="1" dirty="0" smtClean="0">
                <a:latin typeface="Nunito Black" pitchFamily="2" charset="0"/>
              </a:rPr>
              <a:t>:</a:t>
            </a:r>
            <a:r>
              <a:rPr lang="en-US" sz="2600" b="1" dirty="0" smtClean="0">
                <a:latin typeface="Nunito Black" pitchFamily="2" charset="0"/>
              </a:rPr>
              <a:t> </a:t>
            </a:r>
            <a:r>
              <a:rPr lang="vi-VN" sz="2600" b="1" dirty="0" smtClean="0">
                <a:latin typeface="Nunito Black" pitchFamily="2" charset="0"/>
              </a:rPr>
              <a:t>Tìm </a:t>
            </a:r>
            <a:r>
              <a:rPr lang="vi-VN" sz="2600" b="1" dirty="0">
                <a:latin typeface="Nunito Black" pitchFamily="2" charset="0"/>
              </a:rPr>
              <a:t>đọc câu chuyện, bài văn, bài thơ,… về những hoạt động yêu thích của trẻ em (xem phim, xem xiếc, tham quan, dã ngoại,…) và viết vào phiếu đọc sách theo mẫu.</a:t>
            </a:r>
            <a:endParaRPr lang="en-US" sz="2600" b="1" dirty="0">
              <a:solidFill>
                <a:prstClr val="black"/>
              </a:solidFill>
              <a:latin typeface="Nunito Black" pitchFamily="2" charset="0"/>
              <a:ea typeface="Open Sans" panose="020B0606030504020204" pitchFamily="34" charset="0"/>
              <a:cs typeface="Baloo 2 SemiBold" panose="020B0604020202020204" charset="0"/>
            </a:endParaRPr>
          </a:p>
        </p:txBody>
      </p:sp>
      <p:pic>
        <p:nvPicPr>
          <p:cNvPr id="2" name="Picture 1"/>
          <p:cNvPicPr>
            <a:picLocks noChangeAspect="1"/>
          </p:cNvPicPr>
          <p:nvPr/>
        </p:nvPicPr>
        <p:blipFill>
          <a:blip r:embed="rId2" cstate="print"/>
          <a:stretch>
            <a:fillRect/>
          </a:stretch>
        </p:blipFill>
        <p:spPr>
          <a:xfrm>
            <a:off x="8991608" y="3894199"/>
            <a:ext cx="2876959" cy="2642068"/>
          </a:xfrm>
          <a:prstGeom prst="rect">
            <a:avLst/>
          </a:prstGeom>
        </p:spPr>
      </p:pic>
      <p:pic>
        <p:nvPicPr>
          <p:cNvPr id="5" name="Picture 4"/>
          <p:cNvPicPr>
            <a:picLocks noChangeAspect="1"/>
          </p:cNvPicPr>
          <p:nvPr/>
        </p:nvPicPr>
        <p:blipFill>
          <a:blip r:embed="rId3"/>
          <a:stretch>
            <a:fillRect/>
          </a:stretch>
        </p:blipFill>
        <p:spPr>
          <a:xfrm>
            <a:off x="350365" y="1870448"/>
            <a:ext cx="8793637" cy="4605998"/>
          </a:xfrm>
          <a:prstGeom prst="rect">
            <a:avLst/>
          </a:prstGeom>
        </p:spPr>
      </p:pic>
    </p:spTree>
    <p:extLst>
      <p:ext uri="{BB962C8B-B14F-4D97-AF65-F5344CB8AC3E}">
        <p14:creationId xmlns:p14="http://schemas.microsoft.com/office/powerpoint/2010/main" val="141190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5" y="321734"/>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1" tIns="45715" rIns="91431" bIns="45715" rtlCol="0" anchor="ctr">
            <a:noAutofit/>
          </a:bodyPr>
          <a:lstStyle/>
          <a:p>
            <a:pPr algn="ctr"/>
            <a:endParaRPr lang="en-US" sz="800" dirty="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800" dirty="0"/>
          </a:p>
        </p:txBody>
      </p:sp>
      <p:pic>
        <p:nvPicPr>
          <p:cNvPr id="2" name="Picture 1"/>
          <p:cNvPicPr>
            <a:picLocks noChangeAspect="1"/>
          </p:cNvPicPr>
          <p:nvPr/>
        </p:nvPicPr>
        <p:blipFill>
          <a:blip r:embed="rId2"/>
          <a:stretch>
            <a:fillRect/>
          </a:stretch>
        </p:blipFill>
        <p:spPr>
          <a:xfrm>
            <a:off x="8217021" y="3200411"/>
            <a:ext cx="3651541" cy="3335867"/>
          </a:xfrm>
          <a:prstGeom prst="rect">
            <a:avLst/>
          </a:prstGeom>
        </p:spPr>
      </p:pic>
      <p:sp>
        <p:nvSpPr>
          <p:cNvPr id="8" name="TextBox 7">
            <a:extLst>
              <a:ext uri="{FF2B5EF4-FFF2-40B4-BE49-F238E27FC236}">
                <a16:creationId xmlns:a16="http://schemas.microsoft.com/office/drawing/2014/main" xmlns="" id="{8DB2DD22-29B2-C4C4-DD77-80D26F326D35}"/>
              </a:ext>
            </a:extLst>
          </p:cNvPr>
          <p:cNvSpPr txBox="1"/>
          <p:nvPr/>
        </p:nvSpPr>
        <p:spPr>
          <a:xfrm>
            <a:off x="321732" y="457200"/>
            <a:ext cx="11353800" cy="578871"/>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lIns="91431" tIns="45715" rIns="91431" bIns="45715">
            <a:spAutoFit/>
          </a:bodyPr>
          <a:lstStyle/>
          <a:p>
            <a:pPr defTabSz="914218"/>
            <a:r>
              <a:rPr lang="vi-VN" sz="2800" b="1" dirty="0" smtClean="0">
                <a:solidFill>
                  <a:srgbClr val="008000"/>
                </a:solidFill>
                <a:latin typeface="Times New Roman" pitchFamily="18" charset="0"/>
                <a:cs typeface="Times New Roman" pitchFamily="18" charset="0"/>
              </a:rPr>
              <a:t>Câu </a:t>
            </a:r>
            <a:r>
              <a:rPr lang="en-US" sz="2800" b="1" dirty="0" smtClean="0">
                <a:solidFill>
                  <a:srgbClr val="008000"/>
                </a:solidFill>
                <a:latin typeface="Times New Roman" pitchFamily="18" charset="0"/>
                <a:ea typeface="Open Sans" panose="020B0606030504020204" pitchFamily="34" charset="0"/>
                <a:cs typeface="Times New Roman" pitchFamily="18" charset="0"/>
              </a:rPr>
              <a:t>2</a:t>
            </a:r>
            <a:r>
              <a:rPr lang="vi-VN" sz="2800" b="1" dirty="0" smtClean="0">
                <a:solidFill>
                  <a:srgbClr val="008000"/>
                </a:solidFill>
                <a:latin typeface="Times New Roman" pitchFamily="18" charset="0"/>
                <a:cs typeface="Times New Roman" pitchFamily="18" charset="0"/>
              </a:rPr>
              <a:t>: </a:t>
            </a:r>
            <a:r>
              <a:rPr lang="vi-VN" sz="2800" b="1" dirty="0">
                <a:solidFill>
                  <a:srgbClr val="008000"/>
                </a:solidFill>
                <a:latin typeface="Times New Roman" pitchFamily="18" charset="0"/>
                <a:cs typeface="Times New Roman" pitchFamily="18" charset="0"/>
              </a:rPr>
              <a:t>Chia </a:t>
            </a:r>
            <a:r>
              <a:rPr lang="vi-VN" sz="2800" b="1" dirty="0" err="1">
                <a:solidFill>
                  <a:srgbClr val="008000"/>
                </a:solidFill>
                <a:latin typeface="Times New Roman" pitchFamily="18" charset="0"/>
                <a:cs typeface="Times New Roman" pitchFamily="18" charset="0"/>
              </a:rPr>
              <a:t>sẻ</a:t>
            </a:r>
            <a:r>
              <a:rPr lang="vi-VN" sz="2800" b="1" dirty="0">
                <a:solidFill>
                  <a:srgbClr val="008000"/>
                </a:solidFill>
                <a:latin typeface="Times New Roman" pitchFamily="18" charset="0"/>
                <a:cs typeface="Times New Roman" pitchFamily="18" charset="0"/>
              </a:rPr>
              <a:t> </a:t>
            </a:r>
            <a:r>
              <a:rPr lang="vi-VN" sz="2800" b="1" dirty="0" err="1">
                <a:solidFill>
                  <a:srgbClr val="008000"/>
                </a:solidFill>
                <a:latin typeface="Times New Roman" pitchFamily="18" charset="0"/>
                <a:cs typeface="Times New Roman" pitchFamily="18" charset="0"/>
              </a:rPr>
              <a:t>với</a:t>
            </a:r>
            <a:r>
              <a:rPr lang="vi-VN" sz="2800" b="1" dirty="0">
                <a:solidFill>
                  <a:srgbClr val="008000"/>
                </a:solidFill>
                <a:latin typeface="Times New Roman" pitchFamily="18" charset="0"/>
                <a:cs typeface="Times New Roman" pitchFamily="18" charset="0"/>
              </a:rPr>
              <a:t> </a:t>
            </a:r>
            <a:r>
              <a:rPr lang="vi-VN" sz="2800" b="1" dirty="0" err="1">
                <a:solidFill>
                  <a:srgbClr val="008000"/>
                </a:solidFill>
                <a:latin typeface="Times New Roman" pitchFamily="18" charset="0"/>
                <a:cs typeface="Times New Roman" pitchFamily="18" charset="0"/>
              </a:rPr>
              <a:t>bạn</a:t>
            </a:r>
            <a:r>
              <a:rPr lang="vi-VN" sz="2800" b="1" dirty="0">
                <a:solidFill>
                  <a:srgbClr val="008000"/>
                </a:solidFill>
                <a:latin typeface="Times New Roman" pitchFamily="18" charset="0"/>
                <a:cs typeface="Times New Roman" pitchFamily="18" charset="0"/>
              </a:rPr>
              <a:t> </a:t>
            </a:r>
            <a:r>
              <a:rPr lang="vi-VN" sz="2800" b="1" dirty="0" err="1">
                <a:solidFill>
                  <a:srgbClr val="008000"/>
                </a:solidFill>
                <a:latin typeface="Times New Roman" pitchFamily="18" charset="0"/>
                <a:cs typeface="Times New Roman" pitchFamily="18" charset="0"/>
              </a:rPr>
              <a:t>về</a:t>
            </a:r>
            <a:r>
              <a:rPr lang="vi-VN" sz="2800" b="1" dirty="0">
                <a:solidFill>
                  <a:srgbClr val="008000"/>
                </a:solidFill>
                <a:latin typeface="Times New Roman" pitchFamily="18" charset="0"/>
                <a:cs typeface="Times New Roman" pitchFamily="18" charset="0"/>
              </a:rPr>
              <a:t> </a:t>
            </a:r>
            <a:r>
              <a:rPr lang="vi-VN" sz="2800" b="1" dirty="0" err="1">
                <a:solidFill>
                  <a:srgbClr val="008000"/>
                </a:solidFill>
                <a:latin typeface="Times New Roman" pitchFamily="18" charset="0"/>
                <a:cs typeface="Times New Roman" pitchFamily="18" charset="0"/>
              </a:rPr>
              <a:t>những</a:t>
            </a:r>
            <a:r>
              <a:rPr lang="vi-VN" sz="2800" b="1" dirty="0">
                <a:solidFill>
                  <a:srgbClr val="008000"/>
                </a:solidFill>
                <a:latin typeface="Times New Roman" pitchFamily="18" charset="0"/>
                <a:cs typeface="Times New Roman" pitchFamily="18" charset="0"/>
              </a:rPr>
              <a:t> chi </a:t>
            </a:r>
            <a:r>
              <a:rPr lang="vi-VN" sz="2800" b="1" dirty="0" err="1">
                <a:solidFill>
                  <a:srgbClr val="008000"/>
                </a:solidFill>
                <a:latin typeface="Times New Roman" pitchFamily="18" charset="0"/>
                <a:cs typeface="Times New Roman" pitchFamily="18" charset="0"/>
              </a:rPr>
              <a:t>tiết</a:t>
            </a:r>
            <a:r>
              <a:rPr lang="vi-VN" sz="2800" b="1" dirty="0">
                <a:solidFill>
                  <a:srgbClr val="008000"/>
                </a:solidFill>
                <a:latin typeface="Times New Roman" pitchFamily="18" charset="0"/>
                <a:cs typeface="Times New Roman" pitchFamily="18" charset="0"/>
              </a:rPr>
              <a:t> em </a:t>
            </a:r>
            <a:r>
              <a:rPr lang="vi-VN" sz="2800" b="1" dirty="0" err="1">
                <a:solidFill>
                  <a:srgbClr val="008000"/>
                </a:solidFill>
                <a:latin typeface="Times New Roman" pitchFamily="18" charset="0"/>
                <a:cs typeface="Times New Roman" pitchFamily="18" charset="0"/>
              </a:rPr>
              <a:t>thích</a:t>
            </a:r>
            <a:r>
              <a:rPr lang="vi-VN" sz="2800" b="1" dirty="0">
                <a:solidFill>
                  <a:srgbClr val="008000"/>
                </a:solidFill>
                <a:latin typeface="Times New Roman" pitchFamily="18" charset="0"/>
                <a:cs typeface="Times New Roman" pitchFamily="18" charset="0"/>
              </a:rPr>
              <a:t> </a:t>
            </a:r>
            <a:r>
              <a:rPr lang="vi-VN" sz="2800" b="1" dirty="0" err="1">
                <a:solidFill>
                  <a:srgbClr val="008000"/>
                </a:solidFill>
                <a:latin typeface="Times New Roman" pitchFamily="18" charset="0"/>
                <a:cs typeface="Times New Roman" pitchFamily="18" charset="0"/>
              </a:rPr>
              <a:t>nhất</a:t>
            </a:r>
            <a:r>
              <a:rPr lang="vi-VN" sz="2800" b="1" dirty="0">
                <a:solidFill>
                  <a:srgbClr val="008000"/>
                </a:solidFill>
                <a:latin typeface="Times New Roman" pitchFamily="18" charset="0"/>
                <a:cs typeface="Times New Roman" pitchFamily="18" charset="0"/>
              </a:rPr>
              <a:t> trong </a:t>
            </a:r>
            <a:r>
              <a:rPr lang="vi-VN" sz="2800" b="1" dirty="0" err="1">
                <a:solidFill>
                  <a:srgbClr val="008000"/>
                </a:solidFill>
                <a:latin typeface="Times New Roman" pitchFamily="18" charset="0"/>
                <a:cs typeface="Times New Roman" pitchFamily="18" charset="0"/>
              </a:rPr>
              <a:t>bài</a:t>
            </a:r>
            <a:r>
              <a:rPr lang="vi-VN" sz="2800" b="1" dirty="0">
                <a:solidFill>
                  <a:srgbClr val="008000"/>
                </a:solidFill>
                <a:latin typeface="Times New Roman" pitchFamily="18" charset="0"/>
                <a:cs typeface="Times New Roman" pitchFamily="18" charset="0"/>
              </a:rPr>
              <a:t>.</a:t>
            </a:r>
            <a:endParaRPr lang="en-US" sz="2800" b="1" dirty="0">
              <a:solidFill>
                <a:srgbClr val="008000"/>
              </a:solidFill>
              <a:latin typeface="Times New Roman" pitchFamily="18" charset="0"/>
              <a:ea typeface="Open Sans" panose="020B0606030504020204" pitchFamily="34" charset="0"/>
              <a:cs typeface="Times New Roman" pitchFamily="18" charset="0"/>
            </a:endParaRPr>
          </a:p>
        </p:txBody>
      </p:sp>
      <p:pic>
        <p:nvPicPr>
          <p:cNvPr id="3" name="Picture 2"/>
          <p:cNvPicPr>
            <a:picLocks noChangeAspect="1"/>
          </p:cNvPicPr>
          <p:nvPr/>
        </p:nvPicPr>
        <p:blipFill>
          <a:blip r:embed="rId3"/>
          <a:stretch>
            <a:fillRect/>
          </a:stretch>
        </p:blipFill>
        <p:spPr>
          <a:xfrm>
            <a:off x="1" y="1171550"/>
            <a:ext cx="7772400" cy="5686450"/>
          </a:xfrm>
          <a:prstGeom prst="rect">
            <a:avLst/>
          </a:prstGeom>
        </p:spPr>
      </p:pic>
      <p:sp>
        <p:nvSpPr>
          <p:cNvPr id="10" name="TextBox 9">
            <a:extLst>
              <a:ext uri="{FF2B5EF4-FFF2-40B4-BE49-F238E27FC236}">
                <a16:creationId xmlns:a16="http://schemas.microsoft.com/office/drawing/2014/main" xmlns="" id="{6F83456C-C951-CDE7-BAE3-6278941DCDEE}"/>
              </a:ext>
            </a:extLst>
          </p:cNvPr>
          <p:cNvSpPr txBox="1"/>
          <p:nvPr/>
        </p:nvSpPr>
        <p:spPr>
          <a:xfrm>
            <a:off x="8217019" y="2306678"/>
            <a:ext cx="3124200" cy="578871"/>
          </a:xfrm>
          <a:prstGeom prst="wedgeRoundRectCallout">
            <a:avLst>
              <a:gd name="adj1" fmla="val 36480"/>
              <a:gd name="adj2" fmla="val 84156"/>
              <a:gd name="adj3" fmla="val 16667"/>
            </a:avLst>
          </a:prstGeom>
          <a:solidFill>
            <a:schemeClr val="accent5">
              <a:lumMod val="20000"/>
              <a:lumOff val="80000"/>
            </a:schemeClr>
          </a:solidFill>
          <a:ln w="28575">
            <a:solidFill>
              <a:schemeClr val="accent5">
                <a:lumMod val="75000"/>
              </a:schemeClr>
            </a:solidFill>
            <a:prstDash val="lgDashDotDot"/>
          </a:ln>
        </p:spPr>
        <p:style>
          <a:lnRef idx="2">
            <a:schemeClr val="accent2"/>
          </a:lnRef>
          <a:fillRef idx="1">
            <a:schemeClr val="lt1"/>
          </a:fillRef>
          <a:effectRef idx="0">
            <a:schemeClr val="accent2"/>
          </a:effectRef>
          <a:fontRef idx="minor">
            <a:schemeClr val="dk1"/>
          </a:fontRef>
        </p:style>
        <p:txBody>
          <a:bodyPr wrap="square" lIns="91431" tIns="45715" rIns="91431" bIns="45715">
            <a:spAutoFit/>
          </a:bodyPr>
          <a:lstStyle/>
          <a:p>
            <a:pPr algn="just"/>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nhóm</a:t>
            </a:r>
            <a:endPar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52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xmlns="" id="{F5814427-19AC-4496-860A-28C57A834931}"/>
              </a:ext>
            </a:extLst>
          </p:cNvPr>
          <p:cNvSpPr/>
          <p:nvPr/>
        </p:nvSpPr>
        <p:spPr>
          <a:xfrm rot="10800000">
            <a:off x="2396178" y="1196357"/>
            <a:ext cx="8732931"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126"/>
            <a:endParaRPr lang="zh-CN" altLang="en-US" dirty="0">
              <a:solidFill>
                <a:srgbClr val="FFFFFF"/>
              </a:solidFill>
              <a:latin typeface="字魂59号-创粗黑" panose="00000500000000000000" pitchFamily="2" charset="-122"/>
              <a:ea typeface="宋体" panose="02010600030101010101" pitchFamily="2" charset="-122"/>
            </a:endParaRPr>
          </a:p>
        </p:txBody>
      </p:sp>
      <p:pic>
        <p:nvPicPr>
          <p:cNvPr id="2" name="Picture 1"/>
          <p:cNvPicPr>
            <a:picLocks noChangeAspect="1"/>
          </p:cNvPicPr>
          <p:nvPr/>
        </p:nvPicPr>
        <p:blipFill>
          <a:blip r:embed="rId4"/>
          <a:stretch>
            <a:fillRect/>
          </a:stretch>
        </p:blipFill>
        <p:spPr>
          <a:xfrm>
            <a:off x="2697200" y="1749794"/>
            <a:ext cx="8130887" cy="3358410"/>
          </a:xfrm>
          <a:prstGeom prst="rect">
            <a:avLst/>
          </a:prstGeom>
        </p:spPr>
      </p:pic>
      <p:pic>
        <p:nvPicPr>
          <p:cNvPr id="5" name="Picture 4">
            <a:extLst>
              <a:ext uri="{FF2B5EF4-FFF2-40B4-BE49-F238E27FC236}">
                <a16:creationId xmlns:a16="http://schemas.microsoft.com/office/drawing/2014/main" xmlns="" id="{987B7D04-823E-4D88-90B6-BAB09BF6AE17}"/>
              </a:ext>
            </a:extLst>
          </p:cNvPr>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1047715" y="2850511"/>
            <a:ext cx="9906068" cy="1200329"/>
          </a:xfrm>
          <a:prstGeom prst="rect">
            <a:avLst/>
          </a:prstGeom>
          <a:noFill/>
        </p:spPr>
        <p:txBody>
          <a:bodyPr wrap="square" lIns="91431" tIns="45715" rIns="91431" bIns="45715">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7200" b="1" dirty="0" smtClean="0">
                <a:ln/>
                <a:solidFill>
                  <a:srgbClr val="0000FF"/>
                </a:solidFill>
                <a:latin typeface="Times New Roman" pitchFamily="18" charset="0"/>
                <a:cs typeface="Times New Roman" pitchFamily="18" charset="0"/>
              </a:rPr>
              <a:t>CHÀO CÁC EM!</a:t>
            </a:r>
            <a:endParaRPr lang="en-US" sz="7200" b="1" dirty="0">
              <a:ln/>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7167571" y="1142989"/>
            <a:ext cx="4000528" cy="1623615"/>
          </a:xfrm>
          <a:prstGeom prst="rect">
            <a:avLst/>
          </a:prstGeom>
        </p:spPr>
        <p:txBody>
          <a:bodyPr wrap="none" lIns="91413" tIns="45707" rIns="91413" bIns="45707"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2051" name="WordArt 3"/>
          <p:cNvSpPr>
            <a:spLocks noChangeArrowheads="1" noChangeShapeType="1" noTextEdit="1"/>
          </p:cNvSpPr>
          <p:nvPr/>
        </p:nvSpPr>
        <p:spPr bwMode="auto">
          <a:xfrm>
            <a:off x="380960" y="3429001"/>
            <a:ext cx="6786610" cy="1724293"/>
          </a:xfrm>
          <a:prstGeom prst="rect">
            <a:avLst/>
          </a:prstGeom>
        </p:spPr>
        <p:txBody>
          <a:bodyPr wrap="none" lIns="91413" tIns="45707" rIns="91413" bIns="45707" fromWordArt="1">
            <a:prstTxWarp prst="textPlain">
              <a:avLst>
                <a:gd name="adj" fmla="val 50000"/>
              </a:avLst>
            </a:prstTxWarp>
          </a:bodyPr>
          <a:lstStyle/>
          <a:p>
            <a:pPr algn="ct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TỪ NGỮ VỀ NHÀ TRƯỜNG</a:t>
            </a:r>
          </a:p>
          <a:p>
            <a:pPr algn="ct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CÂU HỎI.</a:t>
            </a: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2" name="WordArt 4"/>
          <p:cNvSpPr>
            <a:spLocks noChangeArrowheads="1" noChangeShapeType="1" noTextEdit="1"/>
          </p:cNvSpPr>
          <p:nvPr/>
        </p:nvSpPr>
        <p:spPr bwMode="auto">
          <a:xfrm>
            <a:off x="1992578" y="5858673"/>
            <a:ext cx="8311487" cy="833023"/>
          </a:xfrm>
          <a:prstGeom prst="rect">
            <a:avLst/>
          </a:prstGeom>
        </p:spPr>
        <p:txBody>
          <a:bodyPr wrap="none" lIns="91413" tIns="45707" rIns="91413" bIns="45707" fromWordArt="1">
            <a:prstTxWarp prst="textPlain">
              <a:avLst>
                <a:gd name="adj" fmla="val 50000"/>
              </a:avLst>
            </a:prstTxWarp>
          </a:bodyPr>
          <a:lstStyle/>
          <a:p>
            <a:pPr algn="ctr"/>
            <a:r>
              <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grpSp>
        <p:nvGrpSpPr>
          <p:cNvPr id="2" name="Group 18"/>
          <p:cNvGrpSpPr>
            <a:grpSpLocks/>
          </p:cNvGrpSpPr>
          <p:nvPr/>
        </p:nvGrpSpPr>
        <p:grpSpPr bwMode="auto">
          <a:xfrm>
            <a:off x="2381251" y="971554"/>
            <a:ext cx="231358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782654" y="48579"/>
            <a:ext cx="9285683" cy="519955"/>
          </a:xfrm>
          <a:prstGeom prst="rect">
            <a:avLst/>
          </a:prstGeom>
        </p:spPr>
        <p:txBody>
          <a:bodyPr wrap="none" lIns="91413" tIns="45707" rIns="91413" bIns="45707"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5" name="Picture 3"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69" y="5372104"/>
            <a:ext cx="1734884" cy="148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WhitecornerFlow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77021" y="5372104"/>
            <a:ext cx="1614985" cy="148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 y="41085"/>
            <a:ext cx="1009935"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10677" y="11249"/>
            <a:ext cx="781329"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10" cstate="print"/>
          <a:srcRect l="7989" r="4870" b="1"/>
          <a:stretch/>
        </p:blipFill>
        <p:spPr>
          <a:xfrm>
            <a:off x="8382017" y="3214686"/>
            <a:ext cx="3809984" cy="1817470"/>
          </a:xfrm>
          <a:prstGeom prst="rect">
            <a:avLst/>
          </a:prstGeom>
        </p:spPr>
      </p:pic>
    </p:spTree>
    <p:extLst>
      <p:ext uri="{BB962C8B-B14F-4D97-AF65-F5344CB8AC3E}">
        <p14:creationId xmlns:p14="http://schemas.microsoft.com/office/powerpoint/2010/main" val="25050863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tự giác làm việc của mình  Đạo đức   Lớ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1" y="7939"/>
            <a:ext cx="12161838" cy="6840537"/>
          </a:xfrm>
          <a:prstGeom prst="rect">
            <a:avLst/>
          </a:prstGeom>
        </p:spPr>
      </p:pic>
    </p:spTree>
    <p:extLst>
      <p:ext uri="{BB962C8B-B14F-4D97-AF65-F5344CB8AC3E}">
        <p14:creationId xmlns:p14="http://schemas.microsoft.com/office/powerpoint/2010/main" val="1332520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xmlns=""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6" y="0"/>
            <a:ext cx="12191999" cy="6858000"/>
          </a:xfrm>
          <a:prstGeom prst="rect">
            <a:avLst/>
          </a:prstGeom>
        </p:spPr>
      </p:pic>
      <p:pic>
        <p:nvPicPr>
          <p:cNvPr id="9" name="Picture 8" descr="Icon&#10;&#10;Description automatically generated">
            <a:extLst>
              <a:ext uri="{FF2B5EF4-FFF2-40B4-BE49-F238E27FC236}">
                <a16:creationId xmlns:a16="http://schemas.microsoft.com/office/drawing/2014/main" xmlns=""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897" y="863823"/>
            <a:ext cx="1314189" cy="135077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0" y="3786190"/>
            <a:ext cx="12192000" cy="3071810"/>
          </a:xfrm>
          <a:prstGeom prst="rect">
            <a:avLst/>
          </a:prstGeom>
        </p:spPr>
      </p:pic>
      <p:sp>
        <p:nvSpPr>
          <p:cNvPr id="5" name="TextBox 4"/>
          <p:cNvSpPr txBox="1"/>
          <p:nvPr/>
        </p:nvSpPr>
        <p:spPr>
          <a:xfrm>
            <a:off x="0" y="6"/>
            <a:ext cx="12192000" cy="646305"/>
          </a:xfrm>
          <a:prstGeom prst="rect">
            <a:avLst/>
          </a:prstGeom>
          <a:noFill/>
        </p:spPr>
        <p:txBody>
          <a:bodyPr wrap="square" lIns="91413" tIns="45707" rIns="91413" bIns="45707" rtlCol="0">
            <a:spAutoFit/>
          </a:bodyPr>
          <a:lstStyle/>
          <a:p>
            <a:pPr algn="ct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17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2024</a:t>
            </a:r>
            <a:endParaRPr lang="vi-VN" sz="3600" b="1" dirty="0">
              <a:solidFill>
                <a:srgbClr val="0000CC"/>
              </a:solidFill>
              <a:latin typeface="Times New Roman" pitchFamily="18" charset="0"/>
              <a:cs typeface="Times New Roman" pitchFamily="18" charset="0"/>
            </a:endParaRPr>
          </a:p>
        </p:txBody>
      </p:sp>
      <p:sp>
        <p:nvSpPr>
          <p:cNvPr id="6" name="TextBox 5"/>
          <p:cNvSpPr txBox="1"/>
          <p:nvPr/>
        </p:nvSpPr>
        <p:spPr>
          <a:xfrm>
            <a:off x="0" y="642921"/>
            <a:ext cx="12192000" cy="646305"/>
          </a:xfrm>
          <a:prstGeom prst="rect">
            <a:avLst/>
          </a:prstGeom>
          <a:noFill/>
        </p:spPr>
        <p:txBody>
          <a:bodyPr wrap="square" lIns="91413" tIns="45707" rIns="91413" bIns="45707" rtlCol="0">
            <a:spAutoFit/>
          </a:bodyPr>
          <a:lstStyle/>
          <a:p>
            <a:pPr algn="ctr"/>
            <a:r>
              <a:rPr lang="en-US" sz="3600" b="1" dirty="0" err="1">
                <a:solidFill>
                  <a:srgbClr val="0000CC"/>
                </a:solidFill>
                <a:latin typeface="Times New Roman" pitchFamily="18" charset="0"/>
                <a:cs typeface="Times New Roman" pitchFamily="18" charset="0"/>
              </a:rPr>
              <a:t>Tiếng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Việt</a:t>
            </a:r>
            <a:endParaRPr lang="vi-VN"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 r="1" b="11469"/>
          <a:stretch/>
        </p:blipFill>
        <p:spPr bwMode="auto">
          <a:xfrm>
            <a:off x="8667768" y="1351763"/>
            <a:ext cx="4436410"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a:off x="572848" y="-301832"/>
            <a:ext cx="5396071"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1809720" y="2000241"/>
            <a:ext cx="6552000" cy="1107969"/>
          </a:xfrm>
          <a:prstGeom prst="rect">
            <a:avLst/>
          </a:prstGeom>
          <a:noFill/>
        </p:spPr>
        <p:txBody>
          <a:bodyPr wrap="square" lIns="91413" tIns="45707" rIns="91413" bIns="45707" rtlCol="0">
            <a:spAutoFit/>
          </a:bodyPr>
          <a:lstStyle/>
          <a:p>
            <a:pPr defTabSz="914128">
              <a:defRPr/>
            </a:pPr>
            <a:r>
              <a:rPr lang="en-US" sz="6600" dirty="0" err="1">
                <a:solidFill>
                  <a:srgbClr val="008000"/>
                </a:solidFill>
                <a:latin typeface="Sigmar One" panose="00000500000000000000" pitchFamily="2" charset="0"/>
              </a:rPr>
              <a:t>Khởi</a:t>
            </a:r>
            <a:r>
              <a:rPr lang="en-US" sz="6600" dirty="0">
                <a:solidFill>
                  <a:srgbClr val="008000"/>
                </a:solidFill>
                <a:latin typeface="Sigmar One" panose="00000500000000000000" pitchFamily="2" charset="0"/>
              </a:rPr>
              <a:t> </a:t>
            </a:r>
            <a:r>
              <a:rPr lang="en-US" sz="6600" dirty="0" err="1">
                <a:solidFill>
                  <a:srgbClr val="008000"/>
                </a:solidFill>
                <a:latin typeface="Sigmar One" panose="00000500000000000000" pitchFamily="2" charset="0"/>
              </a:rPr>
              <a:t>động</a:t>
            </a:r>
            <a:endParaRPr lang="en-US" sz="6600" dirty="0">
              <a:solidFill>
                <a:srgbClr val="008000"/>
              </a:solidFill>
              <a:latin typeface="Sigmar One" panose="00000500000000000000" pitchFamily="2" charset="0"/>
            </a:endParaRPr>
          </a:p>
        </p:txBody>
      </p:sp>
      <p:sp>
        <p:nvSpPr>
          <p:cNvPr id="5" name="TextBox 4"/>
          <p:cNvSpPr txBox="1"/>
          <p:nvPr/>
        </p:nvSpPr>
        <p:spPr>
          <a:xfrm>
            <a:off x="2095472" y="3714752"/>
            <a:ext cx="6929486" cy="646331"/>
          </a:xfrm>
          <a:prstGeom prst="rect">
            <a:avLst/>
          </a:prstGeom>
          <a:noFill/>
        </p:spPr>
        <p:txBody>
          <a:bodyPr wrap="square" rtlCol="0">
            <a:spAutoFit/>
          </a:bodyPr>
          <a:lstStyle/>
          <a:p>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Hát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hát</a:t>
            </a:r>
            <a:r>
              <a:rPr lang="en-US" sz="3600" b="1" dirty="0" smtClean="0">
                <a:solidFill>
                  <a:srgbClr val="0000FF"/>
                </a:solidFill>
                <a:latin typeface="Times New Roman" pitchFamily="18" charset="0"/>
                <a:cs typeface="Times New Roman" pitchFamily="18" charset="0"/>
              </a:rPr>
              <a:t> : </a:t>
            </a:r>
            <a:r>
              <a:rPr lang="en-US" sz="3600" b="1" dirty="0" err="1" smtClean="0">
                <a:solidFill>
                  <a:srgbClr val="0000FF"/>
                </a:solidFill>
                <a:latin typeface="Times New Roman" pitchFamily="18" charset="0"/>
                <a:cs typeface="Times New Roman" pitchFamily="18" charset="0"/>
              </a:rPr>
              <a:t>Em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yêu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trường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em</a:t>
            </a:r>
            <a:r>
              <a:rPr lang="en-US" sz="3600" b="1" dirty="0" smtClean="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83473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51058A95-F8BE-F163-5F01-95A46DF675D2}"/>
              </a:ext>
            </a:extLst>
          </p:cNvPr>
          <p:cNvSpPr/>
          <p:nvPr/>
        </p:nvSpPr>
        <p:spPr>
          <a:xfrm>
            <a:off x="0" y="1857364"/>
            <a:ext cx="982980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defRPr/>
            </a:pPr>
            <a:r>
              <a:rPr lang="en-US" sz="2800" b="1" dirty="0">
                <a:solidFill>
                  <a:prstClr val="white"/>
                </a:solidFill>
                <a:latin typeface="Times New Roman" pitchFamily="18" charset="0"/>
                <a:cs typeface="Times New Roman" pitchFamily="18" charset="0"/>
              </a:rPr>
              <a:t>1. </a:t>
            </a:r>
            <a:r>
              <a:rPr lang="en-US" sz="2800" b="1" dirty="0" err="1">
                <a:solidFill>
                  <a:prstClr val="white"/>
                </a:solidFill>
                <a:latin typeface="Times New Roman" pitchFamily="18" charset="0"/>
                <a:cs typeface="Times New Roman" pitchFamily="18" charset="0"/>
              </a:rPr>
              <a:t>Tìm</a:t>
            </a:r>
            <a:r>
              <a:rPr lang="en-US" sz="2800" b="1" dirty="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tiếp</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các</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từ</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ngữ</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về</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nhà</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trường</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trong</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từng</a:t>
            </a:r>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nhóm</a:t>
            </a:r>
            <a:r>
              <a:rPr lang="en-US" sz="2800" b="1" dirty="0" smtClean="0">
                <a:solidFill>
                  <a:prstClr val="white"/>
                </a:solidFill>
                <a:latin typeface="Times New Roman" pitchFamily="18" charset="0"/>
                <a:cs typeface="Times New Roman" pitchFamily="18" charset="0"/>
              </a:rPr>
              <a:t>.</a:t>
            </a:r>
            <a:endParaRPr lang="en-US" sz="2800" b="1" dirty="0">
              <a:solidFill>
                <a:prstClr val="white"/>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EB77B361-3FDE-F147-B493-F2B575C65F6A}"/>
              </a:ext>
            </a:extLst>
          </p:cNvPr>
          <p:cNvPicPr>
            <a:picLocks noChangeAspect="1"/>
          </p:cNvPicPr>
          <p:nvPr/>
        </p:nvPicPr>
        <p:blipFill>
          <a:blip r:embed="rId3"/>
          <a:stretch>
            <a:fillRect/>
          </a:stretch>
        </p:blipFill>
        <p:spPr>
          <a:xfrm>
            <a:off x="-76200" y="53202"/>
            <a:ext cx="1295400" cy="112179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0" y="2714621"/>
            <a:ext cx="12192000" cy="4143380"/>
          </a:xfrm>
          <a:prstGeom prst="rect">
            <a:avLst/>
          </a:prstGeom>
        </p:spPr>
      </p:pic>
      <p:sp>
        <p:nvSpPr>
          <p:cNvPr id="9" name="TextBox 8"/>
          <p:cNvSpPr txBox="1"/>
          <p:nvPr/>
        </p:nvSpPr>
        <p:spPr>
          <a:xfrm>
            <a:off x="0" y="520926"/>
            <a:ext cx="12192000" cy="523194"/>
          </a:xfrm>
          <a:prstGeom prst="rect">
            <a:avLst/>
          </a:prstGeom>
          <a:noFill/>
        </p:spPr>
        <p:txBody>
          <a:bodyPr wrap="square" lIns="91413" tIns="45707" rIns="91413" bIns="4570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119336" y="984837"/>
            <a:ext cx="12072664"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hỏi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0" y="6"/>
            <a:ext cx="12192000" cy="646305"/>
          </a:xfrm>
          <a:prstGeom prst="rect">
            <a:avLst/>
          </a:prstGeom>
          <a:noFill/>
        </p:spPr>
        <p:txBody>
          <a:bodyPr wrap="square" lIns="91413" tIns="45707" rIns="91413" bIns="45707" rtlCol="0">
            <a:spAutoFit/>
          </a:bodyPr>
          <a:lstStyle/>
          <a:p>
            <a:pPr algn="ct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17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2024</a:t>
            </a:r>
            <a:endParaRPr lang="vi-VN"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B77B361-3FDE-F147-B493-F2B575C65F6A}"/>
              </a:ext>
            </a:extLst>
          </p:cNvPr>
          <p:cNvPicPr>
            <a:picLocks noChangeAspect="1"/>
          </p:cNvPicPr>
          <p:nvPr/>
        </p:nvPicPr>
        <p:blipFill>
          <a:blip r:embed="rId2"/>
          <a:stretch>
            <a:fillRect/>
          </a:stretch>
        </p:blipFill>
        <p:spPr>
          <a:xfrm>
            <a:off x="0" y="571480"/>
            <a:ext cx="1295400" cy="1121790"/>
          </a:xfrm>
          <a:prstGeom prst="rect">
            <a:avLst/>
          </a:prstGeom>
          <a:ln>
            <a:noFill/>
          </a:ln>
          <a:effectLst>
            <a:softEdge rad="112500"/>
          </a:effectLst>
        </p:spPr>
      </p:pic>
      <p:sp>
        <p:nvSpPr>
          <p:cNvPr id="9" name="TextBox 8"/>
          <p:cNvSpPr txBox="1"/>
          <p:nvPr/>
        </p:nvSpPr>
        <p:spPr>
          <a:xfrm>
            <a:off x="0" y="520926"/>
            <a:ext cx="12192000" cy="523194"/>
          </a:xfrm>
          <a:prstGeom prst="rect">
            <a:avLst/>
          </a:prstGeom>
          <a:noFill/>
        </p:spPr>
        <p:txBody>
          <a:bodyPr wrap="square" lIns="91413" tIns="45707" rIns="91413" bIns="4570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 name="TextBox 1"/>
          <p:cNvSpPr txBox="1"/>
          <p:nvPr/>
        </p:nvSpPr>
        <p:spPr>
          <a:xfrm>
            <a:off x="119336" y="984837"/>
            <a:ext cx="12072664"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hỏi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382662422"/>
              </p:ext>
            </p:extLst>
          </p:nvPr>
        </p:nvGraphicFramePr>
        <p:xfrm>
          <a:off x="0" y="2290093"/>
          <a:ext cx="11801082" cy="3996403"/>
        </p:xfrm>
        <a:graphic>
          <a:graphicData uri="http://schemas.openxmlformats.org/drawingml/2006/table">
            <a:tbl>
              <a:tblPr firstRow="1" bandRow="1">
                <a:tableStyleId>{5C22544A-7EE6-4342-B048-85BDC9FD1C3A}</a:tableStyleId>
              </a:tblPr>
              <a:tblGrid>
                <a:gridCol w="2393977">
                  <a:extLst>
                    <a:ext uri="{9D8B030D-6E8A-4147-A177-3AD203B41FA5}">
                      <a16:colId xmlns:a16="http://schemas.microsoft.com/office/drawing/2014/main" xmlns="" val="20000"/>
                    </a:ext>
                  </a:extLst>
                </a:gridCol>
                <a:gridCol w="9407105">
                  <a:extLst>
                    <a:ext uri="{9D8B030D-6E8A-4147-A177-3AD203B41FA5}">
                      <a16:colId xmlns:a16="http://schemas.microsoft.com/office/drawing/2014/main" xmlns="" val="20001"/>
                    </a:ext>
                  </a:extLst>
                </a:gridCol>
              </a:tblGrid>
              <a:tr h="1024603">
                <a:tc>
                  <a:txBody>
                    <a:bodyPr/>
                    <a:lstStyle/>
                    <a:p>
                      <a:pPr algn="ctr"/>
                      <a:r>
                        <a:rPr lang="en-US" sz="2800" b="1" dirty="0" err="1" smtClean="0">
                          <a:solidFill>
                            <a:srgbClr val="008000"/>
                          </a:solidFill>
                          <a:latin typeface="Times New Roman" pitchFamily="18" charset="0"/>
                          <a:cs typeface="Times New Roman" pitchFamily="18" charset="0"/>
                        </a:rPr>
                        <a:t>Người</a:t>
                      </a:r>
                      <a:endParaRPr lang="en-US" sz="2800" b="1" dirty="0">
                        <a:solidFill>
                          <a:srgbClr val="008000"/>
                        </a:solidFill>
                        <a:latin typeface="Times New Roman" pitchFamily="18" charset="0"/>
                        <a:cs typeface="Times New Roman" pitchFamily="18" charset="0"/>
                      </a:endParaRPr>
                    </a:p>
                  </a:txBody>
                  <a:tcPr anchor="ctr">
                    <a:solidFill>
                      <a:schemeClr val="bg1"/>
                    </a:solidFill>
                  </a:tcPr>
                </a:tc>
                <a:tc>
                  <a:txBody>
                    <a:bodyPr/>
                    <a:lstStyle/>
                    <a:p>
                      <a:endParaRPr lang="en-US" sz="2400" dirty="0">
                        <a:latin typeface="Times New Roman" pitchFamily="18" charset="0"/>
                        <a:cs typeface="Times New Roman" pitchFamily="18" charset="0"/>
                      </a:endParaRPr>
                    </a:p>
                  </a:txBody>
                  <a:tcPr>
                    <a:solidFill>
                      <a:srgbClr val="F5F6BC"/>
                    </a:solidFill>
                  </a:tcPr>
                </a:tc>
                <a:extLst>
                  <a:ext uri="{0D108BD9-81ED-4DB2-BD59-A6C34878D82A}">
                    <a16:rowId xmlns:a16="http://schemas.microsoft.com/office/drawing/2014/main" xmlns="" val="10000"/>
                  </a:ext>
                </a:extLst>
              </a:tr>
              <a:tr h="990600">
                <a:tc>
                  <a:txBody>
                    <a:bodyPr/>
                    <a:lstStyle/>
                    <a:p>
                      <a:pPr algn="ctr"/>
                      <a:r>
                        <a:rPr lang="en-US" sz="2800" b="1" dirty="0" err="1" smtClean="0">
                          <a:solidFill>
                            <a:srgbClr val="008000"/>
                          </a:solidFill>
                          <a:latin typeface="Times New Roman" pitchFamily="18" charset="0"/>
                          <a:cs typeface="Times New Roman" pitchFamily="18" charset="0"/>
                        </a:rPr>
                        <a:t>Địa</a:t>
                      </a:r>
                      <a:r>
                        <a:rPr lang="en-US" sz="2800" b="1" baseline="0" dirty="0" smtClean="0">
                          <a:solidFill>
                            <a:srgbClr val="008000"/>
                          </a:solidFill>
                          <a:latin typeface="Times New Roman" pitchFamily="18" charset="0"/>
                          <a:cs typeface="Times New Roman" pitchFamily="18" charset="0"/>
                        </a:rPr>
                        <a:t> </a:t>
                      </a:r>
                      <a:r>
                        <a:rPr lang="en-US" sz="2800" b="1" baseline="0" dirty="0" err="1" smtClean="0">
                          <a:solidFill>
                            <a:srgbClr val="008000"/>
                          </a:solidFill>
                          <a:latin typeface="Times New Roman" pitchFamily="18" charset="0"/>
                          <a:cs typeface="Times New Roman" pitchFamily="18" charset="0"/>
                        </a:rPr>
                        <a:t>điểm</a:t>
                      </a:r>
                      <a:endParaRPr lang="en-US" sz="2800" b="1" dirty="0">
                        <a:solidFill>
                          <a:srgbClr val="008000"/>
                        </a:solidFill>
                        <a:latin typeface="Times New Roman" pitchFamily="18" charset="0"/>
                        <a:cs typeface="Times New Roman" pitchFamily="18" charset="0"/>
                      </a:endParaRPr>
                    </a:p>
                  </a:txBody>
                  <a:tcPr anchor="ctr">
                    <a:solidFill>
                      <a:schemeClr val="bg1"/>
                    </a:solidFill>
                  </a:tcPr>
                </a:tc>
                <a:tc>
                  <a:txBody>
                    <a:bodyPr/>
                    <a:lstStyle/>
                    <a:p>
                      <a:endParaRPr lang="en-US" sz="2400" dirty="0">
                        <a:latin typeface="Times New Roman" pitchFamily="18" charset="0"/>
                        <a:cs typeface="Times New Roman" pitchFamily="18" charset="0"/>
                      </a:endParaRPr>
                    </a:p>
                  </a:txBody>
                  <a:tcPr>
                    <a:solidFill>
                      <a:srgbClr val="F5F6BC"/>
                    </a:solidFill>
                  </a:tcPr>
                </a:tc>
                <a:extLst>
                  <a:ext uri="{0D108BD9-81ED-4DB2-BD59-A6C34878D82A}">
                    <a16:rowId xmlns:a16="http://schemas.microsoft.com/office/drawing/2014/main" xmlns="" val="10001"/>
                  </a:ext>
                </a:extLst>
              </a:tr>
              <a:tr h="992139">
                <a:tc>
                  <a:txBody>
                    <a:bodyPr/>
                    <a:lstStyle/>
                    <a:p>
                      <a:pPr algn="ctr"/>
                      <a:r>
                        <a:rPr lang="en-US" sz="2800" b="1" dirty="0" err="1" smtClean="0">
                          <a:solidFill>
                            <a:srgbClr val="008000"/>
                          </a:solidFill>
                          <a:latin typeface="Times New Roman" pitchFamily="18" charset="0"/>
                          <a:cs typeface="Times New Roman" pitchFamily="18" charset="0"/>
                        </a:rPr>
                        <a:t>Đồ</a:t>
                      </a:r>
                      <a:r>
                        <a:rPr lang="en-US" sz="2800" b="1" baseline="0" dirty="0" smtClean="0">
                          <a:solidFill>
                            <a:srgbClr val="008000"/>
                          </a:solidFill>
                          <a:latin typeface="Times New Roman" pitchFamily="18" charset="0"/>
                          <a:cs typeface="Times New Roman" pitchFamily="18" charset="0"/>
                        </a:rPr>
                        <a:t> </a:t>
                      </a:r>
                      <a:r>
                        <a:rPr lang="en-US" sz="2800" b="1" baseline="0" dirty="0" err="1" smtClean="0">
                          <a:solidFill>
                            <a:srgbClr val="008000"/>
                          </a:solidFill>
                          <a:latin typeface="Times New Roman" pitchFamily="18" charset="0"/>
                          <a:cs typeface="Times New Roman" pitchFamily="18" charset="0"/>
                        </a:rPr>
                        <a:t>vật</a:t>
                      </a:r>
                      <a:endParaRPr lang="en-US" sz="2800" b="1" dirty="0">
                        <a:solidFill>
                          <a:srgbClr val="008000"/>
                        </a:solidFill>
                        <a:latin typeface="Times New Roman" pitchFamily="18" charset="0"/>
                        <a:cs typeface="Times New Roman" pitchFamily="18" charset="0"/>
                      </a:endParaRPr>
                    </a:p>
                  </a:txBody>
                  <a:tcPr anchor="ctr">
                    <a:solidFill>
                      <a:schemeClr val="bg1"/>
                    </a:solidFill>
                  </a:tcPr>
                </a:tc>
                <a:tc>
                  <a:txBody>
                    <a:bodyPr/>
                    <a:lstStyle/>
                    <a:p>
                      <a:r>
                        <a:rPr lang="vi-VN" sz="2400" b="0" i="0" dirty="0" smtClean="0">
                          <a:solidFill>
                            <a:srgbClr val="000000"/>
                          </a:solidFill>
                          <a:effectLst/>
                          <a:latin typeface="Times New Roman" pitchFamily="18" charset="0"/>
                          <a:cs typeface="Times New Roman" pitchFamily="18" charset="0"/>
                        </a:rPr>
                        <a:t/>
                      </a:r>
                      <a:br>
                        <a:rPr lang="vi-VN" sz="2400" b="0" i="0" dirty="0" smtClean="0">
                          <a:solidFill>
                            <a:srgbClr val="000000"/>
                          </a:solidFill>
                          <a:effectLst/>
                          <a:latin typeface="Times New Roman" pitchFamily="18" charset="0"/>
                          <a:cs typeface="Times New Roman" pitchFamily="18" charset="0"/>
                        </a:rPr>
                      </a:br>
                      <a:endParaRPr lang="en-US" sz="2400" dirty="0">
                        <a:latin typeface="Times New Roman" pitchFamily="18" charset="0"/>
                        <a:cs typeface="Times New Roman" pitchFamily="18" charset="0"/>
                      </a:endParaRPr>
                    </a:p>
                  </a:txBody>
                  <a:tcPr>
                    <a:solidFill>
                      <a:srgbClr val="F5F6BC"/>
                    </a:solidFill>
                  </a:tcPr>
                </a:tc>
                <a:extLst>
                  <a:ext uri="{0D108BD9-81ED-4DB2-BD59-A6C34878D82A}">
                    <a16:rowId xmlns:a16="http://schemas.microsoft.com/office/drawing/2014/main" xmlns="" val="10002"/>
                  </a:ext>
                </a:extLst>
              </a:tr>
              <a:tr h="989061">
                <a:tc>
                  <a:txBody>
                    <a:bodyPr/>
                    <a:lstStyle/>
                    <a:p>
                      <a:pPr algn="ctr"/>
                      <a:r>
                        <a:rPr lang="en-US" sz="2800" b="1" dirty="0" err="1" smtClean="0">
                          <a:solidFill>
                            <a:srgbClr val="008000"/>
                          </a:solidFill>
                          <a:latin typeface="Times New Roman" pitchFamily="18" charset="0"/>
                          <a:cs typeface="Times New Roman" pitchFamily="18" charset="0"/>
                        </a:rPr>
                        <a:t>Hoạt</a:t>
                      </a:r>
                      <a:r>
                        <a:rPr lang="en-US" sz="2800" b="1" baseline="0" dirty="0" smtClean="0">
                          <a:solidFill>
                            <a:srgbClr val="008000"/>
                          </a:solidFill>
                          <a:latin typeface="Times New Roman" pitchFamily="18" charset="0"/>
                          <a:cs typeface="Times New Roman" pitchFamily="18" charset="0"/>
                        </a:rPr>
                        <a:t> </a:t>
                      </a:r>
                      <a:r>
                        <a:rPr lang="en-US" sz="2800" b="1" baseline="0" dirty="0" err="1" smtClean="0">
                          <a:solidFill>
                            <a:srgbClr val="008000"/>
                          </a:solidFill>
                          <a:latin typeface="Times New Roman" pitchFamily="18" charset="0"/>
                          <a:cs typeface="Times New Roman" pitchFamily="18" charset="0"/>
                        </a:rPr>
                        <a:t>động</a:t>
                      </a:r>
                      <a:endParaRPr lang="en-US" sz="2800" b="1" dirty="0">
                        <a:solidFill>
                          <a:srgbClr val="008000"/>
                        </a:solidFill>
                        <a:latin typeface="Times New Roman" pitchFamily="18" charset="0"/>
                        <a:cs typeface="Times New Roman" pitchFamily="18" charset="0"/>
                      </a:endParaRPr>
                    </a:p>
                  </a:txBody>
                  <a:tcPr anchor="ctr">
                    <a:solidFill>
                      <a:schemeClr val="bg1"/>
                    </a:solidFill>
                  </a:tcPr>
                </a:tc>
                <a:tc>
                  <a:txBody>
                    <a:bodyPr/>
                    <a:lstStyle/>
                    <a:p>
                      <a:pPr algn="just"/>
                      <a:endParaRPr lang="en-US" sz="2400" dirty="0">
                        <a:latin typeface="Times New Roman" pitchFamily="18" charset="0"/>
                        <a:cs typeface="Times New Roman" pitchFamily="18" charset="0"/>
                      </a:endParaRPr>
                    </a:p>
                  </a:txBody>
                  <a:tcPr>
                    <a:solidFill>
                      <a:srgbClr val="F5F6BC"/>
                    </a:solidFill>
                  </a:tcPr>
                </a:tc>
                <a:extLst>
                  <a:ext uri="{0D108BD9-81ED-4DB2-BD59-A6C34878D82A}">
                    <a16:rowId xmlns:a16="http://schemas.microsoft.com/office/drawing/2014/main" xmlns="" val="10003"/>
                  </a:ext>
                </a:extLst>
              </a:tr>
            </a:tbl>
          </a:graphicData>
        </a:graphic>
      </p:graphicFrame>
      <p:sp>
        <p:nvSpPr>
          <p:cNvPr id="12" name="Rectangle 11"/>
          <p:cNvSpPr/>
          <p:nvPr/>
        </p:nvSpPr>
        <p:spPr>
          <a:xfrm>
            <a:off x="2257203" y="2437133"/>
            <a:ext cx="9739338" cy="523210"/>
          </a:xfrm>
          <a:prstGeom prst="rect">
            <a:avLst/>
          </a:prstGeom>
        </p:spPr>
        <p:txBody>
          <a:bodyPr wrap="square" lIns="91431" tIns="45715" rIns="91431" bIns="45715">
            <a:spAutoFit/>
          </a:bodyPr>
          <a:lstStyle/>
          <a:p>
            <a:pPr algn="just" defTabSz="609569"/>
            <a:r>
              <a:rPr lang="vi-VN" sz="2800" b="1" dirty="0" smtClean="0">
                <a:solidFill>
                  <a:srgbClr val="0000FF"/>
                </a:solidFill>
                <a:latin typeface="Times New Roman" pitchFamily="18" charset="0"/>
                <a:cs typeface="Times New Roman" pitchFamily="18" charset="0"/>
              </a:rPr>
              <a:t> cô </a:t>
            </a:r>
            <a:r>
              <a:rPr lang="vi-VN" sz="2800" b="1" dirty="0">
                <a:solidFill>
                  <a:srgbClr val="0000FF"/>
                </a:solidFill>
                <a:latin typeface="Times New Roman" pitchFamily="18" charset="0"/>
                <a:cs typeface="Times New Roman" pitchFamily="18" charset="0"/>
              </a:rPr>
              <a:t>giáo, thầy giáo, bác bảo vệ, thầy hiệu trưởng, cô lao công</a:t>
            </a:r>
            <a:r>
              <a:rPr lang="en-US" sz="2800" b="1" dirty="0">
                <a:solidFill>
                  <a:srgbClr val="0000FF"/>
                </a:solidFill>
                <a:latin typeface="Times New Roman" pitchFamily="18" charset="0"/>
                <a:cs typeface="Times New Roman" pitchFamily="18" charset="0"/>
              </a:rPr>
              <a:t>,...</a:t>
            </a:r>
          </a:p>
        </p:txBody>
      </p:sp>
      <p:sp>
        <p:nvSpPr>
          <p:cNvPr id="15" name="Rectangle 14"/>
          <p:cNvSpPr/>
          <p:nvPr/>
        </p:nvSpPr>
        <p:spPr>
          <a:xfrm>
            <a:off x="2423835" y="3508693"/>
            <a:ext cx="9739338" cy="523210"/>
          </a:xfrm>
          <a:prstGeom prst="rect">
            <a:avLst/>
          </a:prstGeom>
        </p:spPr>
        <p:txBody>
          <a:bodyPr wrap="square" lIns="91431" tIns="45715" rIns="91431" bIns="45715">
            <a:spAutoFit/>
          </a:bodyPr>
          <a:lstStyle/>
          <a:p>
            <a:pPr algn="just" defTabSz="609569"/>
            <a:r>
              <a:rPr lang="vi-VN" sz="2800" b="1" dirty="0">
                <a:solidFill>
                  <a:srgbClr val="0000FF"/>
                </a:solidFill>
                <a:latin typeface="Times New Roman" pitchFamily="18" charset="0"/>
                <a:cs typeface="Times New Roman" pitchFamily="18" charset="0"/>
              </a:rPr>
              <a:t>cổng trường, lớp học, thư </a:t>
            </a:r>
            <a:r>
              <a:rPr lang="vi-VN" sz="2800" b="1" dirty="0" smtClean="0">
                <a:solidFill>
                  <a:srgbClr val="0000FF"/>
                </a:solidFill>
                <a:latin typeface="Times New Roman" pitchFamily="18" charset="0"/>
                <a:cs typeface="Times New Roman" pitchFamily="18" charset="0"/>
              </a:rPr>
              <a:t>viện, </a:t>
            </a:r>
            <a:r>
              <a:rPr lang="vi-VN" sz="2800" b="1" dirty="0">
                <a:solidFill>
                  <a:srgbClr val="0000FF"/>
                </a:solidFill>
                <a:latin typeface="Times New Roman" pitchFamily="18" charset="0"/>
                <a:cs typeface="Times New Roman" pitchFamily="18" charset="0"/>
              </a:rPr>
              <a:t>sân </a:t>
            </a:r>
            <a:r>
              <a:rPr lang="vi-VN" sz="2800" b="1" dirty="0" smtClean="0">
                <a:solidFill>
                  <a:srgbClr val="0000FF"/>
                </a:solidFill>
                <a:latin typeface="Times New Roman" pitchFamily="18" charset="0"/>
                <a:cs typeface="Times New Roman" pitchFamily="18" charset="0"/>
              </a:rPr>
              <a:t>trường,…</a:t>
            </a:r>
            <a:endParaRPr lang="en-US" sz="2800" b="1" dirty="0">
              <a:solidFill>
                <a:srgbClr val="0000FF"/>
              </a:solidFill>
              <a:latin typeface="Times New Roman" pitchFamily="18" charset="0"/>
              <a:cs typeface="Times New Roman" pitchFamily="18" charset="0"/>
            </a:endParaRPr>
          </a:p>
        </p:txBody>
      </p:sp>
      <p:sp>
        <p:nvSpPr>
          <p:cNvPr id="16" name="Rectangle 15"/>
          <p:cNvSpPr/>
          <p:nvPr/>
        </p:nvSpPr>
        <p:spPr>
          <a:xfrm>
            <a:off x="2381224" y="4714884"/>
            <a:ext cx="8904508" cy="523220"/>
          </a:xfrm>
          <a:prstGeom prst="rect">
            <a:avLst/>
          </a:prstGeom>
        </p:spPr>
        <p:txBody>
          <a:bodyPr wrap="square" lIns="91431" tIns="45715" rIns="91431" bIns="45715">
            <a:spAutoFit/>
          </a:bodyPr>
          <a:lstStyle/>
          <a:p>
            <a:r>
              <a:rPr lang="vi-VN" sz="2800" b="1" dirty="0">
                <a:solidFill>
                  <a:srgbClr val="0000FF"/>
                </a:solidFill>
                <a:latin typeface="Times New Roman" pitchFamily="18" charset="0"/>
                <a:cs typeface="Times New Roman" pitchFamily="18" charset="0"/>
              </a:rPr>
              <a:t>bàn, ghế, ghế đá, bảng, phấn, sách, vở, bình nước,…</a:t>
            </a:r>
            <a:endParaRPr lang="en-US" sz="2800" b="1" dirty="0">
              <a:solidFill>
                <a:srgbClr val="0000FF"/>
              </a:solidFill>
              <a:latin typeface="Times New Roman" pitchFamily="18" charset="0"/>
              <a:cs typeface="Times New Roman" pitchFamily="18" charset="0"/>
            </a:endParaRPr>
          </a:p>
        </p:txBody>
      </p:sp>
      <p:sp>
        <p:nvSpPr>
          <p:cNvPr id="17" name="Rectangle 16"/>
          <p:cNvSpPr/>
          <p:nvPr/>
        </p:nvSpPr>
        <p:spPr>
          <a:xfrm>
            <a:off x="2452663" y="5500702"/>
            <a:ext cx="7357091" cy="523210"/>
          </a:xfrm>
          <a:prstGeom prst="rect">
            <a:avLst/>
          </a:prstGeom>
        </p:spPr>
        <p:txBody>
          <a:bodyPr wrap="square" lIns="91431" tIns="45715" rIns="91431" bIns="45715">
            <a:spAutoFit/>
          </a:bodyPr>
          <a:lstStyle/>
          <a:p>
            <a:pPr defTabSz="609569"/>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nhảy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cờ</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vẽ</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8" name="TextBox 17"/>
          <p:cNvSpPr txBox="1"/>
          <p:nvPr/>
        </p:nvSpPr>
        <p:spPr>
          <a:xfrm>
            <a:off x="0" y="1785926"/>
            <a:ext cx="12192000" cy="523210"/>
          </a:xfrm>
          <a:prstGeom prst="rect">
            <a:avLst/>
          </a:prstGeom>
          <a:noFill/>
        </p:spPr>
        <p:txBody>
          <a:bodyPr wrap="square" lIns="91431" tIns="45715" rIns="91431" bIns="45715" rtlCol="0">
            <a:spAutoFit/>
          </a:bodyPr>
          <a:lstStyle/>
          <a:p>
            <a:pPr lvl="0"/>
            <a:r>
              <a:rPr lang="en-US" sz="2800" b="1" dirty="0" smtClean="0">
                <a:solidFill>
                  <a:srgbClr val="008000"/>
                </a:solidFill>
                <a:latin typeface="Times New Roman" pitchFamily="18" charset="0"/>
                <a:cs typeface="Times New Roman" pitchFamily="18" charset="0"/>
              </a:rPr>
              <a:t>1. </a:t>
            </a:r>
            <a:r>
              <a:rPr lang="en-US" sz="2800" b="1" dirty="0" err="1" smtClean="0">
                <a:solidFill>
                  <a:srgbClr val="008000"/>
                </a:solidFill>
                <a:latin typeface="Times New Roman" pitchFamily="18" charset="0"/>
                <a:cs typeface="Times New Roman" pitchFamily="18" charset="0"/>
              </a:rPr>
              <a:t>Tìm</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tiếp</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các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từ</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ngữ</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về</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nhà</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trường</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trong</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từng</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nhóm</a:t>
            </a:r>
            <a:r>
              <a:rPr lang="en-US" sz="2800" b="1" dirty="0" smtClean="0">
                <a:solidFill>
                  <a:srgbClr val="008000"/>
                </a:solidFill>
                <a:latin typeface="Times New Roman" pitchFamily="18" charset="0"/>
                <a:cs typeface="Times New Roman" pitchFamily="18" charset="0"/>
              </a:rPr>
              <a:t>.</a:t>
            </a:r>
          </a:p>
        </p:txBody>
      </p:sp>
      <p:sp>
        <p:nvSpPr>
          <p:cNvPr id="13" name="TextBox 12"/>
          <p:cNvSpPr txBox="1"/>
          <p:nvPr/>
        </p:nvSpPr>
        <p:spPr>
          <a:xfrm>
            <a:off x="0" y="6"/>
            <a:ext cx="12192000" cy="646305"/>
          </a:xfrm>
          <a:prstGeom prst="rect">
            <a:avLst/>
          </a:prstGeom>
          <a:noFill/>
        </p:spPr>
        <p:txBody>
          <a:bodyPr wrap="square" lIns="91413" tIns="45707" rIns="91413" bIns="45707" rtlCol="0">
            <a:spAutoFit/>
          </a:bodyPr>
          <a:lstStyle/>
          <a:p>
            <a:pPr algn="ct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17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2024</a:t>
            </a:r>
            <a:endParaRPr lang="vi-VN"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91159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anim calcmode="discrete" valueType="clr">
                                      <p:cBhvr override="childStyle">
                                        <p:cTn id="1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gtEl>
                                        <p:attrNameLst>
                                          <p:attrName>fillcolor</p:attrName>
                                        </p:attrNameLst>
                                      </p:cBhvr>
                                      <p:tavLst>
                                        <p:tav tm="0">
                                          <p:val>
                                            <p:clrVal>
                                              <a:schemeClr val="accent2"/>
                                            </p:clrVal>
                                          </p:val>
                                        </p:tav>
                                        <p:tav tm="50000">
                                          <p:val>
                                            <p:clrVal>
                                              <a:schemeClr val="hlink"/>
                                            </p:clrVal>
                                          </p:val>
                                        </p:tav>
                                      </p:tavLst>
                                    </p:anim>
                                    <p:set>
                                      <p:cBhvr>
                                        <p:cTn id="16" dur="80"/>
                                        <p:tgtEl>
                                          <p:spTgt spid="1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7"/>
                                        </p:tgtEl>
                                        <p:attrNameLst>
                                          <p:attrName>style.visibility</p:attrName>
                                        </p:attrNameLst>
                                      </p:cBhvr>
                                      <p:to>
                                        <p:strVal val="visible"/>
                                      </p:to>
                                    </p:set>
                                    <p:anim calcmode="discrete" valueType="clr">
                                      <p:cBhvr override="childStyle">
                                        <p:cTn id="28"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7"/>
                                        </p:tgtEl>
                                        <p:attrNameLst>
                                          <p:attrName>fillcolor</p:attrName>
                                        </p:attrNameLst>
                                      </p:cBhvr>
                                      <p:tavLst>
                                        <p:tav tm="0">
                                          <p:val>
                                            <p:clrVal>
                                              <a:schemeClr val="accent2"/>
                                            </p:clrVal>
                                          </p:val>
                                        </p:tav>
                                        <p:tav tm="50000">
                                          <p:val>
                                            <p:clrVal>
                                              <a:schemeClr val="hlink"/>
                                            </p:clrVal>
                                          </p:val>
                                        </p:tav>
                                      </p:tavLst>
                                    </p:anim>
                                    <p:set>
                                      <p:cBhvr>
                                        <p:cTn id="30"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790885-CE7A-ABD6-C313-626FC544BCA5}"/>
              </a:ext>
            </a:extLst>
          </p:cNvPr>
          <p:cNvPicPr>
            <a:picLocks noChangeAspect="1"/>
          </p:cNvPicPr>
          <p:nvPr/>
        </p:nvPicPr>
        <p:blipFill>
          <a:blip r:embed="rId2"/>
          <a:stretch>
            <a:fillRect/>
          </a:stretch>
        </p:blipFill>
        <p:spPr>
          <a:xfrm>
            <a:off x="-76200" y="129816"/>
            <a:ext cx="1295400" cy="1121790"/>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xmlns="" id="{8DF9AFA0-84FE-1D74-3146-87555832D87E}"/>
              </a:ext>
            </a:extLst>
          </p:cNvPr>
          <p:cNvSpPr/>
          <p:nvPr/>
        </p:nvSpPr>
        <p:spPr>
          <a:xfrm>
            <a:off x="1" y="1714489"/>
            <a:ext cx="10842103" cy="59977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lvl="0" algn="ctr">
              <a:defRPr/>
            </a:pPr>
            <a:endParaRPr lang="en-US" sz="2800" b="1" i="1" dirty="0" smtClean="0">
              <a:solidFill>
                <a:prstClr val="white"/>
              </a:solidFill>
              <a:latin typeface="Times New Roman" pitchFamily="18" charset="0"/>
              <a:cs typeface="Times New Roman" pitchFamily="18" charset="0"/>
            </a:endParaRPr>
          </a:p>
          <a:p>
            <a:pPr lvl="0">
              <a:defRPr/>
            </a:pPr>
            <a:r>
              <a:rPr lang="en-US" sz="2800" b="1" i="1" dirty="0" smtClean="0">
                <a:solidFill>
                  <a:prstClr val="white"/>
                </a:solidFill>
                <a:latin typeface="Times New Roman" pitchFamily="18" charset="0"/>
                <a:cs typeface="Times New Roman" pitchFamily="18" charset="0"/>
              </a:rPr>
              <a:t>2</a:t>
            </a:r>
            <a:r>
              <a:rPr lang="en-US" sz="2800" b="1" i="1" dirty="0">
                <a:solidFill>
                  <a:prstClr val="white"/>
                </a:solidFill>
                <a:latin typeface="Times New Roman" pitchFamily="18" charset="0"/>
                <a:cs typeface="Times New Roman" pitchFamily="18" charset="0"/>
              </a:rPr>
              <a:t>. </a:t>
            </a:r>
            <a:r>
              <a:rPr lang="vi-VN" sz="2800" b="1" dirty="0">
                <a:latin typeface="Times New Roman" pitchFamily="18" charset="0"/>
                <a:cs typeface="Times New Roman" pitchFamily="18" charset="0"/>
              </a:rPr>
              <a:t>Câu nào dưới đây là câu hỏi? Dựa vào đâu em biết điều đó</a:t>
            </a:r>
            <a:r>
              <a:rPr lang="vi-VN" sz="2800" b="1" dirty="0" smtClean="0">
                <a:latin typeface="Times New Roman" pitchFamily="18" charset="0"/>
                <a:cs typeface="Times New Roman" pitchFamily="18" charset="0"/>
              </a:rPr>
              <a:t>?</a:t>
            </a:r>
            <a:r>
              <a:rPr lang="vi-VN" sz="2800" b="1" dirty="0">
                <a:latin typeface="Times New Roman" pitchFamily="18" charset="0"/>
                <a:cs typeface="Times New Roman" pitchFamily="18" charset="0"/>
              </a:rPr>
              <a:t/>
            </a:r>
            <a:br>
              <a:rPr lang="vi-VN" sz="2800" b="1" dirty="0">
                <a:latin typeface="Times New Roman" pitchFamily="18" charset="0"/>
                <a:cs typeface="Times New Roman" pitchFamily="18" charset="0"/>
              </a:rPr>
            </a:br>
            <a:endParaRPr lang="en-US" sz="2800" b="1" i="1" dirty="0">
              <a:solidFill>
                <a:prstClr val="white"/>
              </a:solidFill>
              <a:latin typeface="Times New Roman" pitchFamily="18" charset="0"/>
              <a:cs typeface="Times New Roman" pitchFamily="18" charset="0"/>
            </a:endParaRPr>
          </a:p>
        </p:txBody>
      </p:sp>
      <p:grpSp>
        <p:nvGrpSpPr>
          <p:cNvPr id="37" name="Group 36"/>
          <p:cNvGrpSpPr/>
          <p:nvPr/>
        </p:nvGrpSpPr>
        <p:grpSpPr>
          <a:xfrm>
            <a:off x="898264" y="2714621"/>
            <a:ext cx="6956559" cy="3062299"/>
            <a:chOff x="1120642" y="1281102"/>
            <a:chExt cx="6956558" cy="3062299"/>
          </a:xfrm>
        </p:grpSpPr>
        <p:grpSp>
          <p:nvGrpSpPr>
            <p:cNvPr id="36" name="Group 35"/>
            <p:cNvGrpSpPr/>
            <p:nvPr/>
          </p:nvGrpSpPr>
          <p:grpSpPr>
            <a:xfrm>
              <a:off x="1120642" y="1281102"/>
              <a:ext cx="5765638" cy="1959358"/>
              <a:chOff x="1120642" y="1281102"/>
              <a:chExt cx="5765638" cy="1959358"/>
            </a:xfrm>
          </p:grpSpPr>
          <p:sp>
            <p:nvSpPr>
              <p:cNvPr id="9" name="Rectangle: Rounded Corners 12">
                <a:extLst>
                  <a:ext uri="{FF2B5EF4-FFF2-40B4-BE49-F238E27FC236}">
                    <a16:creationId xmlns:a16="http://schemas.microsoft.com/office/drawing/2014/main" xmlns="" id="{2D0AD680-7CDB-2CCA-246F-F424EFBE49EF}"/>
                  </a:ext>
                </a:extLst>
              </p:cNvPr>
              <p:cNvSpPr/>
              <p:nvPr/>
            </p:nvSpPr>
            <p:spPr>
              <a:xfrm>
                <a:off x="1148922" y="2417669"/>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endParaRPr lang="vi-VN" sz="3600" dirty="0">
                  <a:solidFill>
                    <a:srgbClr val="F46F18"/>
                  </a:solidFill>
                  <a:latin typeface="Nunito Black" panose="00000A00000000000000" pitchFamily="2" charset="0"/>
                </a:endParaRPr>
              </a:p>
              <a:p>
                <a:pPr algn="ctr">
                  <a:defRPr/>
                </a:pPr>
                <a:endParaRPr lang="en-US" sz="2400" dirty="0">
                  <a:solidFill>
                    <a:srgbClr val="F79646">
                      <a:lumMod val="50000"/>
                    </a:srgbClr>
                  </a:solidFill>
                  <a:latin typeface="Nunito Black" panose="00000A00000000000000" pitchFamily="2" charset="0"/>
                </a:endParaRPr>
              </a:p>
            </p:txBody>
          </p:sp>
          <p:pic>
            <p:nvPicPr>
              <p:cNvPr id="4" name="Picture 3"/>
              <p:cNvPicPr>
                <a:picLocks noChangeAspect="1"/>
              </p:cNvPicPr>
              <p:nvPr/>
            </p:nvPicPr>
            <p:blipFill>
              <a:blip r:embed="rId3"/>
              <a:stretch>
                <a:fillRect/>
              </a:stretch>
            </p:blipFill>
            <p:spPr>
              <a:xfrm>
                <a:off x="1295400" y="2490816"/>
                <a:ext cx="4419600" cy="507478"/>
              </a:xfrm>
              <a:prstGeom prst="rect">
                <a:avLst/>
              </a:prstGeom>
            </p:spPr>
          </p:pic>
          <p:grpSp>
            <p:nvGrpSpPr>
              <p:cNvPr id="35" name="Group 34"/>
              <p:cNvGrpSpPr/>
              <p:nvPr/>
            </p:nvGrpSpPr>
            <p:grpSpPr>
              <a:xfrm>
                <a:off x="1120642" y="1281102"/>
                <a:ext cx="5737358" cy="822791"/>
                <a:chOff x="1120642" y="1281102"/>
                <a:chExt cx="5737358" cy="822791"/>
              </a:xfrm>
            </p:grpSpPr>
            <p:sp>
              <p:nvSpPr>
                <p:cNvPr id="13" name="Rectangle: Rounded Corners 12">
                  <a:extLst>
                    <a:ext uri="{FF2B5EF4-FFF2-40B4-BE49-F238E27FC236}">
                      <a16:creationId xmlns:a16="http://schemas.microsoft.com/office/drawing/2014/main" xmlns="" id="{2D0AD680-7CDB-2CCA-246F-F424EFBE49EF}"/>
                    </a:ext>
                  </a:extLst>
                </p:cNvPr>
                <p:cNvSpPr/>
                <p:nvPr/>
              </p:nvSpPr>
              <p:spPr>
                <a:xfrm>
                  <a:off x="1120642" y="1281102"/>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endParaRPr lang="vi-VN" sz="3600" dirty="0">
                    <a:solidFill>
                      <a:srgbClr val="F46F18"/>
                    </a:solidFill>
                    <a:latin typeface="Nunito Black" panose="00000A00000000000000" pitchFamily="2" charset="0"/>
                  </a:endParaRPr>
                </a:p>
                <a:p>
                  <a:pPr algn="ctr">
                    <a:defRPr/>
                  </a:pPr>
                  <a:endParaRPr lang="en-US" sz="2400" dirty="0">
                    <a:solidFill>
                      <a:srgbClr val="F79646">
                        <a:lumMod val="50000"/>
                      </a:srgbClr>
                    </a:solidFill>
                    <a:latin typeface="Nunito Black" panose="00000A00000000000000" pitchFamily="2" charset="0"/>
                  </a:endParaRPr>
                </a:p>
              </p:txBody>
            </p:sp>
            <p:pic>
              <p:nvPicPr>
                <p:cNvPr id="2" name="Picture 1"/>
                <p:cNvPicPr>
                  <a:picLocks noChangeAspect="1"/>
                </p:cNvPicPr>
                <p:nvPr/>
              </p:nvPicPr>
              <p:blipFill>
                <a:blip r:embed="rId4"/>
                <a:stretch>
                  <a:fillRect/>
                </a:stretch>
              </p:blipFill>
              <p:spPr>
                <a:xfrm>
                  <a:off x="1193149" y="1437263"/>
                  <a:ext cx="4911069" cy="536553"/>
                </a:xfrm>
                <a:prstGeom prst="rect">
                  <a:avLst/>
                </a:prstGeom>
              </p:spPr>
            </p:pic>
          </p:grpSp>
        </p:grpSp>
        <p:sp>
          <p:nvSpPr>
            <p:cNvPr id="10" name="Rectangle: Rounded Corners 12">
              <a:extLst>
                <a:ext uri="{FF2B5EF4-FFF2-40B4-BE49-F238E27FC236}">
                  <a16:creationId xmlns:a16="http://schemas.microsoft.com/office/drawing/2014/main" xmlns="" id="{2D0AD680-7CDB-2CCA-246F-F424EFBE49EF}"/>
                </a:ext>
              </a:extLst>
            </p:cNvPr>
            <p:cNvSpPr/>
            <p:nvPr/>
          </p:nvSpPr>
          <p:spPr>
            <a:xfrm>
              <a:off x="1148922" y="3563649"/>
              <a:ext cx="6928278" cy="779752"/>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endParaRPr lang="vi-VN" sz="3600" dirty="0">
                <a:solidFill>
                  <a:srgbClr val="F46F18"/>
                </a:solidFill>
                <a:latin typeface="Nunito Black" panose="00000A00000000000000" pitchFamily="2" charset="0"/>
              </a:endParaRPr>
            </a:p>
            <a:p>
              <a:pPr algn="ctr">
                <a:defRPr/>
              </a:pPr>
              <a:endParaRPr lang="en-US" sz="2400" dirty="0">
                <a:solidFill>
                  <a:srgbClr val="F79646">
                    <a:lumMod val="50000"/>
                  </a:srgbClr>
                </a:solidFill>
                <a:latin typeface="Nunito Black" panose="00000A00000000000000" pitchFamily="2" charset="0"/>
              </a:endParaRPr>
            </a:p>
          </p:txBody>
        </p:sp>
        <p:pic>
          <p:nvPicPr>
            <p:cNvPr id="6" name="Picture 5"/>
            <p:cNvPicPr>
              <a:picLocks noChangeAspect="1"/>
            </p:cNvPicPr>
            <p:nvPr/>
          </p:nvPicPr>
          <p:blipFill>
            <a:blip r:embed="rId5"/>
            <a:stretch>
              <a:fillRect/>
            </a:stretch>
          </p:blipFill>
          <p:spPr>
            <a:xfrm>
              <a:off x="1207290" y="3715622"/>
              <a:ext cx="6805476" cy="518841"/>
            </a:xfrm>
            <a:prstGeom prst="rect">
              <a:avLst/>
            </a:prstGeom>
          </p:spPr>
        </p:pic>
      </p:grpSp>
      <p:pic>
        <p:nvPicPr>
          <p:cNvPr id="15" name="Picture 14"/>
          <p:cNvPicPr>
            <a:picLocks noChangeAspect="1"/>
          </p:cNvPicPr>
          <p:nvPr/>
        </p:nvPicPr>
        <p:blipFill>
          <a:blip r:embed="rId6"/>
          <a:stretch>
            <a:fillRect/>
          </a:stretch>
        </p:blipFill>
        <p:spPr>
          <a:xfrm>
            <a:off x="8350118" y="2285993"/>
            <a:ext cx="3676651" cy="4408648"/>
          </a:xfrm>
          <a:prstGeom prst="rect">
            <a:avLst/>
          </a:prstGeom>
        </p:spPr>
      </p:pic>
      <p:sp>
        <p:nvSpPr>
          <p:cNvPr id="16" name="TextBox 15"/>
          <p:cNvSpPr txBox="1"/>
          <p:nvPr/>
        </p:nvSpPr>
        <p:spPr>
          <a:xfrm>
            <a:off x="8983537" y="5008638"/>
            <a:ext cx="2409825" cy="954097"/>
          </a:xfrm>
          <a:prstGeom prst="rect">
            <a:avLst/>
          </a:prstGeom>
          <a:noFill/>
        </p:spPr>
        <p:txBody>
          <a:bodyPr wrap="square" lIns="91431" tIns="45715" rIns="91431" bIns="45715" rtlCol="0">
            <a:spAutoFit/>
          </a:bodyPr>
          <a:lstStyle/>
          <a:p>
            <a:pPr algn="just"/>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hỏi</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dấu</a:t>
            </a:r>
            <a:r>
              <a:rPr lang="en-US" sz="2800" dirty="0" smtClean="0">
                <a:latin typeface="Nunito Black" pitchFamily="2" charset="0"/>
              </a:rPr>
              <a:t> </a:t>
            </a:r>
            <a:r>
              <a:rPr lang="en-US" sz="2800" dirty="0" err="1" smtClean="0">
                <a:latin typeface="Nunito Black" pitchFamily="2" charset="0"/>
              </a:rPr>
              <a:t>hiệu</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a:t>
            </a:r>
            <a:endParaRPr lang="en-US" sz="2800" dirty="0">
              <a:latin typeface="Nunito Black" pitchFamily="2" charset="0"/>
            </a:endParaRPr>
          </a:p>
        </p:txBody>
      </p:sp>
      <p:sp>
        <p:nvSpPr>
          <p:cNvPr id="17" name="TextBox 16"/>
          <p:cNvSpPr txBox="1"/>
          <p:nvPr/>
        </p:nvSpPr>
        <p:spPr>
          <a:xfrm>
            <a:off x="8435841" y="5004205"/>
            <a:ext cx="3505200" cy="954097"/>
          </a:xfrm>
          <a:prstGeom prst="rect">
            <a:avLst/>
          </a:prstGeom>
          <a:noFill/>
        </p:spPr>
        <p:txBody>
          <a:bodyPr wrap="square" lIns="91431" tIns="45715" rIns="91431" bIns="45715" rtlCol="0">
            <a:spAutoFit/>
          </a:bodyPr>
          <a:lstStyle/>
          <a:p>
            <a:pPr algn="ctr"/>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nào</a:t>
            </a:r>
            <a:r>
              <a:rPr lang="en-US" sz="2800" dirty="0" smtClean="0">
                <a:latin typeface="Nunito Black" pitchFamily="2" charset="0"/>
              </a:rPr>
              <a:t> </a:t>
            </a:r>
            <a:r>
              <a:rPr lang="en-US" sz="2800" dirty="0" err="1" smtClean="0">
                <a:latin typeface="Nunito Black" pitchFamily="2" charset="0"/>
              </a:rPr>
              <a:t>là</a:t>
            </a:r>
            <a:r>
              <a:rPr lang="en-US" sz="2800" dirty="0" smtClean="0">
                <a:latin typeface="Nunito Black" pitchFamily="2" charset="0"/>
              </a:rPr>
              <a:t> </a:t>
            </a:r>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hỏi</a:t>
            </a:r>
            <a:r>
              <a:rPr lang="en-US" sz="2800" dirty="0" smtClean="0">
                <a:latin typeface="Nunito Black" pitchFamily="2" charset="0"/>
              </a:rPr>
              <a:t>? </a:t>
            </a:r>
            <a:r>
              <a:rPr lang="en-US" sz="2800" dirty="0" err="1" smtClean="0">
                <a:latin typeface="Nunito Black" pitchFamily="2" charset="0"/>
              </a:rPr>
              <a:t>Vì</a:t>
            </a:r>
            <a:r>
              <a:rPr lang="en-US" sz="2800" dirty="0" smtClean="0">
                <a:latin typeface="Nunito Black" pitchFamily="2" charset="0"/>
              </a:rPr>
              <a:t> </a:t>
            </a:r>
            <a:r>
              <a:rPr lang="en-US" sz="2800" dirty="0" err="1" smtClean="0">
                <a:latin typeface="Nunito Black" pitchFamily="2" charset="0"/>
              </a:rPr>
              <a:t>sao</a:t>
            </a:r>
            <a:r>
              <a:rPr lang="en-US" sz="2800" dirty="0" smtClean="0">
                <a:latin typeface="Nunito Black" pitchFamily="2"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biết</a:t>
            </a:r>
            <a:r>
              <a:rPr lang="en-US" sz="2800" dirty="0" smtClean="0">
                <a:latin typeface="Nunito Black" pitchFamily="2" charset="0"/>
              </a:rPr>
              <a:t>?</a:t>
            </a:r>
            <a:endParaRPr lang="en-US" sz="2800" dirty="0">
              <a:latin typeface="Nunito Black" pitchFamily="2" charset="0"/>
            </a:endParaRPr>
          </a:p>
        </p:txBody>
      </p:sp>
      <p:sp>
        <p:nvSpPr>
          <p:cNvPr id="18" name="Oval 17"/>
          <p:cNvSpPr/>
          <p:nvPr/>
        </p:nvSpPr>
        <p:spPr>
          <a:xfrm>
            <a:off x="1121399" y="2838577"/>
            <a:ext cx="469111" cy="518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cxnSp>
        <p:nvCxnSpPr>
          <p:cNvPr id="27" name="Straight Connector 26"/>
          <p:cNvCxnSpPr/>
          <p:nvPr/>
        </p:nvCxnSpPr>
        <p:spPr>
          <a:xfrm>
            <a:off x="2590800" y="3348762"/>
            <a:ext cx="990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5645018" y="3348762"/>
            <a:ext cx="23681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9" name="Rectangle 38"/>
          <p:cNvSpPr/>
          <p:nvPr/>
        </p:nvSpPr>
        <p:spPr>
          <a:xfrm>
            <a:off x="8350117" y="4777708"/>
            <a:ext cx="3594360" cy="1692761"/>
          </a:xfrm>
          <a:prstGeom prst="rect">
            <a:avLst/>
          </a:prstGeom>
        </p:spPr>
        <p:txBody>
          <a:bodyPr wrap="square" lIns="91431" tIns="45715" rIns="91431" bIns="45715">
            <a:spAutoFit/>
          </a:bodyPr>
          <a:lstStyle/>
          <a:p>
            <a:pPr lvl="0" algn="ctr"/>
            <a:r>
              <a:rPr lang="en-US" sz="2600" dirty="0" err="1">
                <a:solidFill>
                  <a:prstClr val="black"/>
                </a:solidFill>
                <a:latin typeface="Nunito Black" pitchFamily="2" charset="0"/>
              </a:rPr>
              <a:t>Câu</a:t>
            </a:r>
            <a:r>
              <a:rPr lang="en-US" sz="2600" dirty="0">
                <a:solidFill>
                  <a:prstClr val="black"/>
                </a:solidFill>
                <a:latin typeface="Nunito Black" pitchFamily="2" charset="0"/>
              </a:rPr>
              <a:t> a </a:t>
            </a:r>
            <a:r>
              <a:rPr lang="en-US" sz="2600" dirty="0" err="1">
                <a:solidFill>
                  <a:prstClr val="black"/>
                </a:solidFill>
                <a:latin typeface="Nunito Black" pitchFamily="2" charset="0"/>
              </a:rPr>
              <a:t>là</a:t>
            </a:r>
            <a:r>
              <a:rPr lang="en-US" sz="2600" dirty="0">
                <a:solidFill>
                  <a:prstClr val="black"/>
                </a:solidFill>
                <a:latin typeface="Nunito Black" pitchFamily="2" charset="0"/>
              </a:rPr>
              <a:t> </a:t>
            </a:r>
            <a:r>
              <a:rPr lang="en-US" sz="2600" dirty="0" err="1">
                <a:solidFill>
                  <a:prstClr val="black"/>
                </a:solidFill>
                <a:latin typeface="Nunito Black" pitchFamily="2" charset="0"/>
              </a:rPr>
              <a:t>câu</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vì</a:t>
            </a:r>
            <a:r>
              <a:rPr lang="en-US" sz="2600" dirty="0">
                <a:solidFill>
                  <a:prstClr val="black"/>
                </a:solidFill>
                <a:latin typeface="Nunito Black" pitchFamily="2" charset="0"/>
              </a:rPr>
              <a:t> </a:t>
            </a:r>
            <a:r>
              <a:rPr lang="en-US" sz="2600" dirty="0" err="1">
                <a:solidFill>
                  <a:prstClr val="black"/>
                </a:solidFill>
                <a:latin typeface="Nunito Black" pitchFamily="2" charset="0"/>
              </a:rPr>
              <a:t>kết</a:t>
            </a:r>
            <a:r>
              <a:rPr lang="en-US" sz="2600" dirty="0">
                <a:solidFill>
                  <a:prstClr val="black"/>
                </a:solidFill>
                <a:latin typeface="Nunito Black" pitchFamily="2" charset="0"/>
              </a:rPr>
              <a:t> </a:t>
            </a:r>
            <a:r>
              <a:rPr lang="en-US" sz="2600" dirty="0" err="1">
                <a:solidFill>
                  <a:prstClr val="black"/>
                </a:solidFill>
                <a:latin typeface="Nunito Black" pitchFamily="2" charset="0"/>
              </a:rPr>
              <a:t>thúc</a:t>
            </a:r>
            <a:r>
              <a:rPr lang="en-US" sz="2600" dirty="0">
                <a:solidFill>
                  <a:prstClr val="black"/>
                </a:solidFill>
                <a:latin typeface="Nunito Black" pitchFamily="2" charset="0"/>
              </a:rPr>
              <a:t> </a:t>
            </a:r>
            <a:r>
              <a:rPr lang="en-US" sz="2600" dirty="0" err="1">
                <a:solidFill>
                  <a:prstClr val="black"/>
                </a:solidFill>
                <a:latin typeface="Nunito Black" pitchFamily="2" charset="0"/>
              </a:rPr>
              <a:t>câu</a:t>
            </a:r>
            <a:r>
              <a:rPr lang="en-US" sz="2600" dirty="0">
                <a:solidFill>
                  <a:prstClr val="black"/>
                </a:solidFill>
                <a:latin typeface="Nunito Black" pitchFamily="2" charset="0"/>
              </a:rPr>
              <a:t> </a:t>
            </a:r>
            <a:r>
              <a:rPr lang="en-US" sz="2600" dirty="0" err="1">
                <a:solidFill>
                  <a:prstClr val="black"/>
                </a:solidFill>
                <a:latin typeface="Nunito Black" pitchFamily="2" charset="0"/>
              </a:rPr>
              <a:t>có</a:t>
            </a:r>
            <a:r>
              <a:rPr lang="en-US" sz="2600" dirty="0">
                <a:solidFill>
                  <a:prstClr val="black"/>
                </a:solidFill>
                <a:latin typeface="Nunito Black" pitchFamily="2" charset="0"/>
              </a:rPr>
              <a:t> </a:t>
            </a:r>
            <a:r>
              <a:rPr lang="en-US" sz="2600" dirty="0" err="1">
                <a:solidFill>
                  <a:prstClr val="black"/>
                </a:solidFill>
                <a:latin typeface="Nunito Black" pitchFamily="2" charset="0"/>
              </a:rPr>
              <a:t>dấu</a:t>
            </a:r>
            <a:r>
              <a:rPr lang="en-US" sz="2600" dirty="0">
                <a:solidFill>
                  <a:prstClr val="black"/>
                </a:solidFill>
                <a:latin typeface="Nunito Black" pitchFamily="2" charset="0"/>
              </a:rPr>
              <a:t> </a:t>
            </a:r>
            <a:r>
              <a:rPr lang="en-US" sz="2600" dirty="0" err="1">
                <a:solidFill>
                  <a:prstClr val="black"/>
                </a:solidFill>
                <a:latin typeface="Nunito Black" pitchFamily="2" charset="0"/>
              </a:rPr>
              <a:t>chấm</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và</a:t>
            </a:r>
            <a:r>
              <a:rPr lang="en-US" sz="2600" dirty="0">
                <a:solidFill>
                  <a:prstClr val="black"/>
                </a:solidFill>
                <a:latin typeface="Nunito Black" pitchFamily="2" charset="0"/>
              </a:rPr>
              <a:t> </a:t>
            </a:r>
            <a:r>
              <a:rPr lang="en-US" sz="2600" dirty="0" err="1">
                <a:solidFill>
                  <a:prstClr val="black"/>
                </a:solidFill>
                <a:latin typeface="Nunito Black" pitchFamily="2" charset="0"/>
              </a:rPr>
              <a:t>có</a:t>
            </a:r>
            <a:r>
              <a:rPr lang="en-US" sz="2600" dirty="0">
                <a:solidFill>
                  <a:prstClr val="black"/>
                </a:solidFill>
                <a:latin typeface="Nunito Black" pitchFamily="2" charset="0"/>
              </a:rPr>
              <a:t> </a:t>
            </a:r>
            <a:r>
              <a:rPr lang="en-US" sz="2600" dirty="0" err="1">
                <a:solidFill>
                  <a:prstClr val="black"/>
                </a:solidFill>
                <a:latin typeface="Nunito Black" pitchFamily="2" charset="0"/>
              </a:rPr>
              <a:t>từ</a:t>
            </a:r>
            <a:r>
              <a:rPr lang="en-US" sz="2600" dirty="0">
                <a:solidFill>
                  <a:prstClr val="black"/>
                </a:solidFill>
                <a:latin typeface="Nunito Black" pitchFamily="2" charset="0"/>
              </a:rPr>
              <a:t> </a:t>
            </a:r>
            <a:r>
              <a:rPr lang="en-US" sz="2600" dirty="0" err="1">
                <a:solidFill>
                  <a:prstClr val="black"/>
                </a:solidFill>
                <a:latin typeface="Nunito Black" pitchFamily="2" charset="0"/>
              </a:rPr>
              <a:t>để</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làm</a:t>
            </a:r>
            <a:r>
              <a:rPr lang="en-US" sz="2600" dirty="0">
                <a:solidFill>
                  <a:prstClr val="black"/>
                </a:solidFill>
                <a:latin typeface="Nunito Black" pitchFamily="2" charset="0"/>
              </a:rPr>
              <a:t> </a:t>
            </a:r>
            <a:r>
              <a:rPr lang="en-US" sz="2600" dirty="0" err="1">
                <a:solidFill>
                  <a:prstClr val="black"/>
                </a:solidFill>
                <a:latin typeface="Nunito Black" pitchFamily="2" charset="0"/>
              </a:rPr>
              <a:t>gì</a:t>
            </a:r>
            <a:r>
              <a:rPr lang="en-US" sz="2600" dirty="0">
                <a:solidFill>
                  <a:prstClr val="black"/>
                </a:solidFill>
                <a:latin typeface="Nunito Black" pitchFamily="2" charset="0"/>
              </a:rPr>
              <a:t>”.</a:t>
            </a:r>
          </a:p>
        </p:txBody>
      </p:sp>
      <p:sp>
        <p:nvSpPr>
          <p:cNvPr id="20" name="TextBox 19"/>
          <p:cNvSpPr txBox="1"/>
          <p:nvPr/>
        </p:nvSpPr>
        <p:spPr>
          <a:xfrm>
            <a:off x="0" y="5"/>
            <a:ext cx="12192000" cy="523194"/>
          </a:xfrm>
          <a:prstGeom prst="rect">
            <a:avLst/>
          </a:prstGeom>
          <a:noFill/>
        </p:spPr>
        <p:txBody>
          <a:bodyPr wrap="square" lIns="91413" tIns="45707" rIns="91413" bIns="45707"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12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10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2023</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0" y="520926"/>
            <a:ext cx="12192000" cy="523194"/>
          </a:xfrm>
          <a:prstGeom prst="rect">
            <a:avLst/>
          </a:prstGeom>
          <a:noFill/>
        </p:spPr>
        <p:txBody>
          <a:bodyPr wrap="square" lIns="91413" tIns="45707" rIns="91413" bIns="4570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2" name="TextBox 21"/>
          <p:cNvSpPr txBox="1"/>
          <p:nvPr/>
        </p:nvSpPr>
        <p:spPr>
          <a:xfrm>
            <a:off x="119336" y="984837"/>
            <a:ext cx="12072664"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hỏi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xit" presetSubtype="4" fill="hold" grpId="1" nodeType="withEffect">
                                  <p:stCondLst>
                                    <p:cond delay="0"/>
                                  </p:stCondLst>
                                  <p:childTnLst>
                                    <p:animEffect transition="out" filter="wipe(dow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xit" presetSubtype="0" fill="hold" grpId="1"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6" grpId="1"/>
      <p:bldP spid="17" grpId="0"/>
      <p:bldP spid="17" grpId="1"/>
      <p:bldP spid="18" grpId="0" animBg="1"/>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F34A453-D191-6208-5746-A06A5EE51B9A}"/>
              </a:ext>
            </a:extLst>
          </p:cNvPr>
          <p:cNvPicPr>
            <a:picLocks noChangeAspect="1"/>
          </p:cNvPicPr>
          <p:nvPr/>
        </p:nvPicPr>
        <p:blipFill>
          <a:blip r:embed="rId2"/>
          <a:stretch>
            <a:fillRect/>
          </a:stretch>
        </p:blipFill>
        <p:spPr>
          <a:xfrm>
            <a:off x="60960" y="0"/>
            <a:ext cx="1295400" cy="1219200"/>
          </a:xfrm>
          <a:prstGeom prst="rect">
            <a:avLst/>
          </a:prstGeom>
          <a:ln>
            <a:noFill/>
          </a:ln>
          <a:effectLst>
            <a:softEdge rad="112500"/>
          </a:effectLst>
        </p:spPr>
      </p:pic>
      <p:sp>
        <p:nvSpPr>
          <p:cNvPr id="6" name="Rectangle: Rounded Corners 10">
            <a:extLst>
              <a:ext uri="{FF2B5EF4-FFF2-40B4-BE49-F238E27FC236}">
                <a16:creationId xmlns:a16="http://schemas.microsoft.com/office/drawing/2014/main" xmlns="" id="{8DF9AFA0-84FE-1D74-3146-87555832D87E}"/>
              </a:ext>
            </a:extLst>
          </p:cNvPr>
          <p:cNvSpPr/>
          <p:nvPr/>
        </p:nvSpPr>
        <p:spPr>
          <a:xfrm>
            <a:off x="0" y="1571612"/>
            <a:ext cx="89154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lvl="0">
              <a:defRPr/>
            </a:pPr>
            <a:r>
              <a:rPr lang="en-US" sz="2800" b="1" dirty="0" smtClean="0">
                <a:solidFill>
                  <a:prstClr val="white"/>
                </a:solidFill>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Đọc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đây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yêu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cầu</a:t>
            </a:r>
            <a:r>
              <a:rPr lang="en-US" sz="2800" b="1" dirty="0" smtClean="0">
                <a:latin typeface="Times New Roman" pitchFamily="18" charset="0"/>
                <a:cs typeface="Times New Roman" pitchFamily="18" charset="0"/>
              </a:rPr>
              <a:t>.</a:t>
            </a:r>
            <a:endParaRPr lang="en-US" sz="2800" b="1" dirty="0">
              <a:solidFill>
                <a:prstClr val="white"/>
              </a:solidFill>
              <a:latin typeface="Times New Roman" pitchFamily="18" charset="0"/>
              <a:cs typeface="Times New Roman" pitchFamily="18" charset="0"/>
            </a:endParaRPr>
          </a:p>
        </p:txBody>
      </p:sp>
      <p:sp>
        <p:nvSpPr>
          <p:cNvPr id="8" name="Rectangle 7"/>
          <p:cNvSpPr/>
          <p:nvPr/>
        </p:nvSpPr>
        <p:spPr>
          <a:xfrm>
            <a:off x="0" y="2357430"/>
            <a:ext cx="12192000" cy="3416310"/>
          </a:xfrm>
          <a:prstGeom prst="rect">
            <a:avLst/>
          </a:prstGeom>
        </p:spPr>
        <p:style>
          <a:lnRef idx="2">
            <a:schemeClr val="accent3"/>
          </a:lnRef>
          <a:fillRef idx="1">
            <a:schemeClr val="lt1"/>
          </a:fillRef>
          <a:effectRef idx="0">
            <a:schemeClr val="accent3"/>
          </a:effectRef>
          <a:fontRef idx="minor">
            <a:schemeClr val="dk1"/>
          </a:fontRef>
        </p:style>
        <p:txBody>
          <a:bodyPr wrap="square" lIns="91431" tIns="45715" rIns="91431" bIns="45715">
            <a:spAutoFit/>
          </a:bodyPr>
          <a:lstStyle/>
          <a:p>
            <a:pPr algn="ctr"/>
            <a:r>
              <a:rPr lang="vi-VN" sz="2400" b="1" dirty="0">
                <a:solidFill>
                  <a:srgbClr val="000000"/>
                </a:solidFill>
                <a:latin typeface="Times New Roman" pitchFamily="18" charset="0"/>
                <a:cs typeface="Times New Roman" pitchFamily="18" charset="0"/>
              </a:rPr>
              <a:t>Hộp bút của Na</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Trong </a:t>
            </a:r>
            <a:r>
              <a:rPr lang="vi-VN" sz="2400" b="1" dirty="0">
                <a:solidFill>
                  <a:srgbClr val="000000"/>
                </a:solidFill>
                <a:latin typeface="Times New Roman" pitchFamily="18" charset="0"/>
                <a:cs typeface="Times New Roman" pitchFamily="18" charset="0"/>
              </a:rPr>
              <a:t>hộp bút bé nhỏ có tiếng lao xao. Na ghé tai nghe, có tiếng bút chì:</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Tớ được dùng nhiều nhất nên tớ chỉ còn một mẩu.</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Có </a:t>
            </a:r>
            <a:r>
              <a:rPr lang="vi-VN" sz="2400" b="1" dirty="0">
                <a:solidFill>
                  <a:srgbClr val="000000"/>
                </a:solidFill>
                <a:latin typeface="Times New Roman" pitchFamily="18" charset="0"/>
                <a:cs typeface="Times New Roman" pitchFamily="18" charset="0"/>
              </a:rPr>
              <a:t>tiếng tẩy đáp lại:</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Tớ toàn vụn tẩy vì chữa cho cậu. Tớ quan trọng nhất. Thước kẻ lên tiếng:</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Tớ mới quan trọng. Tớ được dùng nhiều đến mức mờ hết cả số.</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Na </a:t>
            </a:r>
            <a:r>
              <a:rPr lang="vi-VN" sz="2400" b="1" dirty="0">
                <a:solidFill>
                  <a:srgbClr val="000000"/>
                </a:solidFill>
                <a:latin typeface="Times New Roman" pitchFamily="18" charset="0"/>
                <a:cs typeface="Times New Roman" pitchFamily="18" charset="0"/>
              </a:rPr>
              <a:t>bối rối mở hộp bút. Cô bé thầm thì:</a:t>
            </a:r>
          </a:p>
          <a:p>
            <a:pPr algn="just"/>
            <a:r>
              <a:rPr lang="en-US" sz="2400" b="1" dirty="0" smtClean="0">
                <a:solidFill>
                  <a:srgbClr val="000000"/>
                </a:solidFill>
                <a:latin typeface="Times New Roman" pitchFamily="18" charset="0"/>
                <a:cs typeface="Times New Roman" pitchFamily="18" charset="0"/>
              </a:rPr>
              <a:t>        </a:t>
            </a:r>
            <a:r>
              <a:rPr lang="vi-VN" sz="2400" b="1" dirty="0" smtClean="0">
                <a:solidFill>
                  <a:srgbClr val="000000"/>
                </a:solidFill>
                <a:latin typeface="Times New Roman" pitchFamily="18" charset="0"/>
                <a:cs typeface="Times New Roman" pitchFamily="18" charset="0"/>
              </a:rPr>
              <a:t>- </a:t>
            </a:r>
            <a:r>
              <a:rPr lang="vi-VN" sz="2400" b="1" dirty="0">
                <a:solidFill>
                  <a:srgbClr val="000000"/>
                </a:solidFill>
                <a:latin typeface="Times New Roman" pitchFamily="18" charset="0"/>
                <a:cs typeface="Times New Roman" pitchFamily="18" charset="0"/>
              </a:rPr>
              <a:t>Ai cũng quan trọng vì đều là bạn thân của tớ.</a:t>
            </a:r>
          </a:p>
          <a:p>
            <a:pPr algn="r"/>
            <a:r>
              <a:rPr lang="vi-VN" sz="2400" b="1" dirty="0">
                <a:solidFill>
                  <a:srgbClr val="000000"/>
                </a:solidFill>
                <a:latin typeface="Times New Roman" pitchFamily="18" charset="0"/>
                <a:cs typeface="Times New Roman" pitchFamily="18" charset="0"/>
              </a:rPr>
              <a:t>(Theo An Hạnh</a:t>
            </a:r>
            <a:r>
              <a:rPr lang="vi-VN" sz="2400" b="1" dirty="0" smtClean="0">
                <a:solidFill>
                  <a:srgbClr val="000000"/>
                </a:solidFill>
                <a:latin typeface="Times New Roman" pitchFamily="18" charset="0"/>
                <a:cs typeface="Times New Roman" pitchFamily="18" charset="0"/>
              </a:rPr>
              <a:t>)</a:t>
            </a:r>
            <a:endParaRPr lang="vi-VN" sz="2400" b="1" dirty="0">
              <a:solidFill>
                <a:srgbClr val="000000"/>
              </a:solidFill>
              <a:latin typeface="Times New Roman" pitchFamily="18" charset="0"/>
              <a:cs typeface="Times New Roman" pitchFamily="18" charset="0"/>
            </a:endParaRPr>
          </a:p>
        </p:txBody>
      </p:sp>
      <p:sp>
        <p:nvSpPr>
          <p:cNvPr id="11" name="TextBox 10"/>
          <p:cNvSpPr txBox="1"/>
          <p:nvPr/>
        </p:nvSpPr>
        <p:spPr>
          <a:xfrm>
            <a:off x="0" y="520926"/>
            <a:ext cx="12192000" cy="523194"/>
          </a:xfrm>
          <a:prstGeom prst="rect">
            <a:avLst/>
          </a:prstGeom>
          <a:noFill/>
        </p:spPr>
        <p:txBody>
          <a:bodyPr wrap="square" lIns="91413" tIns="45707" rIns="91413" bIns="4570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2" name="TextBox 11"/>
          <p:cNvSpPr txBox="1"/>
          <p:nvPr/>
        </p:nvSpPr>
        <p:spPr>
          <a:xfrm>
            <a:off x="119336" y="984837"/>
            <a:ext cx="12072664"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hỏi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6"/>
            <a:ext cx="12192000" cy="646305"/>
          </a:xfrm>
          <a:prstGeom prst="rect">
            <a:avLst/>
          </a:prstGeom>
          <a:noFill/>
        </p:spPr>
        <p:txBody>
          <a:bodyPr wrap="square" lIns="91413" tIns="45707" rIns="91413" bIns="45707" rtlCol="0">
            <a:spAutoFit/>
          </a:bodyPr>
          <a:lstStyle/>
          <a:p>
            <a:pPr algn="ct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17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2024</a:t>
            </a:r>
            <a:endParaRPr lang="vi-VN"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4809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01E0FE-C57F-B404-092E-FE40DCE47E26}"/>
              </a:ext>
            </a:extLst>
          </p:cNvPr>
          <p:cNvPicPr>
            <a:picLocks noChangeAspect="1"/>
          </p:cNvPicPr>
          <p:nvPr/>
        </p:nvPicPr>
        <p:blipFill>
          <a:blip r:embed="rId3"/>
          <a:stretch>
            <a:fillRect/>
          </a:stretch>
        </p:blipFill>
        <p:spPr>
          <a:xfrm>
            <a:off x="0" y="-239194"/>
            <a:ext cx="12192000" cy="6858000"/>
          </a:xfrm>
          <a:prstGeom prst="rect">
            <a:avLst/>
          </a:prstGeom>
        </p:spPr>
      </p:pic>
      <p:pic>
        <p:nvPicPr>
          <p:cNvPr id="2" name="Picture 1"/>
          <p:cNvPicPr>
            <a:picLocks noChangeAspect="1"/>
          </p:cNvPicPr>
          <p:nvPr/>
        </p:nvPicPr>
        <p:blipFill>
          <a:blip r:embed="rId4"/>
          <a:stretch>
            <a:fillRect/>
          </a:stretch>
        </p:blipFill>
        <p:spPr>
          <a:xfrm>
            <a:off x="2" y="2714620"/>
            <a:ext cx="3952859" cy="4143380"/>
          </a:xfrm>
          <a:prstGeom prst="rect">
            <a:avLst/>
          </a:prstGeom>
        </p:spPr>
      </p:pic>
      <p:pic>
        <p:nvPicPr>
          <p:cNvPr id="4" name="Picture 3"/>
          <p:cNvPicPr>
            <a:picLocks noChangeAspect="1"/>
          </p:cNvPicPr>
          <p:nvPr/>
        </p:nvPicPr>
        <p:blipFill>
          <a:blip r:embed="rId5"/>
          <a:stretch>
            <a:fillRect/>
          </a:stretch>
        </p:blipFill>
        <p:spPr>
          <a:xfrm>
            <a:off x="3095605" y="1500174"/>
            <a:ext cx="7573115" cy="609600"/>
          </a:xfrm>
          <a:prstGeom prst="rect">
            <a:avLst/>
          </a:prstGeom>
        </p:spPr>
      </p:pic>
      <p:grpSp>
        <p:nvGrpSpPr>
          <p:cNvPr id="21" name="Group 20"/>
          <p:cNvGrpSpPr/>
          <p:nvPr/>
        </p:nvGrpSpPr>
        <p:grpSpPr>
          <a:xfrm>
            <a:off x="1" y="660645"/>
            <a:ext cx="3076199" cy="2026712"/>
            <a:chOff x="-7" y="660645"/>
            <a:chExt cx="3076199" cy="2026712"/>
          </a:xfrm>
        </p:grpSpPr>
        <p:pic>
          <p:nvPicPr>
            <p:cNvPr id="8" name="Picture 7"/>
            <p:cNvPicPr>
              <a:picLocks noChangeAspect="1"/>
            </p:cNvPicPr>
            <p:nvPr/>
          </p:nvPicPr>
          <p:blipFill>
            <a:blip r:embed="rId6"/>
            <a:stretch>
              <a:fillRect/>
            </a:stretch>
          </p:blipFill>
          <p:spPr>
            <a:xfrm>
              <a:off x="-7" y="660645"/>
              <a:ext cx="3076199" cy="2026712"/>
            </a:xfrm>
            <a:prstGeom prst="rect">
              <a:avLst/>
            </a:prstGeom>
          </p:spPr>
        </p:pic>
        <p:sp>
          <p:nvSpPr>
            <p:cNvPr id="9" name="TextBox 8"/>
            <p:cNvSpPr txBox="1"/>
            <p:nvPr/>
          </p:nvSpPr>
          <p:spPr>
            <a:xfrm>
              <a:off x="852292" y="1810195"/>
              <a:ext cx="1371600" cy="584775"/>
            </a:xfrm>
            <a:prstGeom prst="rect">
              <a:avLst/>
            </a:prstGeom>
            <a:noFill/>
          </p:spPr>
          <p:txBody>
            <a:bodyPr wrap="square" rtlCol="0">
              <a:spAutoFit/>
            </a:bodyPr>
            <a:lstStyle/>
            <a:p>
              <a:r>
                <a:rPr lang="en-US" sz="3200" dirty="0" err="1" smtClean="0">
                  <a:solidFill>
                    <a:srgbClr val="0070C0"/>
                  </a:solidFill>
                  <a:latin typeface="Nunito Black" pitchFamily="2" charset="0"/>
                </a:rPr>
                <a:t>Gợi</a:t>
              </a:r>
              <a:r>
                <a:rPr lang="en-US" sz="3200" dirty="0" smtClean="0">
                  <a:solidFill>
                    <a:srgbClr val="0070C0"/>
                  </a:solidFill>
                  <a:latin typeface="Nunito Black" pitchFamily="2" charset="0"/>
                </a:rPr>
                <a:t> ý</a:t>
              </a:r>
              <a:endParaRPr lang="en-US" sz="3200" dirty="0">
                <a:solidFill>
                  <a:srgbClr val="0070C0"/>
                </a:solidFill>
                <a:latin typeface="Nunito Black" pitchFamily="2" charset="0"/>
              </a:endParaRPr>
            </a:p>
          </p:txBody>
        </p:sp>
      </p:grpSp>
      <p:sp>
        <p:nvSpPr>
          <p:cNvPr id="14" name="Rectangle 13"/>
          <p:cNvSpPr/>
          <p:nvPr/>
        </p:nvSpPr>
        <p:spPr>
          <a:xfrm>
            <a:off x="4167175" y="3967549"/>
            <a:ext cx="8024825" cy="1200318"/>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lIns="91431" tIns="45715" rIns="91431" bIns="45715">
            <a:spAutoFit/>
          </a:bodyPr>
          <a:lstStyle/>
          <a:p>
            <a:r>
              <a:rPr lang="en-US" sz="2400" b="1" dirty="0" smtClean="0">
                <a:solidFill>
                  <a:srgbClr val="FF0000"/>
                </a:solidFill>
                <a:latin typeface="Times New Roman" pitchFamily="18" charset="0"/>
                <a:cs typeface="Times New Roman" pitchFamily="18" charset="0"/>
              </a:rPr>
              <a:t>H:</a:t>
            </a:r>
            <a:r>
              <a:rPr lang="vi-VN" sz="2400" b="1" dirty="0" smtClean="0">
                <a:solidFill>
                  <a:srgbClr val="FF000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Trong hộp bút, </a:t>
            </a:r>
            <a:r>
              <a:rPr lang="vi-VN" sz="2400" b="1" dirty="0" smtClean="0">
                <a:solidFill>
                  <a:srgbClr val="0070C0"/>
                </a:solidFill>
                <a:latin typeface="Times New Roman" pitchFamily="18" charset="0"/>
                <a:cs typeface="Times New Roman" pitchFamily="18" charset="0"/>
              </a:rPr>
              <a:t>cái gì </a:t>
            </a:r>
            <a:r>
              <a:rPr lang="vi-VN" sz="2400" b="1" dirty="0">
                <a:solidFill>
                  <a:srgbClr val="0070C0"/>
                </a:solidFill>
                <a:latin typeface="Times New Roman" pitchFamily="18" charset="0"/>
                <a:cs typeface="Times New Roman" pitchFamily="18" charset="0"/>
              </a:rPr>
              <a:t>được dùng đến mức chỉ còn một mẩu?</a:t>
            </a:r>
          </a:p>
          <a:p>
            <a:r>
              <a:rPr lang="en-US" sz="2400" b="1" dirty="0" smtClean="0">
                <a:solidFill>
                  <a:srgbClr val="FF0000"/>
                </a:solidFill>
                <a:latin typeface="Times New Roman" pitchFamily="18" charset="0"/>
                <a:cs typeface="Times New Roman" pitchFamily="18" charset="0"/>
              </a:rPr>
              <a:t>Đ:</a:t>
            </a:r>
            <a:r>
              <a:rPr lang="vi-VN" sz="2400" b="1" dirty="0" smtClean="0">
                <a:solidFill>
                  <a:srgbClr val="FF000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Bút </a:t>
            </a:r>
            <a:r>
              <a:rPr lang="vi-VN" sz="2400" b="1" dirty="0" smtClean="0">
                <a:solidFill>
                  <a:srgbClr val="0070C0"/>
                </a:solidFill>
                <a:latin typeface="Times New Roman" pitchFamily="18" charset="0"/>
                <a:cs typeface="Times New Roman" pitchFamily="18" charset="0"/>
              </a:rPr>
              <a:t>ch</a:t>
            </a:r>
            <a:r>
              <a:rPr lang="en-US" sz="2400" b="1" dirty="0" smtClean="0">
                <a:solidFill>
                  <a:srgbClr val="0070C0"/>
                </a:solidFill>
                <a:latin typeface="Times New Roman" pitchFamily="18" charset="0"/>
                <a:cs typeface="Times New Roman" pitchFamily="18" charset="0"/>
              </a:rPr>
              <a:t>ì</a:t>
            </a:r>
            <a:r>
              <a:rPr lang="vi-VN" sz="2400" b="1" dirty="0" smtClean="0">
                <a:solidFill>
                  <a:srgbClr val="0070C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được dùng nhiều đến mức chỉ còn một mẩu</a:t>
            </a:r>
            <a:r>
              <a:rPr lang="vi-VN" sz="2400" b="1" dirty="0" smtClean="0">
                <a:solidFill>
                  <a:srgbClr val="0070C0"/>
                </a:solidFill>
                <a:latin typeface="Times New Roman" pitchFamily="18" charset="0"/>
                <a:cs typeface="Times New Roman" pitchFamily="18" charset="0"/>
              </a:rPr>
              <a:t>.</a:t>
            </a:r>
            <a:endParaRPr lang="vi-VN" sz="2400" b="1" dirty="0">
              <a:solidFill>
                <a:srgbClr val="0070C0"/>
              </a:solidFill>
              <a:latin typeface="Times New Roman" pitchFamily="18" charset="0"/>
              <a:cs typeface="Times New Roman" pitchFamily="18" charset="0"/>
            </a:endParaRPr>
          </a:p>
        </p:txBody>
      </p:sp>
      <p:sp>
        <p:nvSpPr>
          <p:cNvPr id="16" name="Rectangle 15"/>
          <p:cNvSpPr/>
          <p:nvPr/>
        </p:nvSpPr>
        <p:spPr>
          <a:xfrm>
            <a:off x="4167175" y="5657672"/>
            <a:ext cx="8024825" cy="1200318"/>
          </a:xfrm>
          <a:prstGeom prst="rect">
            <a:avLst/>
          </a:prstGeom>
          <a:solidFill>
            <a:srgbClr val="F5F6BC"/>
          </a:solidFill>
        </p:spPr>
        <p:style>
          <a:lnRef idx="1">
            <a:schemeClr val="accent6"/>
          </a:lnRef>
          <a:fillRef idx="2">
            <a:schemeClr val="accent6"/>
          </a:fillRef>
          <a:effectRef idx="1">
            <a:schemeClr val="accent6"/>
          </a:effectRef>
          <a:fontRef idx="minor">
            <a:schemeClr val="dk1"/>
          </a:fontRef>
        </p:style>
        <p:txBody>
          <a:bodyPr wrap="square" lIns="91431" tIns="45715" rIns="91431" bIns="45715">
            <a:spAutoFit/>
          </a:bodyPr>
          <a:lstStyle/>
          <a:p>
            <a:pPr lvl="0"/>
            <a:r>
              <a:rPr lang="en-US" sz="2400" b="1" dirty="0" smtClean="0">
                <a:solidFill>
                  <a:srgbClr val="FF0000"/>
                </a:solidFill>
                <a:latin typeface="Times New Roman" pitchFamily="18" charset="0"/>
                <a:cs typeface="Times New Roman" pitchFamily="18" charset="0"/>
              </a:rPr>
              <a:t>H:</a:t>
            </a:r>
            <a:r>
              <a:rPr lang="vi-VN" sz="2400" b="1" dirty="0" smtClean="0">
                <a:solidFill>
                  <a:srgbClr val="FF000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Trong hộp bút, </a:t>
            </a:r>
            <a:r>
              <a:rPr lang="vi-VN" sz="2400" b="1" dirty="0" smtClean="0">
                <a:solidFill>
                  <a:srgbClr val="0070C0"/>
                </a:solidFill>
                <a:latin typeface="Times New Roman" pitchFamily="18" charset="0"/>
                <a:cs typeface="Times New Roman" pitchFamily="18" charset="0"/>
              </a:rPr>
              <a:t>cái gì  </a:t>
            </a:r>
            <a:r>
              <a:rPr lang="vi-VN" sz="2400" b="1" dirty="0">
                <a:solidFill>
                  <a:srgbClr val="0070C0"/>
                </a:solidFill>
                <a:latin typeface="Times New Roman" pitchFamily="18" charset="0"/>
                <a:cs typeface="Times New Roman" pitchFamily="18" charset="0"/>
              </a:rPr>
              <a:t>được dùng đến mức chỉ còn toàn vụn?</a:t>
            </a:r>
          </a:p>
          <a:p>
            <a:pPr lvl="0"/>
            <a:r>
              <a:rPr lang="en-US" sz="2400" b="1" dirty="0" smtClean="0">
                <a:solidFill>
                  <a:srgbClr val="FF0000"/>
                </a:solidFill>
                <a:latin typeface="Times New Roman" pitchFamily="18" charset="0"/>
                <a:cs typeface="Times New Roman" pitchFamily="18" charset="0"/>
              </a:rPr>
              <a:t>Đ:</a:t>
            </a:r>
            <a:r>
              <a:rPr lang="vi-VN" sz="2400" b="1" dirty="0" smtClean="0">
                <a:solidFill>
                  <a:srgbClr val="FF000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Tẩy là đồ vật được dùng chỉ còn toàn vụn.</a:t>
            </a:r>
          </a:p>
        </p:txBody>
      </p:sp>
      <p:pic>
        <p:nvPicPr>
          <p:cNvPr id="22" name="Picture 21"/>
          <p:cNvPicPr>
            <a:picLocks noChangeAspect="1"/>
          </p:cNvPicPr>
          <p:nvPr/>
        </p:nvPicPr>
        <p:blipFill>
          <a:blip r:embed="rId7"/>
          <a:stretch>
            <a:fillRect/>
          </a:stretch>
        </p:blipFill>
        <p:spPr>
          <a:xfrm>
            <a:off x="3858570" y="2000240"/>
            <a:ext cx="8333431" cy="868286"/>
          </a:xfrm>
          <a:prstGeom prst="rect">
            <a:avLst/>
          </a:prstGeom>
        </p:spPr>
      </p:pic>
      <p:pic>
        <p:nvPicPr>
          <p:cNvPr id="23" name="Picture 22"/>
          <p:cNvPicPr>
            <a:picLocks noChangeAspect="1"/>
          </p:cNvPicPr>
          <p:nvPr/>
        </p:nvPicPr>
        <p:blipFill>
          <a:blip r:embed="rId8"/>
          <a:stretch>
            <a:fillRect/>
          </a:stretch>
        </p:blipFill>
        <p:spPr>
          <a:xfrm>
            <a:off x="4738679" y="3143248"/>
            <a:ext cx="6886447" cy="759286"/>
          </a:xfrm>
          <a:prstGeom prst="rect">
            <a:avLst/>
          </a:prstGeom>
        </p:spPr>
      </p:pic>
      <p:sp>
        <p:nvSpPr>
          <p:cNvPr id="25" name="TextBox 24"/>
          <p:cNvSpPr txBox="1"/>
          <p:nvPr/>
        </p:nvSpPr>
        <p:spPr>
          <a:xfrm>
            <a:off x="0" y="250444"/>
            <a:ext cx="12192000" cy="523194"/>
          </a:xfrm>
          <a:prstGeom prst="rect">
            <a:avLst/>
          </a:prstGeom>
          <a:noFill/>
        </p:spPr>
        <p:txBody>
          <a:bodyPr wrap="square" lIns="91413" tIns="45707" rIns="91413" bIns="45707"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6" name="TextBox 25"/>
          <p:cNvSpPr txBox="1"/>
          <p:nvPr/>
        </p:nvSpPr>
        <p:spPr>
          <a:xfrm>
            <a:off x="119336" y="714356"/>
            <a:ext cx="12072664"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hỏi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9668" y="-309918"/>
            <a:ext cx="12192000" cy="646305"/>
          </a:xfrm>
          <a:prstGeom prst="rect">
            <a:avLst/>
          </a:prstGeom>
          <a:noFill/>
        </p:spPr>
        <p:txBody>
          <a:bodyPr wrap="square" lIns="91413" tIns="45707" rIns="91413" bIns="45707" rtlCol="0">
            <a:spAutoFit/>
          </a:bodyPr>
          <a:lstStyle/>
          <a:p>
            <a:pPr algn="ct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17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2024</a:t>
            </a:r>
            <a:endParaRPr lang="vi-VN"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6643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xmlns="" id="{F5814427-19AC-4496-860A-28C57A834931}"/>
              </a:ext>
            </a:extLst>
          </p:cNvPr>
          <p:cNvSpPr/>
          <p:nvPr/>
        </p:nvSpPr>
        <p:spPr>
          <a:xfrm rot="10800000">
            <a:off x="2396178" y="1196357"/>
            <a:ext cx="8732931"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126"/>
            <a:endParaRPr lang="zh-CN" altLang="en-US" dirty="0">
              <a:solidFill>
                <a:srgbClr val="FFFFFF"/>
              </a:solidFill>
              <a:latin typeface="字魂59号-创粗黑" panose="00000500000000000000" pitchFamily="2" charset="-122"/>
              <a:ea typeface="宋体" panose="02010600030101010101" pitchFamily="2" charset="-122"/>
            </a:endParaRPr>
          </a:p>
        </p:txBody>
      </p:sp>
      <p:pic>
        <p:nvPicPr>
          <p:cNvPr id="2" name="Picture 1"/>
          <p:cNvPicPr>
            <a:picLocks noChangeAspect="1"/>
          </p:cNvPicPr>
          <p:nvPr/>
        </p:nvPicPr>
        <p:blipFill>
          <a:blip r:embed="rId4"/>
          <a:stretch>
            <a:fillRect/>
          </a:stretch>
        </p:blipFill>
        <p:spPr>
          <a:xfrm>
            <a:off x="2697200" y="1749794"/>
            <a:ext cx="8130887" cy="3358410"/>
          </a:xfrm>
          <a:prstGeom prst="rect">
            <a:avLst/>
          </a:prstGeom>
        </p:spPr>
      </p:pic>
      <p:pic>
        <p:nvPicPr>
          <p:cNvPr id="5" name="Picture 4">
            <a:extLst>
              <a:ext uri="{FF2B5EF4-FFF2-40B4-BE49-F238E27FC236}">
                <a16:creationId xmlns:a16="http://schemas.microsoft.com/office/drawing/2014/main" xmlns="" id="{987B7D04-823E-4D88-90B6-BAB09BF6AE17}"/>
              </a:ext>
            </a:extLst>
          </p:cNvPr>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1047715" y="2850511"/>
            <a:ext cx="9906068" cy="1200329"/>
          </a:xfrm>
          <a:prstGeom prst="rect">
            <a:avLst/>
          </a:prstGeom>
          <a:noFill/>
        </p:spPr>
        <p:txBody>
          <a:bodyPr wrap="square" lIns="91431" tIns="45715" rIns="91431" bIns="45715">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7200" b="1" dirty="0" smtClean="0">
                <a:ln/>
                <a:solidFill>
                  <a:srgbClr val="0000FF"/>
                </a:solidFill>
                <a:latin typeface="Times New Roman" pitchFamily="18" charset="0"/>
                <a:cs typeface="Times New Roman" pitchFamily="18" charset="0"/>
              </a:rPr>
              <a:t>CHÀO CÁC EM!</a:t>
            </a:r>
            <a:endParaRPr lang="en-US" sz="7200" b="1" dirty="0">
              <a:ln/>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6899678" y="1142990"/>
            <a:ext cx="3768326" cy="1623615"/>
          </a:xfrm>
          <a:prstGeom prst="rect">
            <a:avLst/>
          </a:prstGeom>
        </p:spPr>
        <p:txBody>
          <a:bodyPr wrap="none" lIns="91404" tIns="45703" rIns="91404" bIns="45703"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2051" name="WordArt 3"/>
          <p:cNvSpPr>
            <a:spLocks noChangeArrowheads="1" noChangeShapeType="1" noTextEdit="1"/>
          </p:cNvSpPr>
          <p:nvPr/>
        </p:nvSpPr>
        <p:spPr bwMode="auto">
          <a:xfrm>
            <a:off x="190459" y="3500440"/>
            <a:ext cx="7905773" cy="1367102"/>
          </a:xfrm>
          <a:prstGeom prst="rect">
            <a:avLst/>
          </a:prstGeom>
        </p:spPr>
        <p:txBody>
          <a:bodyPr wrap="none" lIns="91404" tIns="45703" rIns="91404" bIns="45703" numCol="1" fromWordArt="1">
            <a:prstTxWarp prst="textPlain">
              <a:avLst>
                <a:gd name="adj" fmla="val 50000"/>
              </a:avLst>
            </a:prstTxWarp>
          </a:bodyPr>
          <a:lstStyle/>
          <a:p>
            <a:pPr algn="ct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ĐIỀN VÀO MẪU ĐƠN XIN VÀO ĐỘI.</a:t>
            </a: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2" name="WordArt 4"/>
          <p:cNvSpPr>
            <a:spLocks noChangeArrowheads="1" noChangeShapeType="1" noTextEdit="1"/>
          </p:cNvSpPr>
          <p:nvPr/>
        </p:nvSpPr>
        <p:spPr bwMode="auto">
          <a:xfrm>
            <a:off x="2209802" y="5858674"/>
            <a:ext cx="8003281" cy="833023"/>
          </a:xfrm>
          <a:prstGeom prst="rect">
            <a:avLst/>
          </a:prstGeom>
        </p:spPr>
        <p:txBody>
          <a:bodyPr wrap="none" lIns="91404" tIns="45703" rIns="91404" bIns="45703" numCol="1" fromWordArt="1">
            <a:prstTxWarp prst="textPlain">
              <a:avLst>
                <a:gd name="adj" fmla="val 50000"/>
              </a:avLst>
            </a:prstTxWarp>
          </a:bodyPr>
          <a:lstStyle/>
          <a:p>
            <a:pPr algn="ctr"/>
            <a:r>
              <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grpSp>
        <p:nvGrpSpPr>
          <p:cNvPr id="2" name="Group 18"/>
          <p:cNvGrpSpPr>
            <a:grpSpLocks/>
          </p:cNvGrpSpPr>
          <p:nvPr/>
        </p:nvGrpSpPr>
        <p:grpSpPr bwMode="auto">
          <a:xfrm>
            <a:off x="2541531" y="1184876"/>
            <a:ext cx="1735185"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721005" y="156561"/>
            <a:ext cx="9251797" cy="710363"/>
          </a:xfrm>
          <a:prstGeom prst="rect">
            <a:avLst/>
          </a:prstGeom>
        </p:spPr>
        <p:txBody>
          <a:bodyPr wrap="none" lIns="91404" tIns="45703" rIns="91404" bIns="45703"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5" name="Picture 3"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43" y="5029202"/>
            <a:ext cx="2041459" cy="17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WhitecornerFlow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3083" y="4449016"/>
            <a:ext cx="1963701" cy="240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800" y="149936"/>
            <a:ext cx="757451"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43760" y="2"/>
            <a:ext cx="585997"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extLst>
      <p:ext uri="{BB962C8B-B14F-4D97-AF65-F5344CB8AC3E}">
        <p14:creationId xmlns:p14="http://schemas.microsoft.com/office/powerpoint/2010/main" val="327160948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xmlns=""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0" y="0"/>
            <a:ext cx="12192000" cy="6858000"/>
          </a:xfrm>
          <a:prstGeom prst="rect">
            <a:avLst/>
          </a:prstGeom>
        </p:spPr>
      </p:pic>
      <p:pic>
        <p:nvPicPr>
          <p:cNvPr id="9" name="Picture 8" descr="Icon&#10;&#10;Description automatically generated">
            <a:extLst>
              <a:ext uri="{FF2B5EF4-FFF2-40B4-BE49-F238E27FC236}">
                <a16:creationId xmlns:a16="http://schemas.microsoft.com/office/drawing/2014/main" xmlns=""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422" y="863824"/>
            <a:ext cx="985642" cy="135077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0" y="2214597"/>
            <a:ext cx="12192000" cy="4643405"/>
          </a:xfrm>
          <a:prstGeom prst="rect">
            <a:avLst/>
          </a:prstGeom>
        </p:spPr>
      </p:pic>
      <p:sp>
        <p:nvSpPr>
          <p:cNvPr id="5" name="TextBox 4"/>
          <p:cNvSpPr txBox="1"/>
          <p:nvPr/>
        </p:nvSpPr>
        <p:spPr>
          <a:xfrm>
            <a:off x="76200" y="7"/>
            <a:ext cx="12115800" cy="646296"/>
          </a:xfrm>
          <a:prstGeom prst="rect">
            <a:avLst/>
          </a:prstGeom>
          <a:noFill/>
        </p:spPr>
        <p:txBody>
          <a:bodyPr wrap="square" lIns="91404" tIns="45703" rIns="91404" bIns="45703" rtlCol="0">
            <a:spAutoFit/>
          </a:bodyPr>
          <a:lstStyle/>
          <a:p>
            <a:pPr algn="ct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13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smtClean="0">
                <a:solidFill>
                  <a:srgbClr val="0000CC"/>
                </a:solidFill>
                <a:latin typeface="Times New Roman" pitchFamily="18" charset="0"/>
                <a:cs typeface="Times New Roman" pitchFamily="18" charset="0"/>
              </a:rPr>
              <a:t>10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2023</a:t>
            </a:r>
            <a:endParaRPr lang="vi-VN" sz="3600" b="1" dirty="0">
              <a:solidFill>
                <a:srgbClr val="0000CC"/>
              </a:solidFill>
              <a:latin typeface="Times New Roman" pitchFamily="18" charset="0"/>
              <a:cs typeface="Times New Roman" pitchFamily="18" charset="0"/>
            </a:endParaRPr>
          </a:p>
        </p:txBody>
      </p:sp>
      <p:sp>
        <p:nvSpPr>
          <p:cNvPr id="6" name="TextBox 5"/>
          <p:cNvSpPr txBox="1"/>
          <p:nvPr/>
        </p:nvSpPr>
        <p:spPr>
          <a:xfrm>
            <a:off x="76200" y="642922"/>
            <a:ext cx="12115800" cy="646296"/>
          </a:xfrm>
          <a:prstGeom prst="rect">
            <a:avLst/>
          </a:prstGeom>
          <a:noFill/>
        </p:spPr>
        <p:txBody>
          <a:bodyPr wrap="square" lIns="91404" tIns="45703" rIns="91404" bIns="45703" rtlCol="0">
            <a:spAutoFit/>
          </a:bodyPr>
          <a:lstStyle/>
          <a:p>
            <a:pPr algn="ctr"/>
            <a:r>
              <a:rPr lang="en-US" sz="3600" b="1" dirty="0" err="1">
                <a:solidFill>
                  <a:srgbClr val="0000CC"/>
                </a:solidFill>
                <a:latin typeface="Times New Roman" pitchFamily="18" charset="0"/>
                <a:cs typeface="Times New Roman" pitchFamily="18" charset="0"/>
              </a:rPr>
              <a:t>Tiếng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Việt</a:t>
            </a:r>
            <a:endParaRPr lang="vi-VN" sz="3600" b="1" dirty="0">
              <a:solidFill>
                <a:srgbClr val="0000CC"/>
              </a:solidFill>
              <a:latin typeface="Times New Roman" pitchFamily="18" charset="0"/>
              <a:cs typeface="Times New Roman" pitchFamily="18" charset="0"/>
            </a:endParaRPr>
          </a:p>
        </p:txBody>
      </p:sp>
      <p:sp>
        <p:nvSpPr>
          <p:cNvPr id="8" name="TextBox 11"/>
          <p:cNvSpPr txBox="1"/>
          <p:nvPr/>
        </p:nvSpPr>
        <p:spPr>
          <a:xfrm>
            <a:off x="952464" y="2095491"/>
            <a:ext cx="6693564" cy="1410643"/>
          </a:xfrm>
          <a:prstGeom prst="rect">
            <a:avLst/>
          </a:prstGeom>
        </p:spPr>
        <p:txBody>
          <a:bodyPr wrap="square" lIns="0" tIns="0" rIns="0" bIns="0" rtlCol="0" anchor="t">
            <a:spAutoFit/>
          </a:bodyPr>
          <a:lstStyle/>
          <a:p>
            <a:pPr algn="ctr">
              <a:lnSpc>
                <a:spcPts val="11029"/>
              </a:lnSpc>
            </a:pPr>
            <a:r>
              <a:rPr lang="vi-VN" sz="7300" b="1" dirty="0" smtClean="0">
                <a:solidFill>
                  <a:srgbClr val="0000FF"/>
                </a:solidFill>
                <a:latin typeface="Times New Roman" pitchFamily="18" charset="0"/>
                <a:cs typeface="Times New Roman" pitchFamily="18" charset="0"/>
              </a:rPr>
              <a:t>KHỞI ĐỘNG</a:t>
            </a:r>
            <a:endParaRPr lang="en-US" sz="7300" b="1" dirty="0">
              <a:solidFill>
                <a:srgbClr val="0000FF"/>
              </a:solidFill>
              <a:latin typeface="Times New Roman" pitchFamily="18" charset="0"/>
              <a:cs typeface="Times New Roman" pitchFamily="18" charset="0"/>
            </a:endParaRPr>
          </a:p>
        </p:txBody>
      </p:sp>
      <p:pic>
        <p:nvPicPr>
          <p:cNvPr id="10"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0" y="0"/>
            <a:ext cx="2746341" cy="2574694"/>
          </a:xfrm>
          <a:prstGeom prst="rect">
            <a:avLst/>
          </a:prstGeom>
        </p:spPr>
      </p:pic>
    </p:spTree>
    <p:extLst>
      <p:ext uri="{BB962C8B-B14F-4D97-AF65-F5344CB8AC3E}">
        <p14:creationId xmlns:p14="http://schemas.microsoft.com/office/powerpoint/2010/main" val="3702698862"/>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0" y="1240"/>
            <a:ext cx="12187592" cy="6855520"/>
          </a:xfrm>
          <a:prstGeom prst="rect">
            <a:avLst/>
          </a:prstGeom>
        </p:spPr>
      </p:pic>
      <p:sp>
        <p:nvSpPr>
          <p:cNvPr id="4" name="TextBox 3">
            <a:extLst>
              <a:ext uri="{FF2B5EF4-FFF2-40B4-BE49-F238E27FC236}">
                <a16:creationId xmlns:a16="http://schemas.microsoft.com/office/drawing/2014/main" xmlns="" id="{F35E2ACE-A795-9285-9BFC-D0CCF927D327}"/>
              </a:ext>
            </a:extLst>
          </p:cNvPr>
          <p:cNvSpPr txBox="1"/>
          <p:nvPr/>
        </p:nvSpPr>
        <p:spPr>
          <a:xfrm>
            <a:off x="9" y="0"/>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Tư</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16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10</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2024</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A4EA98F8-1454-74E9-4B63-8B7282611956}"/>
              </a:ext>
            </a:extLst>
          </p:cNvPr>
          <p:cNvSpPr txBox="1"/>
          <p:nvPr/>
        </p:nvSpPr>
        <p:spPr>
          <a:xfrm>
            <a:off x="8" y="428604"/>
            <a:ext cx="12191999" cy="523210"/>
          </a:xfrm>
          <a:prstGeom prst="rect">
            <a:avLst/>
          </a:prstGeom>
          <a:noFill/>
        </p:spPr>
        <p:txBody>
          <a:bodyPr wrap="square" lIns="91431" tIns="45715" rIns="91431" bIns="45715" rtlCol="0">
            <a:spAutoFit/>
          </a:bodyPr>
          <a:lstStyle/>
          <a:p>
            <a:pPr algn="ct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0" y="928670"/>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pic>
        <p:nvPicPr>
          <p:cNvPr id="7" name="Picture 6"/>
          <p:cNvPicPr>
            <a:picLocks noChangeAspect="1"/>
          </p:cNvPicPr>
          <p:nvPr/>
        </p:nvPicPr>
        <p:blipFill>
          <a:blip r:embed="rId4"/>
          <a:stretch>
            <a:fillRect/>
          </a:stretch>
        </p:blipFill>
        <p:spPr>
          <a:xfrm>
            <a:off x="3" y="2137400"/>
            <a:ext cx="6524628" cy="4720600"/>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6381752" y="2143116"/>
            <a:ext cx="5810248" cy="4714884"/>
          </a:xfrm>
          <a:prstGeom prst="rect">
            <a:avLst/>
          </a:prstGeom>
          <a:ln>
            <a:noFill/>
          </a:ln>
          <a:effectLst>
            <a:softEdge rad="112500"/>
          </a:effectLst>
        </p:spPr>
      </p:pic>
    </p:spTree>
    <p:extLst>
      <p:ext uri="{BB962C8B-B14F-4D97-AF65-F5344CB8AC3E}">
        <p14:creationId xmlns:p14="http://schemas.microsoft.com/office/powerpoint/2010/main" val="1255919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312400" y="-21608"/>
            <a:ext cx="1879600" cy="142507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flipH="1">
            <a:off x="0" y="0"/>
            <a:ext cx="1115496" cy="1714488"/>
          </a:xfrm>
          <a:prstGeom prst="rect">
            <a:avLst/>
          </a:prstGeom>
        </p:spPr>
      </p:pic>
      <p:sp>
        <p:nvSpPr>
          <p:cNvPr id="14" name="TextBox 13"/>
          <p:cNvSpPr txBox="1"/>
          <p:nvPr/>
        </p:nvSpPr>
        <p:spPr>
          <a:xfrm>
            <a:off x="76200" y="7"/>
            <a:ext cx="12115800" cy="461631"/>
          </a:xfrm>
          <a:prstGeom prst="rect">
            <a:avLst/>
          </a:prstGeom>
          <a:noFill/>
        </p:spPr>
        <p:txBody>
          <a:bodyPr wrap="square" lIns="91404" tIns="45703" rIns="91404" bIns="45703" rtlCol="0">
            <a:spAutoFit/>
          </a:bodyPr>
          <a:lstStyle/>
          <a:p>
            <a:pPr algn="ctr"/>
            <a:r>
              <a:rPr lang="en-US" sz="2400" b="1" dirty="0" err="1">
                <a:solidFill>
                  <a:srgbClr val="0000CC"/>
                </a:solidFill>
                <a:latin typeface="Times New Roman" pitchFamily="18" charset="0"/>
                <a:cs typeface="Times New Roman" pitchFamily="18" charset="0"/>
              </a:rPr>
              <a:t>Thứ</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Sáu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ngày</a:t>
            </a:r>
            <a:r>
              <a:rPr lang="en-US" sz="2400" b="1" dirty="0">
                <a:solidFill>
                  <a:srgbClr val="0000CC"/>
                </a:solidFill>
                <a:latin typeface="Times New Roman" pitchFamily="18" charset="0"/>
                <a:cs typeface="Times New Roman" pitchFamily="18" charset="0"/>
              </a:rPr>
              <a:t> </a:t>
            </a:r>
            <a:r>
              <a:rPr lang="en-US" sz="2400" b="1" dirty="0" smtClean="0">
                <a:solidFill>
                  <a:srgbClr val="0000CC"/>
                </a:solidFill>
                <a:latin typeface="Times New Roman" pitchFamily="18" charset="0"/>
                <a:cs typeface="Times New Roman" pitchFamily="18" charset="0"/>
              </a:rPr>
              <a:t>6  </a:t>
            </a:r>
            <a:r>
              <a:rPr lang="en-US" sz="2400" b="1" dirty="0" err="1">
                <a:solidFill>
                  <a:srgbClr val="0000CC"/>
                </a:solidFill>
                <a:latin typeface="Times New Roman" pitchFamily="18" charset="0"/>
                <a:cs typeface="Times New Roman" pitchFamily="18" charset="0"/>
              </a:rPr>
              <a:t>tháng</a:t>
            </a:r>
            <a:r>
              <a:rPr lang="en-US" sz="2400" b="1" dirty="0">
                <a:solidFill>
                  <a:srgbClr val="0000CC"/>
                </a:solidFill>
                <a:latin typeface="Times New Roman" pitchFamily="18" charset="0"/>
                <a:cs typeface="Times New Roman" pitchFamily="18" charset="0"/>
              </a:rPr>
              <a:t> </a:t>
            </a:r>
            <a:r>
              <a:rPr lang="en-US" sz="2400" b="1" dirty="0" smtClean="0">
                <a:solidFill>
                  <a:srgbClr val="0000CC"/>
                </a:solidFill>
                <a:latin typeface="Times New Roman" pitchFamily="18" charset="0"/>
                <a:cs typeface="Times New Roman" pitchFamily="18" charset="0"/>
              </a:rPr>
              <a:t>10 </a:t>
            </a:r>
            <a:r>
              <a:rPr lang="en-US" sz="2400" b="1" dirty="0" err="1">
                <a:solidFill>
                  <a:srgbClr val="0000CC"/>
                </a:solidFill>
                <a:latin typeface="Times New Roman" pitchFamily="18" charset="0"/>
                <a:cs typeface="Times New Roman" pitchFamily="18" charset="0"/>
              </a:rPr>
              <a:t>năm</a:t>
            </a:r>
            <a:r>
              <a:rPr lang="en-US" sz="2400" b="1" dirty="0">
                <a:solidFill>
                  <a:srgbClr val="0000CC"/>
                </a:solidFill>
                <a:latin typeface="Times New Roman" pitchFamily="18" charset="0"/>
                <a:cs typeface="Times New Roman" pitchFamily="18" charset="0"/>
              </a:rPr>
              <a:t> 2023</a:t>
            </a:r>
            <a:endParaRPr lang="vi-VN" sz="2400" b="1" dirty="0">
              <a:solidFill>
                <a:srgbClr val="0000CC"/>
              </a:solidFill>
              <a:latin typeface="Times New Roman" pitchFamily="18" charset="0"/>
              <a:cs typeface="Times New Roman" pitchFamily="18" charset="0"/>
            </a:endParaRPr>
          </a:p>
        </p:txBody>
      </p:sp>
      <p:sp>
        <p:nvSpPr>
          <p:cNvPr id="15" name="TextBox 14"/>
          <p:cNvSpPr txBox="1"/>
          <p:nvPr/>
        </p:nvSpPr>
        <p:spPr>
          <a:xfrm>
            <a:off x="76200" y="428605"/>
            <a:ext cx="12115800" cy="461631"/>
          </a:xfrm>
          <a:prstGeom prst="rect">
            <a:avLst/>
          </a:prstGeom>
          <a:noFill/>
        </p:spPr>
        <p:txBody>
          <a:bodyPr wrap="square" lIns="91404" tIns="45703" rIns="91404" bIns="45703"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16" name="TextBox 15"/>
          <p:cNvSpPr txBox="1"/>
          <p:nvPr/>
        </p:nvSpPr>
        <p:spPr>
          <a:xfrm>
            <a:off x="0" y="857233"/>
            <a:ext cx="12192000" cy="430881"/>
          </a:xfrm>
          <a:prstGeom prst="rect">
            <a:avLst/>
          </a:prstGeom>
          <a:noFill/>
        </p:spPr>
        <p:txBody>
          <a:bodyPr wrap="square" lIns="60954" tIns="30477" rIns="60954" bIns="30477" rtlCol="0">
            <a:spAutoFit/>
          </a:bodyPr>
          <a:lstStyle/>
          <a:p>
            <a:pPr algn="ctr"/>
            <a:r>
              <a:rPr lang="en-US" sz="2400" b="1" dirty="0" err="1" smtClean="0">
                <a:solidFill>
                  <a:srgbClr val="FF0000"/>
                </a:solidFill>
                <a:latin typeface="Times New Roman" pitchFamily="18" charset="0"/>
                <a:cs typeface="Times New Roman" pitchFamily="18" charset="0"/>
              </a:rPr>
              <a:t>Điền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mẫu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đơn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xin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Đội</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xmlns="" id="{59F6309B-EABB-A876-5417-8234D0690D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203" y="5029200"/>
            <a:ext cx="1644873" cy="179844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xmlns=""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52" y="-5976"/>
            <a:ext cx="6238675" cy="6863979"/>
            <a:chOff x="305" y="-5977"/>
            <a:chExt cx="6238675" cy="6863979"/>
          </a:xfrm>
        </p:grpSpPr>
        <p:sp>
          <p:nvSpPr>
            <p:cNvPr id="43" name="Freeform: Shape 42">
              <a:extLst>
                <a:ext uri="{FF2B5EF4-FFF2-40B4-BE49-F238E27FC236}">
                  <a16:creationId xmlns:a16="http://schemas.microsoft.com/office/drawing/2014/main" xmlns=""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4" name="Freeform: Shape 43">
              <a:extLst>
                <a:ext uri="{FF2B5EF4-FFF2-40B4-BE49-F238E27FC236}">
                  <a16:creationId xmlns:a16="http://schemas.microsoft.com/office/drawing/2014/main" xmlns=""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5" name="Freeform: Shape 44">
              <a:extLst>
                <a:ext uri="{FF2B5EF4-FFF2-40B4-BE49-F238E27FC236}">
                  <a16:creationId xmlns:a16="http://schemas.microsoft.com/office/drawing/2014/main" xmlns=""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pic>
        <p:nvPicPr>
          <p:cNvPr id="2" name="Picture 1"/>
          <p:cNvPicPr>
            <a:picLocks noChangeAspect="1"/>
          </p:cNvPicPr>
          <p:nvPr/>
        </p:nvPicPr>
        <p:blipFill>
          <a:blip r:embed="rId4"/>
          <a:stretch>
            <a:fillRect/>
          </a:stretch>
        </p:blipFill>
        <p:spPr>
          <a:xfrm>
            <a:off x="-22845" y="736594"/>
            <a:ext cx="5491305" cy="6110203"/>
          </a:xfrm>
          <a:prstGeom prst="rect">
            <a:avLst/>
          </a:prstGeom>
        </p:spPr>
      </p:pic>
      <p:sp>
        <p:nvSpPr>
          <p:cNvPr id="16" name="Rectangle: Rounded Corners 10">
            <a:extLst>
              <a:ext uri="{FF2B5EF4-FFF2-40B4-BE49-F238E27FC236}">
                <a16:creationId xmlns:a16="http://schemas.microsoft.com/office/drawing/2014/main" xmlns="" id="{8DF9AFA0-84FE-1D74-3146-87555832D87E}"/>
              </a:ext>
            </a:extLst>
          </p:cNvPr>
          <p:cNvSpPr/>
          <p:nvPr/>
        </p:nvSpPr>
        <p:spPr>
          <a:xfrm>
            <a:off x="228600" y="139816"/>
            <a:ext cx="9677400" cy="491831"/>
          </a:xfrm>
          <a:prstGeom prst="roundRect">
            <a:avLst/>
          </a:prstGeom>
          <a:solidFill>
            <a:srgbClr val="F46F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09">
              <a:lnSpc>
                <a:spcPct val="90000"/>
              </a:lnSpc>
              <a:spcBef>
                <a:spcPct val="0"/>
              </a:spcBef>
              <a:spcAft>
                <a:spcPts val="600"/>
              </a:spcAft>
              <a:defRPr/>
            </a:pPr>
            <a:r>
              <a:rPr lang="en-US" sz="2800" i="1" dirty="0" err="1">
                <a:solidFill>
                  <a:prstClr val="white"/>
                </a:solidFill>
                <a:latin typeface="Nunito Black" panose="00000A00000000000000" pitchFamily="2" charset="0"/>
              </a:rPr>
              <a:t>Câu</a:t>
            </a:r>
            <a:r>
              <a:rPr lang="en-US" sz="2800" i="1" dirty="0">
                <a:solidFill>
                  <a:prstClr val="white"/>
                </a:solidFill>
                <a:latin typeface="Nunito Black" panose="00000A00000000000000" pitchFamily="2" charset="0"/>
              </a:rPr>
              <a:t> 1. </a:t>
            </a:r>
            <a:r>
              <a:rPr lang="vi-VN" sz="2800" i="1" dirty="0">
                <a:solidFill>
                  <a:schemeClr val="bg1"/>
                </a:solidFill>
                <a:latin typeface="Nunito Black" pitchFamily="2" charset="0"/>
              </a:rPr>
              <a:t>Đọc Đơn xin vào Đội dưới đây và trả lời câu hỏi</a:t>
            </a:r>
            <a:r>
              <a:rPr lang="vi-VN" sz="2800" i="1" dirty="0">
                <a:solidFill>
                  <a:schemeClr val="bg1"/>
                </a:solidFill>
                <a:latin typeface="OpenSans"/>
              </a:rPr>
              <a:t>.</a:t>
            </a:r>
            <a:endParaRPr lang="en-US" sz="2800" i="1" dirty="0">
              <a:solidFill>
                <a:schemeClr val="bg1"/>
              </a:solidFill>
              <a:latin typeface="Nunito Black" panose="00000A00000000000000" pitchFamily="2" charset="0"/>
            </a:endParaRPr>
          </a:p>
        </p:txBody>
      </p:sp>
      <p:sp>
        <p:nvSpPr>
          <p:cNvPr id="17" name="Rectangle: Rounded Corners 10">
            <a:extLst>
              <a:ext uri="{FF2B5EF4-FFF2-40B4-BE49-F238E27FC236}">
                <a16:creationId xmlns:a16="http://schemas.microsoft.com/office/drawing/2014/main" xmlns="" id="{8DF9AFA0-84FE-1D74-3146-87555832D87E}"/>
              </a:ext>
            </a:extLst>
          </p:cNvPr>
          <p:cNvSpPr/>
          <p:nvPr/>
        </p:nvSpPr>
        <p:spPr>
          <a:xfrm>
            <a:off x="5534989" y="935677"/>
            <a:ext cx="5392733" cy="755651"/>
          </a:xfrm>
          <a:prstGeom prst="roundRect">
            <a:avLst/>
          </a:prstGeom>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defTabSz="914309">
              <a:lnSpc>
                <a:spcPct val="90000"/>
              </a:lnSpc>
              <a:spcBef>
                <a:spcPct val="0"/>
              </a:spcBef>
              <a:spcAft>
                <a:spcPts val="600"/>
              </a:spcAft>
              <a:defRPr/>
            </a:pPr>
            <a:r>
              <a:rPr lang="en-US" sz="2400" dirty="0" err="1" smtClean="0">
                <a:solidFill>
                  <a:schemeClr val="tx1"/>
                </a:solidFill>
                <a:latin typeface="Nunito Black" panose="00000A00000000000000" pitchFamily="2" charset="0"/>
              </a:rPr>
              <a:t>Bạn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Nguyễn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Ngọc</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Bích</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viết</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trên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để</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làm</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gì</a:t>
            </a:r>
            <a:r>
              <a:rPr lang="en-US" sz="2400" dirty="0" smtClean="0">
                <a:solidFill>
                  <a:schemeClr val="tx1"/>
                </a:solidFill>
                <a:latin typeface="Nunito Black" panose="00000A00000000000000" pitchFamily="2" charset="0"/>
              </a:rPr>
              <a:t>?</a:t>
            </a:r>
          </a:p>
        </p:txBody>
      </p:sp>
      <p:sp>
        <p:nvSpPr>
          <p:cNvPr id="19" name="Rectangle: Rounded Corners 10">
            <a:extLst>
              <a:ext uri="{FF2B5EF4-FFF2-40B4-BE49-F238E27FC236}">
                <a16:creationId xmlns:a16="http://schemas.microsoft.com/office/drawing/2014/main" xmlns="" id="{8DF9AFA0-84FE-1D74-3146-87555832D87E}"/>
              </a:ext>
            </a:extLst>
          </p:cNvPr>
          <p:cNvSpPr/>
          <p:nvPr/>
        </p:nvSpPr>
        <p:spPr>
          <a:xfrm>
            <a:off x="7591935" y="1787868"/>
            <a:ext cx="4419600" cy="743344"/>
          </a:xfrm>
          <a:prstGeom prst="roundRect">
            <a:avLst/>
          </a:prstGeom>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defTabSz="914309">
              <a:lnSpc>
                <a:spcPct val="90000"/>
              </a:lnSpc>
              <a:spcBef>
                <a:spcPct val="0"/>
              </a:spcBef>
              <a:spcAft>
                <a:spcPts val="600"/>
              </a:spcAft>
              <a:defRPr/>
            </a:pPr>
            <a:r>
              <a:rPr lang="vi-VN" sz="2400" dirty="0">
                <a:solidFill>
                  <a:srgbClr val="F46F18"/>
                </a:solidFill>
                <a:latin typeface="Nunito Black" pitchFamily="2" charset="0"/>
              </a:rPr>
              <a:t>Bạn Nguyễn Ngọc Bích viết đơn để xin vào </a:t>
            </a:r>
            <a:r>
              <a:rPr lang="vi-VN" sz="2400" dirty="0" smtClean="0">
                <a:solidFill>
                  <a:srgbClr val="F46F18"/>
                </a:solidFill>
                <a:latin typeface="Nunito Black" pitchFamily="2" charset="0"/>
              </a:rPr>
              <a:t>Đội</a:t>
            </a:r>
            <a:r>
              <a:rPr lang="en-US" sz="2400" dirty="0" smtClean="0">
                <a:solidFill>
                  <a:srgbClr val="F46F18"/>
                </a:solidFill>
                <a:latin typeface="Nunito Black" pitchFamily="2" charset="0"/>
              </a:rPr>
              <a:t>.</a:t>
            </a:r>
            <a:endParaRPr lang="en-US" sz="2400" dirty="0">
              <a:solidFill>
                <a:srgbClr val="F46F18"/>
              </a:solidFill>
              <a:latin typeface="Nunito Black" panose="00000A00000000000000" pitchFamily="2" charset="0"/>
            </a:endParaRPr>
          </a:p>
        </p:txBody>
      </p:sp>
      <p:sp>
        <p:nvSpPr>
          <p:cNvPr id="4" name="Curved Up Arrow 3"/>
          <p:cNvSpPr/>
          <p:nvPr/>
        </p:nvSpPr>
        <p:spPr>
          <a:xfrm rot="3827597">
            <a:off x="5937964" y="3521788"/>
            <a:ext cx="795239" cy="641868"/>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solidFill>
                <a:schemeClr val="tx1"/>
              </a:solidFill>
            </a:endParaRPr>
          </a:p>
        </p:txBody>
      </p:sp>
      <p:sp>
        <p:nvSpPr>
          <p:cNvPr id="21" name="Rectangle: Rounded Corners 10">
            <a:extLst>
              <a:ext uri="{FF2B5EF4-FFF2-40B4-BE49-F238E27FC236}">
                <a16:creationId xmlns:a16="http://schemas.microsoft.com/office/drawing/2014/main" xmlns="" id="{8DF9AFA0-84FE-1D74-3146-87555832D87E}"/>
              </a:ext>
            </a:extLst>
          </p:cNvPr>
          <p:cNvSpPr/>
          <p:nvPr/>
        </p:nvSpPr>
        <p:spPr>
          <a:xfrm>
            <a:off x="5548912" y="2806460"/>
            <a:ext cx="4204688" cy="44347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defTabSz="914309">
              <a:lnSpc>
                <a:spcPct val="90000"/>
              </a:lnSpc>
              <a:spcBef>
                <a:spcPct val="0"/>
              </a:spcBef>
              <a:spcAft>
                <a:spcPts val="600"/>
              </a:spcAft>
              <a:defRPr/>
            </a:pPr>
            <a:r>
              <a:rPr lang="en-US" sz="2400" dirty="0" err="1" smtClean="0">
                <a:solidFill>
                  <a:schemeClr val="tx1"/>
                </a:solidFill>
                <a:latin typeface="Nunito Black" panose="00000A00000000000000" pitchFamily="2" charset="0"/>
              </a:rPr>
              <a:t>Đơn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trên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được</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gửi</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cho</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ai</a:t>
            </a:r>
            <a:r>
              <a:rPr lang="en-US" sz="2400" dirty="0" smtClean="0">
                <a:solidFill>
                  <a:schemeClr val="tx1"/>
                </a:solidFill>
                <a:latin typeface="Nunito Black" panose="00000A00000000000000" pitchFamily="2" charset="0"/>
              </a:rPr>
              <a:t>?</a:t>
            </a:r>
          </a:p>
        </p:txBody>
      </p:sp>
      <p:sp>
        <p:nvSpPr>
          <p:cNvPr id="22" name="Rectangle: Rounded Corners 10">
            <a:extLst>
              <a:ext uri="{FF2B5EF4-FFF2-40B4-BE49-F238E27FC236}">
                <a16:creationId xmlns:a16="http://schemas.microsoft.com/office/drawing/2014/main" xmlns="" id="{8DF9AFA0-84FE-1D74-3146-87555832D87E}"/>
              </a:ext>
            </a:extLst>
          </p:cNvPr>
          <p:cNvSpPr/>
          <p:nvPr/>
        </p:nvSpPr>
        <p:spPr>
          <a:xfrm>
            <a:off x="6769311" y="3309766"/>
            <a:ext cx="5334000" cy="1084938"/>
          </a:xfrm>
          <a:prstGeom prst="roundRect">
            <a:avLst/>
          </a:prstGeom>
          <a:ln>
            <a:solidFill>
              <a:srgbClr val="57C7D4"/>
            </a:solidFill>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just" defTabSz="914309">
              <a:lnSpc>
                <a:spcPct val="90000"/>
              </a:lnSpc>
              <a:spcBef>
                <a:spcPct val="0"/>
              </a:spcBef>
              <a:spcAft>
                <a:spcPts val="600"/>
              </a:spcAft>
              <a:defRPr/>
            </a:pPr>
            <a:endParaRPr lang="en-US" sz="2400" dirty="0" smtClean="0">
              <a:solidFill>
                <a:prstClr val="black"/>
              </a:solidFill>
              <a:latin typeface="Nunito Black" pitchFamily="2" charset="0"/>
            </a:endParaRPr>
          </a:p>
          <a:p>
            <a:pPr algn="just" defTabSz="914309">
              <a:lnSpc>
                <a:spcPct val="90000"/>
              </a:lnSpc>
              <a:spcBef>
                <a:spcPct val="0"/>
              </a:spcBef>
              <a:spcAft>
                <a:spcPts val="600"/>
              </a:spcAft>
              <a:defRPr/>
            </a:pPr>
            <a:r>
              <a:rPr lang="vi-VN" sz="2400" dirty="0" smtClean="0">
                <a:solidFill>
                  <a:srgbClr val="0070C0"/>
                </a:solidFill>
                <a:latin typeface="Nunito Black" pitchFamily="2" charset="0"/>
              </a:rPr>
              <a:t>Đơn </a:t>
            </a:r>
            <a:r>
              <a:rPr lang="vi-VN" sz="2400" dirty="0">
                <a:solidFill>
                  <a:srgbClr val="0070C0"/>
                </a:solidFill>
                <a:latin typeface="Nunito Black" pitchFamily="2" charset="0"/>
              </a:rPr>
              <a:t>trên được gửi cho Ban phụ trách Đội trường Tiểu học Nguyễn Thái Học và Ban chỉ huy Liên đội</a:t>
            </a:r>
            <a:r>
              <a:rPr lang="en-US" sz="2400" dirty="0" smtClean="0">
                <a:solidFill>
                  <a:srgbClr val="0070C0"/>
                </a:solidFill>
                <a:latin typeface="Nunito Black" pitchFamily="2" charset="0"/>
              </a:rPr>
              <a:t>.</a:t>
            </a:r>
            <a:r>
              <a:rPr lang="vi-VN" sz="2400" dirty="0">
                <a:solidFill>
                  <a:srgbClr val="0070C0"/>
                </a:solidFill>
                <a:latin typeface="Nunito Black" pitchFamily="2" charset="0"/>
              </a:rPr>
              <a:t/>
            </a:r>
            <a:br>
              <a:rPr lang="vi-VN" sz="2400" dirty="0">
                <a:solidFill>
                  <a:srgbClr val="0070C0"/>
                </a:solidFill>
                <a:latin typeface="Nunito Black" pitchFamily="2" charset="0"/>
              </a:rPr>
            </a:br>
            <a:endParaRPr lang="en-US" sz="2400" dirty="0" smtClean="0">
              <a:solidFill>
                <a:srgbClr val="0070C0"/>
              </a:solidFill>
              <a:latin typeface="Nunito Black" panose="00000A00000000000000" pitchFamily="2" charset="0"/>
            </a:endParaRPr>
          </a:p>
        </p:txBody>
      </p:sp>
      <p:sp>
        <p:nvSpPr>
          <p:cNvPr id="23" name="Curved Up Arrow 22"/>
          <p:cNvSpPr/>
          <p:nvPr/>
        </p:nvSpPr>
        <p:spPr>
          <a:xfrm rot="3827597">
            <a:off x="6671458" y="1927228"/>
            <a:ext cx="795239" cy="641868"/>
          </a:xfrm>
          <a:prstGeom prst="curved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solidFill>
                <a:schemeClr val="tx1"/>
              </a:solidFill>
            </a:endParaRPr>
          </a:p>
        </p:txBody>
      </p:sp>
      <p:sp>
        <p:nvSpPr>
          <p:cNvPr id="24" name="Rectangle: Rounded Corners 10">
            <a:extLst>
              <a:ext uri="{FF2B5EF4-FFF2-40B4-BE49-F238E27FC236}">
                <a16:creationId xmlns:a16="http://schemas.microsoft.com/office/drawing/2014/main" xmlns="" id="{8DF9AFA0-84FE-1D74-3146-87555832D87E}"/>
              </a:ext>
            </a:extLst>
          </p:cNvPr>
          <p:cNvSpPr/>
          <p:nvPr/>
        </p:nvSpPr>
        <p:spPr>
          <a:xfrm>
            <a:off x="6861093" y="5225067"/>
            <a:ext cx="5150445" cy="1538357"/>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just"/>
            <a:r>
              <a:rPr lang="vi-VN" sz="2400" dirty="0">
                <a:solidFill>
                  <a:srgbClr val="00B050"/>
                </a:solidFill>
                <a:latin typeface="Nunito Black" pitchFamily="2" charset="0"/>
              </a:rPr>
              <a:t>Người viết đơn đã hứa 3 điều</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Thực hiện 5 điều Bác Hồ </a:t>
            </a:r>
            <a:r>
              <a:rPr lang="vi-VN" sz="2400" dirty="0" smtClean="0">
                <a:solidFill>
                  <a:srgbClr val="00B050"/>
                </a:solidFill>
                <a:latin typeface="Nunito Black" pitchFamily="2" charset="0"/>
              </a:rPr>
              <a:t>dạy</a:t>
            </a:r>
            <a:r>
              <a:rPr lang="en-US" sz="2400" dirty="0" smtClean="0">
                <a:solidFill>
                  <a:srgbClr val="00B050"/>
                </a:solidFill>
                <a:latin typeface="Nunito Black" pitchFamily="2" charset="0"/>
              </a:rPr>
              <a:t>;</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Tuân theo Điều lệ </a:t>
            </a:r>
            <a:r>
              <a:rPr lang="vi-VN" sz="2400" dirty="0" smtClean="0">
                <a:solidFill>
                  <a:srgbClr val="00B050"/>
                </a:solidFill>
                <a:latin typeface="Nunito Black" pitchFamily="2" charset="0"/>
              </a:rPr>
              <a:t>Đội</a:t>
            </a:r>
            <a:r>
              <a:rPr lang="en-US" sz="2400" dirty="0" smtClean="0">
                <a:solidFill>
                  <a:srgbClr val="00B050"/>
                </a:solidFill>
                <a:latin typeface="Nunito Black" pitchFamily="2" charset="0"/>
              </a:rPr>
              <a:t>;</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Giữ gìn danh dự </a:t>
            </a:r>
            <a:r>
              <a:rPr lang="vi-VN" sz="2400" dirty="0" smtClean="0">
                <a:solidFill>
                  <a:srgbClr val="00B050"/>
                </a:solidFill>
                <a:latin typeface="Nunito Black" pitchFamily="2" charset="0"/>
              </a:rPr>
              <a:t>Đội</a:t>
            </a:r>
            <a:r>
              <a:rPr lang="en-US" sz="2400" dirty="0" smtClean="0">
                <a:solidFill>
                  <a:srgbClr val="00B050"/>
                </a:solidFill>
                <a:latin typeface="Nunito Black" pitchFamily="2" charset="0"/>
              </a:rPr>
              <a:t>.</a:t>
            </a:r>
            <a:endParaRPr lang="vi-VN" sz="2400" dirty="0">
              <a:solidFill>
                <a:srgbClr val="00B050"/>
              </a:solidFill>
              <a:latin typeface="Nunito Black" pitchFamily="2" charset="0"/>
            </a:endParaRPr>
          </a:p>
        </p:txBody>
      </p:sp>
      <p:sp>
        <p:nvSpPr>
          <p:cNvPr id="25" name="Rectangle: Rounded Corners 10">
            <a:extLst>
              <a:ext uri="{FF2B5EF4-FFF2-40B4-BE49-F238E27FC236}">
                <a16:creationId xmlns:a16="http://schemas.microsoft.com/office/drawing/2014/main" xmlns="" id="{8DF9AFA0-84FE-1D74-3146-87555832D87E}"/>
              </a:ext>
            </a:extLst>
          </p:cNvPr>
          <p:cNvSpPr/>
          <p:nvPr/>
        </p:nvSpPr>
        <p:spPr>
          <a:xfrm>
            <a:off x="5534986" y="4702098"/>
            <a:ext cx="6523683" cy="393646"/>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lIns="91431" tIns="45715" rIns="91431" bIns="45715" rtlCol="0" anchor="ctr"/>
          <a:lstStyle/>
          <a:p>
            <a:pPr algn="ctr" defTabSz="914309">
              <a:lnSpc>
                <a:spcPct val="90000"/>
              </a:lnSpc>
              <a:spcBef>
                <a:spcPct val="0"/>
              </a:spcBef>
              <a:spcAft>
                <a:spcPts val="600"/>
              </a:spcAft>
              <a:defRPr/>
            </a:pPr>
            <a:r>
              <a:rPr lang="vi-VN" sz="2300" dirty="0">
                <a:latin typeface="Nunito Black" pitchFamily="2" charset="0"/>
              </a:rPr>
              <a:t>Người viết đơn đã hứa những gì khi vào Đội</a:t>
            </a:r>
            <a:r>
              <a:rPr lang="vi-VN" sz="2300" dirty="0" smtClean="0">
                <a:latin typeface="Nunito Black" pitchFamily="2" charset="0"/>
              </a:rPr>
              <a:t>?</a:t>
            </a:r>
            <a:endParaRPr lang="en-US" sz="2300" dirty="0" smtClean="0">
              <a:solidFill>
                <a:schemeClr val="tx1"/>
              </a:solidFill>
              <a:latin typeface="Nunito Black" panose="00000A00000000000000" pitchFamily="2" charset="0"/>
            </a:endParaRPr>
          </a:p>
        </p:txBody>
      </p:sp>
      <p:sp>
        <p:nvSpPr>
          <p:cNvPr id="26" name="Curved Up Arrow 25"/>
          <p:cNvSpPr/>
          <p:nvPr/>
        </p:nvSpPr>
        <p:spPr>
          <a:xfrm rot="3827597">
            <a:off x="5824482" y="5378167"/>
            <a:ext cx="1026594" cy="651424"/>
          </a:xfrm>
          <a:prstGeom prst="curvedUpArrow">
            <a:avLst/>
          </a:prstGeom>
          <a:solidFill>
            <a:srgbClr val="73C532"/>
          </a:solidFill>
          <a:ln>
            <a:solidFill>
              <a:srgbClr val="73C532"/>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solidFill>
                <a:schemeClr val="tx1"/>
              </a:solidFill>
            </a:endParaRPr>
          </a:p>
        </p:txBody>
      </p:sp>
      <p:sp>
        <p:nvSpPr>
          <p:cNvPr id="5" name="Oval 4"/>
          <p:cNvSpPr/>
          <p:nvPr/>
        </p:nvSpPr>
        <p:spPr>
          <a:xfrm>
            <a:off x="1524000" y="1368436"/>
            <a:ext cx="2286000" cy="612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
        <p:nvSpPr>
          <p:cNvPr id="6" name="Oval 5"/>
          <p:cNvSpPr/>
          <p:nvPr/>
        </p:nvSpPr>
        <p:spPr>
          <a:xfrm>
            <a:off x="76202" y="1746252"/>
            <a:ext cx="5458787" cy="768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
        <p:nvSpPr>
          <p:cNvPr id="7" name="Oval 6"/>
          <p:cNvSpPr/>
          <p:nvPr/>
        </p:nvSpPr>
        <p:spPr>
          <a:xfrm>
            <a:off x="-289258" y="4267201"/>
            <a:ext cx="501366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xit" presetSubtype="0" fill="hold" grpId="1"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4" grpId="0" animBg="1"/>
      <p:bldP spid="21" grpId="0" animBg="1"/>
      <p:bldP spid="22" grpId="0" animBg="1"/>
      <p:bldP spid="23" grpId="0" animBg="1"/>
      <p:bldP spid="24" grpId="0" animBg="1"/>
      <p:bldP spid="25" grpId="0" animBg="1"/>
      <p:bldP spid="26" grpId="0" animBg="1"/>
      <p:bldP spid="5" grpId="0" animBg="1"/>
      <p:bldP spid="5" grpId="1" animBg="1"/>
      <p:bldP spid="6" grpId="0" animBg="1"/>
      <p:bldP spid="6" grpId="1"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0">
            <a:extLst>
              <a:ext uri="{FF2B5EF4-FFF2-40B4-BE49-F238E27FC236}">
                <a16:creationId xmlns:a16="http://schemas.microsoft.com/office/drawing/2014/main" xmlns="" id="{8DF9AFA0-84FE-1D74-3146-87555832D87E}"/>
              </a:ext>
            </a:extLst>
          </p:cNvPr>
          <p:cNvSpPr/>
          <p:nvPr/>
        </p:nvSpPr>
        <p:spPr>
          <a:xfrm>
            <a:off x="152400" y="103840"/>
            <a:ext cx="12039600" cy="926995"/>
          </a:xfrm>
          <a:prstGeom prst="roundRect">
            <a:avLst/>
          </a:prstGeom>
          <a:solidFill>
            <a:srgbClr val="DAFEE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defTabSz="914309">
              <a:lnSpc>
                <a:spcPct val="90000"/>
              </a:lnSpc>
              <a:spcBef>
                <a:spcPct val="0"/>
              </a:spcBef>
              <a:spcAft>
                <a:spcPts val="600"/>
              </a:spcAft>
              <a:defRPr/>
            </a:pPr>
            <a:r>
              <a:rPr lang="en-US" sz="2800" dirty="0" err="1">
                <a:solidFill>
                  <a:schemeClr val="tx1">
                    <a:lumMod val="85000"/>
                    <a:lumOff val="15000"/>
                  </a:schemeClr>
                </a:solidFill>
                <a:latin typeface="Nunito Black" panose="00000A00000000000000" pitchFamily="2" charset="0"/>
              </a:rPr>
              <a:t>Câu</a:t>
            </a:r>
            <a:r>
              <a:rPr lang="en-US" sz="2800" dirty="0">
                <a:solidFill>
                  <a:schemeClr val="tx1">
                    <a:lumMod val="85000"/>
                    <a:lumOff val="15000"/>
                  </a:schemeClr>
                </a:solidFill>
                <a:latin typeface="Nunito Black" panose="00000A00000000000000" pitchFamily="2" charset="0"/>
              </a:rPr>
              <a:t> </a:t>
            </a:r>
            <a:r>
              <a:rPr lang="en-US" sz="2800" dirty="0" smtClean="0">
                <a:solidFill>
                  <a:schemeClr val="tx1">
                    <a:lumMod val="85000"/>
                    <a:lumOff val="15000"/>
                  </a:schemeClr>
                </a:solidFill>
                <a:latin typeface="Nunito Black" panose="00000A00000000000000" pitchFamily="2" charset="0"/>
              </a:rPr>
              <a:t>2. </a:t>
            </a:r>
            <a:r>
              <a:rPr lang="vi-VN" sz="2800" dirty="0">
                <a:solidFill>
                  <a:schemeClr val="tx1">
                    <a:lumMod val="85000"/>
                    <a:lumOff val="15000"/>
                  </a:schemeClr>
                </a:solidFill>
                <a:latin typeface="Nunito Black" pitchFamily="2" charset="0"/>
              </a:rPr>
              <a:t>Điền thông tin vào mẫu đơn xin vào Đội và đối chiếu bài với </a:t>
            </a:r>
            <a:r>
              <a:rPr lang="vi-VN" sz="2800" dirty="0" smtClean="0">
                <a:solidFill>
                  <a:schemeClr val="tx1">
                    <a:lumMod val="85000"/>
                    <a:lumOff val="15000"/>
                  </a:schemeClr>
                </a:solidFill>
                <a:latin typeface="Nunito Black" pitchFamily="2" charset="0"/>
              </a:rPr>
              <a:t>bạn</a:t>
            </a:r>
            <a:endParaRPr lang="en-US" sz="2800" dirty="0">
              <a:solidFill>
                <a:schemeClr val="tx1">
                  <a:lumMod val="85000"/>
                  <a:lumOff val="15000"/>
                </a:schemeClr>
              </a:solidFill>
              <a:latin typeface="Nunito Black" panose="00000A00000000000000" pitchFamily="2" charset="0"/>
            </a:endParaRPr>
          </a:p>
        </p:txBody>
      </p:sp>
      <p:pic>
        <p:nvPicPr>
          <p:cNvPr id="5" name="Picture 4"/>
          <p:cNvPicPr>
            <a:picLocks noChangeAspect="1"/>
          </p:cNvPicPr>
          <p:nvPr/>
        </p:nvPicPr>
        <p:blipFill>
          <a:blip r:embed="rId2"/>
          <a:stretch>
            <a:fillRect/>
          </a:stretch>
        </p:blipFill>
        <p:spPr>
          <a:xfrm>
            <a:off x="0" y="1142984"/>
            <a:ext cx="8667768" cy="5715016"/>
          </a:xfrm>
          <a:prstGeom prst="rect">
            <a:avLst/>
          </a:prstGeom>
        </p:spPr>
      </p:pic>
      <p:grpSp>
        <p:nvGrpSpPr>
          <p:cNvPr id="10" name="Group 9"/>
          <p:cNvGrpSpPr/>
          <p:nvPr/>
        </p:nvGrpSpPr>
        <p:grpSpPr>
          <a:xfrm>
            <a:off x="8503300" y="1037894"/>
            <a:ext cx="3698919" cy="5352964"/>
            <a:chOff x="8503293" y="1037894"/>
            <a:chExt cx="3698919" cy="5352964"/>
          </a:xfrm>
        </p:grpSpPr>
        <p:pic>
          <p:nvPicPr>
            <p:cNvPr id="8" name="Picture 7"/>
            <p:cNvPicPr>
              <a:picLocks noChangeAspect="1"/>
            </p:cNvPicPr>
            <p:nvPr/>
          </p:nvPicPr>
          <p:blipFill>
            <a:blip r:embed="rId3"/>
            <a:stretch>
              <a:fillRect/>
            </a:stretch>
          </p:blipFill>
          <p:spPr>
            <a:xfrm>
              <a:off x="8503293" y="1037894"/>
              <a:ext cx="3698919" cy="5286706"/>
            </a:xfrm>
            <a:prstGeom prst="rect">
              <a:avLst/>
            </a:prstGeom>
          </p:spPr>
        </p:pic>
        <p:sp>
          <p:nvSpPr>
            <p:cNvPr id="9" name="TextBox 8"/>
            <p:cNvSpPr txBox="1"/>
            <p:nvPr/>
          </p:nvSpPr>
          <p:spPr>
            <a:xfrm>
              <a:off x="9111478" y="4267200"/>
              <a:ext cx="2482550" cy="2123658"/>
            </a:xfrm>
            <a:prstGeom prst="rect">
              <a:avLst/>
            </a:prstGeom>
            <a:noFill/>
          </p:spPr>
          <p:txBody>
            <a:bodyPr wrap="square" rtlCol="0">
              <a:spAutoFit/>
            </a:bodyPr>
            <a:lstStyle/>
            <a:p>
              <a:pPr algn="ctr"/>
              <a:r>
                <a:rPr lang="vi-VN" sz="2400" dirty="0">
                  <a:latin typeface="Nunito Black" pitchFamily="2" charset="0"/>
                </a:rPr>
                <a:t>Em dựa vào mẫu đơn ở bài tập trên và điền thông tin của bản thân</a:t>
              </a:r>
              <a:r>
                <a:rPr lang="vi-VN" sz="2400" dirty="0" smtClean="0">
                  <a:latin typeface="Nunito Black" pitchFamily="2" charset="0"/>
                </a:rPr>
                <a:t>.</a:t>
              </a:r>
              <a:r>
                <a:rPr lang="vi-VN" dirty="0"/>
                <a:t/>
              </a:r>
              <a:br>
                <a:rPr lang="vi-VN" dirty="0"/>
              </a:br>
              <a:endParaRPr lang="en-US" dirty="0"/>
            </a:p>
          </p:txBody>
        </p:sp>
      </p:grpSp>
    </p:spTree>
    <p:extLst>
      <p:ext uri="{BB962C8B-B14F-4D97-AF65-F5344CB8AC3E}">
        <p14:creationId xmlns:p14="http://schemas.microsoft.com/office/powerpoint/2010/main" val="1333379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en-US" sz="800" dirty="0">
              <a:solidFill>
                <a:prstClr val="white"/>
              </a:solidFill>
              <a:latin typeface="Calibri"/>
            </a:endParaRPr>
          </a:p>
        </p:txBody>
      </p:sp>
      <p:pic>
        <p:nvPicPr>
          <p:cNvPr id="5" name="Picture 8">
            <a:extLst>
              <a:ext uri="{FF2B5EF4-FFF2-40B4-BE49-F238E27FC236}">
                <a16:creationId xmlns:a16="http://schemas.microsoft.com/office/drawing/2014/main" xmlns=""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en-US" sz="800" dirty="0">
              <a:solidFill>
                <a:prstClr val="white"/>
              </a:solidFill>
              <a:latin typeface="Calibri"/>
            </a:endParaRPr>
          </a:p>
        </p:txBody>
      </p:sp>
      <p:sp>
        <p:nvSpPr>
          <p:cNvPr id="6" name="TextBox 5">
            <a:extLst>
              <a:ext uri="{FF2B5EF4-FFF2-40B4-BE49-F238E27FC236}">
                <a16:creationId xmlns:a16="http://schemas.microsoft.com/office/drawing/2014/main" xmlns="" id="{561CDA5A-B024-D5B3-4D0B-010F074979C9}"/>
              </a:ext>
            </a:extLst>
          </p:cNvPr>
          <p:cNvSpPr txBox="1"/>
          <p:nvPr/>
        </p:nvSpPr>
        <p:spPr>
          <a:xfrm>
            <a:off x="1161233" y="-76200"/>
            <a:ext cx="7366000" cy="3204134"/>
          </a:xfrm>
          <a:prstGeom prst="rect">
            <a:avLst/>
          </a:prstGeom>
        </p:spPr>
        <p:txBody>
          <a:bodyPr vert="horz" lIns="60954" tIns="30477" rIns="60954" bIns="30477" rtlCol="0" anchor="b">
            <a:normAutofit/>
          </a:bodyPr>
          <a:lstStyle/>
          <a:p>
            <a:pPr indent="-152393">
              <a:lnSpc>
                <a:spcPct val="90000"/>
              </a:lnSpc>
              <a:spcBef>
                <a:spcPct val="0"/>
              </a:spcBef>
              <a:spcAft>
                <a:spcPts val="400"/>
              </a:spcAft>
              <a:defRPr/>
            </a:pPr>
            <a:r>
              <a:rPr lang="en-US" sz="6400" dirty="0" err="1">
                <a:solidFill>
                  <a:srgbClr val="008687"/>
                </a:solidFill>
                <a:latin typeface="Sigmar One" panose="00000500000000000000" pitchFamily="2" charset="0"/>
              </a:rPr>
              <a:t>Vận</a:t>
            </a:r>
            <a:r>
              <a:rPr lang="en-US" sz="6400" dirty="0">
                <a:solidFill>
                  <a:srgbClr val="008687"/>
                </a:solidFill>
                <a:latin typeface="Sigmar One" panose="00000500000000000000" pitchFamily="2" charset="0"/>
              </a:rPr>
              <a:t> </a:t>
            </a:r>
            <a:r>
              <a:rPr lang="en-US" sz="6400" dirty="0" err="1">
                <a:solidFill>
                  <a:srgbClr val="008687"/>
                </a:solidFill>
                <a:latin typeface="Sigmar One" panose="00000500000000000000" pitchFamily="2" charset="0"/>
              </a:rPr>
              <a:t>dụng</a:t>
            </a:r>
            <a:endParaRPr lang="en-US" sz="6400" dirty="0">
              <a:solidFill>
                <a:srgbClr val="008687"/>
              </a:solidFill>
              <a:latin typeface="Sigmar One" panose="00000500000000000000" pitchFamily="2" charset="0"/>
            </a:endParaRPr>
          </a:p>
        </p:txBody>
      </p:sp>
      <p:sp>
        <p:nvSpPr>
          <p:cNvPr id="32" name="Rectangle 31">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en-US" sz="800"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609569">
              <a:defRPr/>
            </a:pPr>
            <a:endParaRPr lang="en-US" dirty="0">
              <a:solidFill>
                <a:prstClr val="white"/>
              </a:solidFill>
              <a:latin typeface="Calibri" panose="020F0502020204030204"/>
            </a:endParaRPr>
          </a:p>
        </p:txBody>
      </p:sp>
      <p:pic>
        <p:nvPicPr>
          <p:cNvPr id="7" name="Picture 3">
            <a:extLst>
              <a:ext uri="{FF2B5EF4-FFF2-40B4-BE49-F238E27FC236}">
                <a16:creationId xmlns:a16="http://schemas.microsoft.com/office/drawing/2014/main" xmlns=""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1029" y="3284386"/>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594" y="152400"/>
            <a:ext cx="11625219" cy="1066800"/>
          </a:xfrm>
          <a:prstGeom prst="rect">
            <a:avLst/>
          </a:prstGeom>
        </p:spPr>
      </p:pic>
      <p:grpSp>
        <p:nvGrpSpPr>
          <p:cNvPr id="8" name="Group 7"/>
          <p:cNvGrpSpPr/>
          <p:nvPr/>
        </p:nvGrpSpPr>
        <p:grpSpPr>
          <a:xfrm>
            <a:off x="914400" y="1524000"/>
            <a:ext cx="9601200" cy="5022692"/>
            <a:chOff x="914400" y="1524000"/>
            <a:chExt cx="9601200" cy="5022692"/>
          </a:xfrm>
        </p:grpSpPr>
        <p:pic>
          <p:nvPicPr>
            <p:cNvPr id="6" name="Picture 5"/>
            <p:cNvPicPr>
              <a:picLocks noChangeAspect="1"/>
            </p:cNvPicPr>
            <p:nvPr/>
          </p:nvPicPr>
          <p:blipFill>
            <a:blip r:embed="rId3"/>
            <a:stretch>
              <a:fillRect/>
            </a:stretch>
          </p:blipFill>
          <p:spPr>
            <a:xfrm>
              <a:off x="914400" y="1524000"/>
              <a:ext cx="9601200" cy="5022692"/>
            </a:xfrm>
            <a:prstGeom prst="rect">
              <a:avLst/>
            </a:prstGeom>
          </p:spPr>
        </p:pic>
        <p:sp>
          <p:nvSpPr>
            <p:cNvPr id="7" name="TextBox 6"/>
            <p:cNvSpPr txBox="1"/>
            <p:nvPr/>
          </p:nvSpPr>
          <p:spPr>
            <a:xfrm>
              <a:off x="3352800" y="1828800"/>
              <a:ext cx="5410200" cy="3046988"/>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3200" dirty="0" smtClean="0">
                <a:solidFill>
                  <a:schemeClr val="bg1"/>
                </a:solidFill>
                <a:latin typeface="Nunito Sans Black" pitchFamily="2" charset="0"/>
              </a:endParaRPr>
            </a:p>
            <a:p>
              <a:pPr algn="ctr"/>
              <a:r>
                <a:rPr lang="en-US" sz="3200" dirty="0" smtClean="0">
                  <a:solidFill>
                    <a:schemeClr val="bg1"/>
                  </a:solidFill>
                  <a:latin typeface="Nunito Sans Black" pitchFamily="2" charset="0"/>
                </a:rPr>
                <a:t>EM HÃY ĐỌC CHO NGƯỜI THÂN (ÔNG BÀ, BỐ MẸ, ANH CHỊ EM,.... NGHE ĐƠN XIN VÀO ĐỘI CỦA EM NHÉ!</a:t>
              </a:r>
            </a:p>
          </p:txBody>
        </p:sp>
      </p:grpSp>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2" y="1643050"/>
            <a:ext cx="6853275" cy="2217270"/>
          </a:xfrm>
          <a:prstGeom prst="rect">
            <a:avLst/>
          </a:prstGeom>
          <a:noFill/>
        </p:spPr>
        <p:txBody>
          <a:bodyPr vert="horz" lIns="60954" tIns="30477" rIns="60954" bIns="30477" rtlCol="0" anchor="ctr">
            <a:noAutofit/>
          </a:bodyPr>
          <a:lstStyle/>
          <a:p>
            <a:pPr algn="ctr">
              <a:lnSpc>
                <a:spcPct val="90000"/>
              </a:lnSpc>
              <a:spcBef>
                <a:spcPct val="0"/>
              </a:spcBef>
              <a:spcAft>
                <a:spcPts val="400"/>
              </a:spcAft>
              <a:defRPr/>
            </a:pPr>
            <a:r>
              <a:rPr lang="en-US" sz="7200" b="1" dirty="0" smtClean="0">
                <a:solidFill>
                  <a:srgbClr val="0000FF"/>
                </a:solidFill>
                <a:latin typeface="Times New Roman" pitchFamily="18" charset="0"/>
                <a:cs typeface="Times New Roman" pitchFamily="18" charset="0"/>
              </a:rPr>
              <a:t>CHÀO CÁC EM!</a:t>
            </a:r>
            <a:endParaRPr lang="en-US" sz="7200" b="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7" y="615317"/>
            <a:ext cx="4978053" cy="5627364"/>
          </a:xfrm>
          <a:prstGeom prst="rect">
            <a:avLst/>
          </a:prstGeom>
        </p:spPr>
      </p:pic>
      <p:pic>
        <p:nvPicPr>
          <p:cNvPr id="2" name="Picture 1"/>
          <p:cNvPicPr>
            <a:picLocks noChangeAspect="1"/>
          </p:cNvPicPr>
          <p:nvPr/>
        </p:nvPicPr>
        <p:blipFill>
          <a:blip r:embed="rId4"/>
          <a:stretch>
            <a:fillRect/>
          </a:stretch>
        </p:blipFill>
        <p:spPr>
          <a:xfrm>
            <a:off x="7543802" y="4526658"/>
            <a:ext cx="4511259" cy="2141489"/>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6C5BBD0-3603-82F6-2AE8-8AA25420EE57}"/>
              </a:ext>
            </a:extLst>
          </p:cNvPr>
          <p:cNvSpPr txBox="1"/>
          <p:nvPr/>
        </p:nvSpPr>
        <p:spPr>
          <a:xfrm>
            <a:off x="2971800" y="1"/>
            <a:ext cx="5791200" cy="646331"/>
          </a:xfrm>
          <a:prstGeom prst="rect">
            <a:avLst/>
          </a:prstGeom>
          <a:noFill/>
        </p:spPr>
        <p:txBody>
          <a:bodyPr wrap="square" rtlCol="0">
            <a:spAutoFit/>
          </a:bodyPr>
          <a:lstStyle/>
          <a:p>
            <a:pPr algn="ctr" defTabSz="914400"/>
            <a:r>
              <a:rPr lang="en-US" sz="3600" b="1">
                <a:solidFill>
                  <a:srgbClr val="FF0000"/>
                </a:solidFill>
                <a:latin typeface="Times New Roman" panose="02020603050405020304" pitchFamily="18" charset="0"/>
                <a:cs typeface="Times New Roman" panose="02020603050405020304" pitchFamily="18" charset="0"/>
              </a:rPr>
              <a:t>Bài đọc 4: Bài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AA417BB-23CD-A2E5-2AC1-6622D7C47707}"/>
              </a:ext>
            </a:extLst>
          </p:cNvPr>
          <p:cNvSpPr txBox="1"/>
          <p:nvPr/>
        </p:nvSpPr>
        <p:spPr>
          <a:xfrm>
            <a:off x="381000" y="646332"/>
            <a:ext cx="11658600" cy="6001643"/>
          </a:xfrm>
          <a:prstGeom prst="rect">
            <a:avLst/>
          </a:prstGeom>
          <a:noFill/>
        </p:spPr>
        <p:txBody>
          <a:bodyPr wrap="square" rtlCol="0">
            <a:spAutoFit/>
          </a:bodyPr>
          <a:lstStyle/>
          <a:p>
            <a:pPr defTabSz="914400"/>
            <a:r>
              <a:rPr lang="en-US" sz="2000" dirty="0">
                <a:solidFill>
                  <a:srgbClr val="003399"/>
                </a:solidFill>
                <a:latin typeface="Calibri"/>
              </a:rPr>
              <a:t>    </a:t>
            </a:r>
            <a:r>
              <a:rPr lang="vi-VN" sz="2400" b="1" dirty="0">
                <a:solidFill>
                  <a:srgbClr val="003399"/>
                </a:solidFill>
                <a:latin typeface="Times New Roman" panose="02020603050405020304" pitchFamily="18" charset="0"/>
              </a:rPr>
              <a:t>Có lần, cô giáo ra cho chúng tôi một đề văn ở lớp: “Em đã làm gì để giúp đỡ mẹ?”</a:t>
            </a:r>
          </a:p>
          <a:p>
            <a:pPr defTabSz="914400"/>
            <a:r>
              <a:rPr lang="en-US" sz="2400" b="1" dirty="0">
                <a:solidFill>
                  <a:srgbClr val="003399"/>
                </a:solidFill>
                <a:latin typeface="Calibri"/>
              </a:rPr>
              <a:t>    </a:t>
            </a:r>
            <a:r>
              <a:rPr lang="vi-VN" sz="2400" b="1" dirty="0">
                <a:solidFill>
                  <a:srgbClr val="003399"/>
                </a:solidFill>
                <a:latin typeface="Times New Roman" panose="02020603050405020304" pitchFamily="18" charset="0"/>
              </a:rPr>
              <a:t>Tôi loay hoay mất một lúc, rồi cầm bút và bắt đầu viết: “Em đã nhiều lần giúp đỡ mẹ</a:t>
            </a:r>
            <a:r>
              <a:rPr lang="vi-VN" sz="2400" b="1">
                <a:solidFill>
                  <a:srgbClr val="003399"/>
                </a:solidFill>
                <a:latin typeface="Times New Roman" panose="02020603050405020304" pitchFamily="18" charset="0"/>
              </a:rPr>
              <a:t>. </a:t>
            </a:r>
            <a:r>
              <a:rPr lang="en-US" sz="2400" b="1">
                <a:solidFill>
                  <a:srgbClr val="003399"/>
                </a:solidFill>
                <a:latin typeface="Calibri"/>
              </a:rPr>
              <a:t>  </a:t>
            </a:r>
            <a:r>
              <a:rPr lang="vi-VN" sz="2400" b="1">
                <a:solidFill>
                  <a:srgbClr val="003399"/>
                </a:solidFill>
                <a:latin typeface="Times New Roman" panose="02020603050405020304" pitchFamily="18" charset="0"/>
              </a:rPr>
              <a:t>Em </a:t>
            </a:r>
            <a:r>
              <a:rPr lang="vi-VN" sz="2400" b="1" dirty="0">
                <a:solidFill>
                  <a:srgbClr val="003399"/>
                </a:solidFill>
                <a:latin typeface="Times New Roman" panose="02020603050405020304" pitchFamily="18" charset="0"/>
              </a:rPr>
              <a:t>quét nhà và rửa bát đĩa. Đôi khi, em giặt kh</a:t>
            </a:r>
            <a:r>
              <a:rPr lang="en-US" sz="2400" b="1" dirty="0">
                <a:solidFill>
                  <a:srgbClr val="003399"/>
                </a:solidFill>
                <a:latin typeface="Calibri"/>
              </a:rPr>
              <a:t>ă</a:t>
            </a:r>
            <a:r>
              <a:rPr lang="vi-VN" sz="2400" b="1" dirty="0">
                <a:solidFill>
                  <a:srgbClr val="003399"/>
                </a:solidFill>
                <a:latin typeface="Times New Roman" panose="02020603050405020304" pitchFamily="18" charset="0"/>
              </a:rPr>
              <a:t>n mùi soa.”</a:t>
            </a:r>
          </a:p>
          <a:p>
            <a:pPr defTabSz="914400"/>
            <a:r>
              <a:rPr lang="en-US" sz="2400" b="1" dirty="0">
                <a:solidFill>
                  <a:srgbClr val="003399"/>
                </a:solidFill>
                <a:latin typeface="Calibri"/>
              </a:rPr>
              <a:t>     </a:t>
            </a:r>
            <a:r>
              <a:rPr lang="vi-VN" sz="2400" b="1" dirty="0">
                <a:solidFill>
                  <a:srgbClr val="003399"/>
                </a:solidFill>
                <a:latin typeface="Times New Roman" panose="02020603050405020304" pitchFamily="18" charset="0"/>
              </a:rPr>
              <a:t>Đến đây, tôi bỗng thấy bí. Quả thật, ở nhà, mẹ thường làm mọi việc. Thỉnh thoảng, mẹ bận, định bảo tôi giúp việc này việc kia, nhưng thấy tôi đang học, mẹ lại thôi. </a:t>
            </a:r>
            <a:endParaRPr lang="en-US" sz="2400" b="1" dirty="0">
              <a:solidFill>
                <a:srgbClr val="003399"/>
              </a:solidFill>
              <a:latin typeface="Calibri"/>
            </a:endParaRPr>
          </a:p>
          <a:p>
            <a:pPr defTabSz="914400"/>
            <a:r>
              <a:rPr lang="en-US" sz="2400" b="1" dirty="0">
                <a:solidFill>
                  <a:srgbClr val="003399"/>
                </a:solidFill>
                <a:latin typeface="Calibri"/>
              </a:rPr>
              <a:t>     </a:t>
            </a:r>
            <a:r>
              <a:rPr lang="vi-VN" sz="2400" b="1" dirty="0">
                <a:solidFill>
                  <a:srgbClr val="003399"/>
                </a:solidFill>
                <a:latin typeface="Times New Roman" panose="02020603050405020304" pitchFamily="18" charset="0"/>
              </a:rPr>
              <a:t>Tôi nhìn sang Liu – xi – a, thấy bạn ấy đang viết lia lịa. Thế là tôi bỗng nhớ có lần tôi giặt bít tất của mình, bèn viết thêm:” Em còn giặt bít tất.”</a:t>
            </a:r>
          </a:p>
          <a:p>
            <a:pPr defTabSz="914400"/>
            <a:r>
              <a:rPr lang="en-US" sz="2400" b="1" dirty="0">
                <a:solidFill>
                  <a:srgbClr val="003399"/>
                </a:solidFill>
                <a:latin typeface="Calibri"/>
              </a:rPr>
              <a:t>     </a:t>
            </a:r>
            <a:r>
              <a:rPr lang="vi-VN" sz="2400" b="1" dirty="0">
                <a:solidFill>
                  <a:srgbClr val="003399"/>
                </a:solidFill>
                <a:latin typeface="Times New Roman" panose="02020603050405020304" pitchFamily="18" charset="0"/>
              </a:rPr>
              <a:t>Nh</a:t>
            </a:r>
            <a:r>
              <a:rPr lang="en-US" sz="2400" b="1" dirty="0">
                <a:solidFill>
                  <a:srgbClr val="003399"/>
                </a:solidFill>
                <a:latin typeface="Calibri"/>
              </a:rPr>
              <a:t>ư</a:t>
            </a:r>
            <a:r>
              <a:rPr lang="vi-VN" sz="2400" b="1" dirty="0">
                <a:solidFill>
                  <a:srgbClr val="003399"/>
                </a:solidFill>
                <a:latin typeface="Times New Roman" panose="02020603050405020304" pitchFamily="18" charset="0"/>
              </a:rPr>
              <a:t>ng chẳng lẽ lại nộp bài văn ngắn ng</a:t>
            </a:r>
            <a:r>
              <a:rPr lang="en-US" sz="2400" b="1" dirty="0" err="1">
                <a:solidFill>
                  <a:srgbClr val="003399"/>
                </a:solidFill>
                <a:latin typeface="Calibri"/>
              </a:rPr>
              <a:t>ủn</a:t>
            </a:r>
            <a:r>
              <a:rPr lang="en-US" sz="2400" b="1" dirty="0">
                <a:solidFill>
                  <a:srgbClr val="003399"/>
                </a:solidFill>
                <a:latin typeface="Calibri"/>
              </a:rPr>
              <a:t> </a:t>
            </a:r>
            <a:r>
              <a:rPr lang="vi-VN" sz="2400" b="1" dirty="0">
                <a:solidFill>
                  <a:srgbClr val="003399"/>
                </a:solidFill>
                <a:latin typeface="Times New Roman" panose="02020603050405020304" pitchFamily="18" charset="0"/>
              </a:rPr>
              <a:t>như thế này? Tôi nhìn xung quanh, mọi người vẫn viết: Lạ thật, các bạn viết gì mà nhiều thế? Tôi cố nghĩ, rồi viết tiếp: “Em giặt cả áo lót, áo sơ mi và quần”. Cuối cùng, tôi kết thúc bài văn cuả mình: “Em muốn giúp mẹ nhiều việc hơn, để mẹ đỡ vất vả.”</a:t>
            </a:r>
          </a:p>
          <a:p>
            <a:pPr defTabSz="914400"/>
            <a:r>
              <a:rPr lang="vi-VN" sz="2400" b="1" dirty="0">
                <a:solidFill>
                  <a:srgbClr val="003399"/>
                </a:solidFill>
                <a:latin typeface="Times New Roman" panose="02020603050405020304" pitchFamily="18" charset="0"/>
              </a:rPr>
              <a:t>Mấy hôm sau, sáng Chủ nhật, mẹ bảo tôi:</a:t>
            </a:r>
          </a:p>
          <a:p>
            <a:pPr defTabSz="914400"/>
            <a:r>
              <a:rPr lang="vi-VN" sz="2400" b="1" dirty="0">
                <a:solidFill>
                  <a:srgbClr val="003399"/>
                </a:solidFill>
                <a:latin typeface="Times New Roman" panose="02020603050405020304" pitchFamily="18" charset="0"/>
              </a:rPr>
              <a:t>- Cô – li – a này! Hôm nay con giặt áo sơ mi và quần áo lót đi nhé!</a:t>
            </a:r>
          </a:p>
          <a:p>
            <a:pPr defTabSz="914400"/>
            <a:r>
              <a:rPr lang="vi-VN" sz="2400" b="1" dirty="0">
                <a:solidFill>
                  <a:srgbClr val="003399"/>
                </a:solidFill>
                <a:latin typeface="Times New Roman" panose="02020603050405020304" pitchFamily="18" charset="0"/>
              </a:rPr>
              <a:t>Tôi tròn xoe mắt. Nhưng rồi tôi vui vẻ nhận lời, vì đó là việc mà tôi đã nói trong bài tập làm văn.</a:t>
            </a:r>
          </a:p>
          <a:p>
            <a:pPr algn="r" defTabSz="914400"/>
            <a:r>
              <a:rPr lang="vi-VN" sz="2400" b="1" i="1" dirty="0">
                <a:solidFill>
                  <a:srgbClr val="003399"/>
                </a:solidFill>
                <a:latin typeface="Times New Roman" panose="02020603050405020304" pitchFamily="18" charset="0"/>
              </a:rPr>
              <a:t>Theo Pi – vô – na – nô – va</a:t>
            </a:r>
            <a:r>
              <a:rPr lang="vi-VN" sz="2000" i="1" dirty="0">
                <a:solidFill>
                  <a:srgbClr val="003399"/>
                </a:solidFill>
                <a:latin typeface="Times New Roman" panose="02020603050405020304" pitchFamily="18" charset="0"/>
              </a:rPr>
              <a:t>.</a:t>
            </a:r>
            <a:endParaRPr lang="vi-VN" sz="2000" dirty="0">
              <a:solidFill>
                <a:srgbClr val="003399"/>
              </a:solidFill>
              <a:latin typeface="Times New Roman" panose="02020603050405020304" pitchFamily="18" charset="0"/>
            </a:endParaRPr>
          </a:p>
        </p:txBody>
      </p:sp>
    </p:spTree>
    <p:extLst>
      <p:ext uri="{BB962C8B-B14F-4D97-AF65-F5344CB8AC3E}">
        <p14:creationId xmlns:p14="http://schemas.microsoft.com/office/powerpoint/2010/main" val="1804375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6C5BBD0-3603-82F6-2AE8-8AA25420EE57}"/>
              </a:ext>
            </a:extLst>
          </p:cNvPr>
          <p:cNvSpPr txBox="1"/>
          <p:nvPr/>
        </p:nvSpPr>
        <p:spPr>
          <a:xfrm>
            <a:off x="3124200" y="101025"/>
            <a:ext cx="5791200" cy="646331"/>
          </a:xfrm>
          <a:prstGeom prst="rect">
            <a:avLst/>
          </a:prstGeom>
          <a:noFill/>
        </p:spPr>
        <p:txBody>
          <a:bodyPr wrap="square" rtlCol="0">
            <a:spAutoFit/>
          </a:bodyPr>
          <a:lstStyle/>
          <a:p>
            <a:pPr algn="ctr" defTabSz="914400"/>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AA417BB-23CD-A2E5-2AC1-6622D7C47707}"/>
              </a:ext>
            </a:extLst>
          </p:cNvPr>
          <p:cNvSpPr txBox="1"/>
          <p:nvPr/>
        </p:nvSpPr>
        <p:spPr>
          <a:xfrm>
            <a:off x="664501" y="745987"/>
            <a:ext cx="11353800" cy="6001643"/>
          </a:xfrm>
          <a:prstGeom prst="rect">
            <a:avLst/>
          </a:prstGeom>
          <a:noFill/>
        </p:spPr>
        <p:txBody>
          <a:bodyPr wrap="square" rtlCol="0">
            <a:spAutoFit/>
          </a:bodyPr>
          <a:lstStyle/>
          <a:p>
            <a:pPr algn="just" defTabSz="914400"/>
            <a:r>
              <a:rPr lang="en-US" sz="2400" b="1" dirty="0">
                <a:solidFill>
                  <a:srgbClr val="003399"/>
                </a:solidFill>
                <a:latin typeface="Calibri"/>
              </a:rPr>
              <a:t>    </a:t>
            </a:r>
            <a:r>
              <a:rPr lang="vi-VN" sz="2400" b="1" dirty="0">
                <a:solidFill>
                  <a:srgbClr val="FF0000"/>
                </a:solidFill>
                <a:latin typeface="Times New Roman" panose="02020603050405020304" pitchFamily="18" charset="0"/>
              </a:rPr>
              <a:t>Có lần, cô giáo ra cho chúng tôi một đề văn ở lớp: “Em đã làm gì để giúp đỡ mẹ?”</a:t>
            </a:r>
          </a:p>
          <a:p>
            <a:pPr algn="just" defTabSz="914400"/>
            <a:r>
              <a:rPr lang="en-US" sz="2400" b="1" dirty="0">
                <a:solidFill>
                  <a:srgbClr val="FF0000"/>
                </a:solidFill>
                <a:latin typeface="Calibri"/>
              </a:rPr>
              <a:t>    </a:t>
            </a:r>
            <a:r>
              <a:rPr lang="vi-VN" sz="2400" b="1" dirty="0">
                <a:solidFill>
                  <a:srgbClr val="FF0000"/>
                </a:solidFill>
                <a:latin typeface="Times New Roman" panose="02020603050405020304" pitchFamily="18" charset="0"/>
              </a:rPr>
              <a:t>Tôi loay hoay mất một lúc, rồi cầm bút và bắt đầu viết: “Em đã nhiều lần giúp đỡ mẹ. Em quét nhà và rửa bát đĩa. Đôi khi, em giặt kh</a:t>
            </a:r>
            <a:r>
              <a:rPr lang="en-US" sz="2400" b="1" dirty="0" err="1">
                <a:solidFill>
                  <a:srgbClr val="FF0000"/>
                </a:solidFill>
                <a:latin typeface="Calibri"/>
              </a:rPr>
              <a:t>ăn</a:t>
            </a:r>
            <a:r>
              <a:rPr lang="vi-VN" sz="2400" b="1" dirty="0">
                <a:solidFill>
                  <a:srgbClr val="FF0000"/>
                </a:solidFill>
                <a:latin typeface="Times New Roman" panose="02020603050405020304" pitchFamily="18" charset="0"/>
              </a:rPr>
              <a:t> mùi soa.”</a:t>
            </a:r>
          </a:p>
          <a:p>
            <a:pPr algn="just" defTabSz="914400"/>
            <a:r>
              <a:rPr lang="en-US" sz="2400" b="1" dirty="0">
                <a:solidFill>
                  <a:srgbClr val="00B050"/>
                </a:solidFill>
                <a:latin typeface="Calibri"/>
              </a:rPr>
              <a:t>     </a:t>
            </a:r>
            <a:r>
              <a:rPr lang="vi-VN" sz="2400" b="1" dirty="0">
                <a:solidFill>
                  <a:srgbClr val="00B050"/>
                </a:solidFill>
                <a:latin typeface="Times New Roman" panose="02020603050405020304" pitchFamily="18" charset="0"/>
              </a:rPr>
              <a:t>Đến đây, tôi bỗng thấy bí. Quả thật, ở nhà, mẹ thường làm mọi việc. Thỉnh thoảng, mẹ bận, định bảo tôi giúp việc này việc kia, nhưng thấy tôi đang học, mẹ lại thôi. </a:t>
            </a:r>
            <a:endParaRPr lang="en-US" sz="2400" b="1" dirty="0">
              <a:solidFill>
                <a:srgbClr val="00B050"/>
              </a:solidFill>
              <a:latin typeface="Calibri"/>
            </a:endParaRPr>
          </a:p>
          <a:p>
            <a:pPr algn="just" defTabSz="914400"/>
            <a:r>
              <a:rPr lang="en-US" sz="2400" b="1" dirty="0">
                <a:solidFill>
                  <a:srgbClr val="00B050"/>
                </a:solidFill>
                <a:latin typeface="Calibri"/>
              </a:rPr>
              <a:t>     </a:t>
            </a:r>
            <a:r>
              <a:rPr lang="vi-VN" sz="2400" b="1" dirty="0">
                <a:solidFill>
                  <a:srgbClr val="00B050"/>
                </a:solidFill>
                <a:latin typeface="Times New Roman" panose="02020603050405020304" pitchFamily="18" charset="0"/>
              </a:rPr>
              <a:t>Tôi nhìn sang Liu – xi – a, thấy bạn ấy đang viết lia lịa. Thế là tôi bỗng nhớ có lần tôi giặt bít tất của mình, bèn viết thêm:” Em còn giặt bít tất.”</a:t>
            </a:r>
          </a:p>
          <a:p>
            <a:pPr algn="just" defTabSz="914400"/>
            <a:r>
              <a:rPr lang="en-US" sz="2400" b="1" dirty="0">
                <a:solidFill>
                  <a:srgbClr val="003399"/>
                </a:solidFill>
                <a:latin typeface="Calibri"/>
              </a:rPr>
              <a:t>     </a:t>
            </a:r>
            <a:r>
              <a:rPr lang="vi-VN" sz="2400" b="1" dirty="0">
                <a:solidFill>
                  <a:prstClr val="black"/>
                </a:solidFill>
                <a:latin typeface="Times New Roman" panose="02020603050405020304" pitchFamily="18" charset="0"/>
              </a:rPr>
              <a:t>Nh</a:t>
            </a:r>
            <a:r>
              <a:rPr lang="en-US" sz="2400" b="1" dirty="0">
                <a:solidFill>
                  <a:prstClr val="black"/>
                </a:solidFill>
                <a:latin typeface="Calibri"/>
              </a:rPr>
              <a:t>ư</a:t>
            </a:r>
            <a:r>
              <a:rPr lang="vi-VN" sz="2400" b="1" dirty="0">
                <a:solidFill>
                  <a:prstClr val="black"/>
                </a:solidFill>
                <a:latin typeface="Times New Roman" panose="02020603050405020304" pitchFamily="18" charset="0"/>
              </a:rPr>
              <a:t>ng chẳng lẽ lại nộp bài văn ngắn ngủ</a:t>
            </a:r>
            <a:r>
              <a:rPr lang="en-US" sz="2400" b="1" dirty="0">
                <a:solidFill>
                  <a:prstClr val="black"/>
                </a:solidFill>
                <a:latin typeface="Calibri"/>
              </a:rPr>
              <a:t>n</a:t>
            </a:r>
            <a:r>
              <a:rPr lang="vi-VN" sz="2400" b="1" dirty="0">
                <a:solidFill>
                  <a:prstClr val="black"/>
                </a:solidFill>
                <a:latin typeface="Times New Roman" panose="02020603050405020304" pitchFamily="18" charset="0"/>
              </a:rPr>
              <a:t> như thế này? Tôi nhìn xung quanh, mọi người vẫn viết: Lạ thật, các bạn viết gì mà nhiều thế? Tôi cố nghĩ, rồi viết tiếp: “Em giặt cả áo lót, áo sơ mi và quần”. Cuối cùng, tôi kết thúc bài văn cuả mình: “Em muốn giúp mẹ nhiều việc hơn, để mẹ đỡ vất vả.”</a:t>
            </a:r>
          </a:p>
          <a:p>
            <a:pPr algn="just" defTabSz="914400"/>
            <a:r>
              <a:rPr lang="vi-VN" sz="2400" b="1" dirty="0">
                <a:solidFill>
                  <a:srgbClr val="003399"/>
                </a:solidFill>
                <a:latin typeface="Times New Roman" panose="02020603050405020304" pitchFamily="18" charset="0"/>
              </a:rPr>
              <a:t>Mấy hôm sau, sáng Chủ nhật, mẹ bảo tôi:</a:t>
            </a:r>
          </a:p>
          <a:p>
            <a:pPr algn="just" defTabSz="914400"/>
            <a:r>
              <a:rPr lang="vi-VN" sz="2400" b="1" dirty="0">
                <a:solidFill>
                  <a:srgbClr val="003399"/>
                </a:solidFill>
                <a:latin typeface="Times New Roman" panose="02020603050405020304" pitchFamily="18" charset="0"/>
              </a:rPr>
              <a:t>- Cô – li – a này! Hôm nay con giặt áo sơ mi và quần áo lót đi nhé!</a:t>
            </a:r>
          </a:p>
          <a:p>
            <a:pPr algn="just" defTabSz="914400"/>
            <a:r>
              <a:rPr lang="vi-VN" sz="2400" b="1" dirty="0">
                <a:solidFill>
                  <a:srgbClr val="003399"/>
                </a:solidFill>
                <a:latin typeface="Times New Roman" panose="02020603050405020304" pitchFamily="18" charset="0"/>
              </a:rPr>
              <a:t>Tôi tròn xoe mắt. Nhưng rồi tôi vui vẻ nhận lời, vì đó là việc mà tôi đã nói trong bài tập làm văn.</a:t>
            </a:r>
          </a:p>
          <a:p>
            <a:pPr algn="r" defTabSz="914400"/>
            <a:r>
              <a:rPr lang="vi-VN" sz="2400" b="1" i="1" dirty="0">
                <a:solidFill>
                  <a:prstClr val="black"/>
                </a:solidFill>
                <a:latin typeface="Times New Roman" panose="02020603050405020304" pitchFamily="18" charset="0"/>
              </a:rPr>
              <a:t>Theo Pi – vô – na – nô – va.</a:t>
            </a:r>
            <a:endParaRPr lang="vi-VN" sz="2400" b="1" dirty="0">
              <a:solidFill>
                <a:prstClr val="black"/>
              </a:solidFill>
              <a:latin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3AB2A077-88A9-E4F9-1423-D24820110CC8}"/>
              </a:ext>
            </a:extLst>
          </p:cNvPr>
          <p:cNvCxnSpPr/>
          <p:nvPr/>
        </p:nvCxnSpPr>
        <p:spPr>
          <a:xfrm>
            <a:off x="533400" y="747932"/>
            <a:ext cx="0" cy="1106269"/>
          </a:xfrm>
          <a:prstGeom prst="line">
            <a:avLst/>
          </a:prstGeom>
          <a:ln w="38100">
            <a:solidFill>
              <a:srgbClr val="FF66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xmlns="" id="{8418694A-F3B9-6754-F1D7-01D85745A7A2}"/>
              </a:ext>
            </a:extLst>
          </p:cNvPr>
          <p:cNvCxnSpPr/>
          <p:nvPr/>
        </p:nvCxnSpPr>
        <p:spPr>
          <a:xfrm>
            <a:off x="533390" y="2006600"/>
            <a:ext cx="0" cy="13462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C1B9E3E-9D53-72BA-62E2-073D3EA20D60}"/>
              </a:ext>
            </a:extLst>
          </p:cNvPr>
          <p:cNvCxnSpPr/>
          <p:nvPr/>
        </p:nvCxnSpPr>
        <p:spPr>
          <a:xfrm>
            <a:off x="533391" y="3492500"/>
            <a:ext cx="9" cy="13335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F4734B81-38EE-209F-EE65-00B2D58B0375}"/>
              </a:ext>
            </a:extLst>
          </p:cNvPr>
          <p:cNvCxnSpPr/>
          <p:nvPr/>
        </p:nvCxnSpPr>
        <p:spPr>
          <a:xfrm>
            <a:off x="533391" y="4914900"/>
            <a:ext cx="9"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D5628FE9-EF2E-EC37-1AC7-64C5CA9CFFA2}"/>
              </a:ext>
            </a:extLst>
          </p:cNvPr>
          <p:cNvSpPr/>
          <p:nvPr/>
        </p:nvSpPr>
        <p:spPr>
          <a:xfrm>
            <a:off x="45640" y="1066231"/>
            <a:ext cx="487758" cy="420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050" dirty="0">
              <a:solidFill>
                <a:prstClr val="white"/>
              </a:solidFill>
              <a:latin typeface="Calibri"/>
            </a:endParaRPr>
          </a:p>
        </p:txBody>
      </p:sp>
      <p:sp>
        <p:nvSpPr>
          <p:cNvPr id="30" name="TextBox 29">
            <a:extLst>
              <a:ext uri="{FF2B5EF4-FFF2-40B4-BE49-F238E27FC236}">
                <a16:creationId xmlns:a16="http://schemas.microsoft.com/office/drawing/2014/main" xmlns="" id="{E15F39B3-55A8-7059-BABF-479A41C453B9}"/>
              </a:ext>
            </a:extLst>
          </p:cNvPr>
          <p:cNvSpPr txBox="1"/>
          <p:nvPr/>
        </p:nvSpPr>
        <p:spPr>
          <a:xfrm>
            <a:off x="-24343" y="5549378"/>
            <a:ext cx="518317" cy="523220"/>
          </a:xfrm>
          <a:prstGeom prst="rect">
            <a:avLst/>
          </a:prstGeom>
          <a:noFill/>
          <a:ln>
            <a:noFill/>
          </a:ln>
        </p:spPr>
        <p:txBody>
          <a:bodyPr wrap="square" rtlCol="0">
            <a:spAutoFit/>
          </a:bodyPr>
          <a:lstStyle/>
          <a:p>
            <a:pPr defTabSz="914400"/>
            <a:r>
              <a:rPr lang="en-US" sz="1800" dirty="0">
                <a:solidFill>
                  <a:prstClr val="black"/>
                </a:solidFill>
                <a:latin typeface="Calibri"/>
              </a:rPr>
              <a:t>  </a:t>
            </a:r>
            <a:r>
              <a:rPr lang="en-US" sz="2800" b="1" dirty="0">
                <a:solidFill>
                  <a:srgbClr val="FF0000"/>
                </a:solidFill>
                <a:latin typeface="Calibri"/>
              </a:rPr>
              <a:t>4</a:t>
            </a:r>
          </a:p>
        </p:txBody>
      </p:sp>
      <p:sp>
        <p:nvSpPr>
          <p:cNvPr id="32" name="Oval 31">
            <a:extLst>
              <a:ext uri="{FF2B5EF4-FFF2-40B4-BE49-F238E27FC236}">
                <a16:creationId xmlns:a16="http://schemas.microsoft.com/office/drawing/2014/main" xmlns="" id="{14897E7C-A03F-758F-102C-1D1B378FB438}"/>
              </a:ext>
            </a:extLst>
          </p:cNvPr>
          <p:cNvSpPr/>
          <p:nvPr/>
        </p:nvSpPr>
        <p:spPr>
          <a:xfrm>
            <a:off x="15075" y="2390746"/>
            <a:ext cx="518317" cy="420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050" dirty="0">
              <a:solidFill>
                <a:prstClr val="white"/>
              </a:solidFill>
              <a:latin typeface="Calibri"/>
            </a:endParaRPr>
          </a:p>
        </p:txBody>
      </p:sp>
      <p:sp>
        <p:nvSpPr>
          <p:cNvPr id="33" name="Oval 32">
            <a:extLst>
              <a:ext uri="{FF2B5EF4-FFF2-40B4-BE49-F238E27FC236}">
                <a16:creationId xmlns:a16="http://schemas.microsoft.com/office/drawing/2014/main" xmlns="" id="{E44D98D9-E6B0-0196-13B5-21C79F268D73}"/>
              </a:ext>
            </a:extLst>
          </p:cNvPr>
          <p:cNvSpPr/>
          <p:nvPr/>
        </p:nvSpPr>
        <p:spPr>
          <a:xfrm>
            <a:off x="45642" y="3982760"/>
            <a:ext cx="518317" cy="420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050" dirty="0">
              <a:solidFill>
                <a:prstClr val="white"/>
              </a:solidFill>
              <a:latin typeface="Calibri"/>
            </a:endParaRPr>
          </a:p>
        </p:txBody>
      </p:sp>
      <p:sp>
        <p:nvSpPr>
          <p:cNvPr id="34" name="Oval 33">
            <a:extLst>
              <a:ext uri="{FF2B5EF4-FFF2-40B4-BE49-F238E27FC236}">
                <a16:creationId xmlns:a16="http://schemas.microsoft.com/office/drawing/2014/main" xmlns="" id="{53D77D42-49C5-7F87-CD11-9163803FB111}"/>
              </a:ext>
            </a:extLst>
          </p:cNvPr>
          <p:cNvSpPr/>
          <p:nvPr/>
        </p:nvSpPr>
        <p:spPr>
          <a:xfrm>
            <a:off x="-1" y="5554291"/>
            <a:ext cx="518317" cy="420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050" dirty="0">
              <a:solidFill>
                <a:prstClr val="white"/>
              </a:solidFill>
              <a:latin typeface="Calibri"/>
            </a:endParaRPr>
          </a:p>
        </p:txBody>
      </p:sp>
      <p:sp>
        <p:nvSpPr>
          <p:cNvPr id="35" name="TextBox 34">
            <a:extLst>
              <a:ext uri="{FF2B5EF4-FFF2-40B4-BE49-F238E27FC236}">
                <a16:creationId xmlns:a16="http://schemas.microsoft.com/office/drawing/2014/main" xmlns="" id="{73D3FC23-0B74-5E28-E679-A2B46E5EB440}"/>
              </a:ext>
            </a:extLst>
          </p:cNvPr>
          <p:cNvSpPr txBox="1"/>
          <p:nvPr/>
        </p:nvSpPr>
        <p:spPr>
          <a:xfrm>
            <a:off x="-24343" y="1078180"/>
            <a:ext cx="518317" cy="523220"/>
          </a:xfrm>
          <a:prstGeom prst="rect">
            <a:avLst/>
          </a:prstGeom>
          <a:noFill/>
          <a:ln>
            <a:noFill/>
          </a:ln>
        </p:spPr>
        <p:txBody>
          <a:bodyPr wrap="square" rtlCol="0">
            <a:spAutoFit/>
          </a:bodyPr>
          <a:lstStyle/>
          <a:p>
            <a:pPr defTabSz="914400"/>
            <a:r>
              <a:rPr lang="en-US" sz="1800" dirty="0">
                <a:solidFill>
                  <a:prstClr val="black"/>
                </a:solidFill>
                <a:latin typeface="Calibri"/>
              </a:rPr>
              <a:t>  </a:t>
            </a:r>
            <a:r>
              <a:rPr lang="en-US" sz="2800" b="1" dirty="0">
                <a:solidFill>
                  <a:srgbClr val="FF0000"/>
                </a:solidFill>
                <a:latin typeface="Calibri"/>
              </a:rPr>
              <a:t>1</a:t>
            </a:r>
          </a:p>
        </p:txBody>
      </p:sp>
      <p:sp>
        <p:nvSpPr>
          <p:cNvPr id="36" name="TextBox 35">
            <a:extLst>
              <a:ext uri="{FF2B5EF4-FFF2-40B4-BE49-F238E27FC236}">
                <a16:creationId xmlns:a16="http://schemas.microsoft.com/office/drawing/2014/main" xmlns="" id="{2D1611A3-AF4E-D108-D71A-55A26F89BE32}"/>
              </a:ext>
            </a:extLst>
          </p:cNvPr>
          <p:cNvSpPr txBox="1"/>
          <p:nvPr/>
        </p:nvSpPr>
        <p:spPr>
          <a:xfrm>
            <a:off x="-1" y="2326660"/>
            <a:ext cx="518317" cy="523220"/>
          </a:xfrm>
          <a:prstGeom prst="rect">
            <a:avLst/>
          </a:prstGeom>
          <a:noFill/>
          <a:ln>
            <a:noFill/>
          </a:ln>
        </p:spPr>
        <p:txBody>
          <a:bodyPr wrap="square" rtlCol="0">
            <a:spAutoFit/>
          </a:bodyPr>
          <a:lstStyle/>
          <a:p>
            <a:pPr defTabSz="914400"/>
            <a:r>
              <a:rPr lang="en-US" sz="1800" dirty="0">
                <a:solidFill>
                  <a:prstClr val="black"/>
                </a:solidFill>
                <a:latin typeface="Calibri"/>
              </a:rPr>
              <a:t>  </a:t>
            </a:r>
            <a:r>
              <a:rPr lang="en-US" sz="2800" b="1" dirty="0">
                <a:solidFill>
                  <a:srgbClr val="FF0000"/>
                </a:solidFill>
                <a:latin typeface="Calibri"/>
              </a:rPr>
              <a:t>2</a:t>
            </a:r>
          </a:p>
        </p:txBody>
      </p:sp>
      <p:sp>
        <p:nvSpPr>
          <p:cNvPr id="37" name="TextBox 36">
            <a:extLst>
              <a:ext uri="{FF2B5EF4-FFF2-40B4-BE49-F238E27FC236}">
                <a16:creationId xmlns:a16="http://schemas.microsoft.com/office/drawing/2014/main" xmlns="" id="{8851B87C-C44A-C7CC-5CE9-A82731A0799F}"/>
              </a:ext>
            </a:extLst>
          </p:cNvPr>
          <p:cNvSpPr txBox="1"/>
          <p:nvPr/>
        </p:nvSpPr>
        <p:spPr>
          <a:xfrm>
            <a:off x="45641" y="3918674"/>
            <a:ext cx="518317" cy="523220"/>
          </a:xfrm>
          <a:prstGeom prst="rect">
            <a:avLst/>
          </a:prstGeom>
          <a:noFill/>
          <a:ln>
            <a:noFill/>
          </a:ln>
        </p:spPr>
        <p:txBody>
          <a:bodyPr wrap="square" rtlCol="0">
            <a:spAutoFit/>
          </a:bodyPr>
          <a:lstStyle/>
          <a:p>
            <a:pPr defTabSz="914400"/>
            <a:r>
              <a:rPr lang="en-US" sz="1800" dirty="0">
                <a:solidFill>
                  <a:prstClr val="black"/>
                </a:solidFill>
                <a:latin typeface="Calibri"/>
              </a:rPr>
              <a:t>  </a:t>
            </a:r>
            <a:r>
              <a:rPr lang="en-US" sz="2800" b="1" dirty="0">
                <a:solidFill>
                  <a:srgbClr val="FF0000"/>
                </a:solidFill>
                <a:latin typeface="Calibri"/>
              </a:rPr>
              <a:t>3</a:t>
            </a:r>
          </a:p>
        </p:txBody>
      </p:sp>
    </p:spTree>
    <p:extLst>
      <p:ext uri="{BB962C8B-B14F-4D97-AF65-F5344CB8AC3E}">
        <p14:creationId xmlns:p14="http://schemas.microsoft.com/office/powerpoint/2010/main" val="131290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barn(inVertical)">
                                      <p:cBhvr>
                                        <p:cTn id="10" dur="500"/>
                                        <p:tgtEl>
                                          <p:spTgt spid="35">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barn(inVertical)">
                                      <p:cBhvr>
                                        <p:cTn id="21" dur="500"/>
                                        <p:tgtEl>
                                          <p:spTgt spid="36">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xEl>
                                              <p:pRg st="0" end="0"/>
                                            </p:txEl>
                                          </p:spTgt>
                                        </p:tgtEl>
                                        <p:attrNameLst>
                                          <p:attrName>style.visibility</p:attrName>
                                        </p:attrNameLst>
                                      </p:cBhvr>
                                      <p:to>
                                        <p:strVal val="visible"/>
                                      </p:to>
                                    </p:set>
                                    <p:animEffect transition="in" filter="barn(inVertical)">
                                      <p:cBhvr>
                                        <p:cTn id="32" dur="500"/>
                                        <p:tgtEl>
                                          <p:spTgt spid="37">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xEl>
                                              <p:pRg st="0" end="0"/>
                                            </p:txEl>
                                          </p:spTgt>
                                        </p:tgtEl>
                                        <p:attrNameLst>
                                          <p:attrName>style.visibility</p:attrName>
                                        </p:attrNameLst>
                                      </p:cBhvr>
                                      <p:to>
                                        <p:strVal val="visible"/>
                                      </p:to>
                                    </p:set>
                                    <p:animEffect transition="in" filter="barn(inVertical)">
                                      <p:cBhvr>
                                        <p:cTn id="43" dur="500"/>
                                        <p:tgtEl>
                                          <p:spTgt spid="30">
                                            <p:txEl>
                                              <p:pRg st="0" end="0"/>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4EA98F8-1454-74E9-4B63-8B7282611956}"/>
              </a:ext>
            </a:extLst>
          </p:cNvPr>
          <p:cNvSpPr txBox="1"/>
          <p:nvPr/>
        </p:nvSpPr>
        <p:spPr>
          <a:xfrm>
            <a:off x="7" y="357166"/>
            <a:ext cx="12191999" cy="523210"/>
          </a:xfrm>
          <a:prstGeom prst="rect">
            <a:avLst/>
          </a:prstGeom>
          <a:noFill/>
        </p:spPr>
        <p:txBody>
          <a:bodyPr wrap="square" lIns="91431" tIns="45715" rIns="91431" bIns="45715" rtlCol="0">
            <a:spAutoFit/>
          </a:bodyPr>
          <a:lstStyle/>
          <a:p>
            <a:pPr algn="ct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0" y="785794"/>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pic>
        <p:nvPicPr>
          <p:cNvPr id="7" name="Picture 5">
            <a:extLst>
              <a:ext uri="{FF2B5EF4-FFF2-40B4-BE49-F238E27FC236}">
                <a16:creationId xmlns:a16="http://schemas.microsoft.com/office/drawing/2014/main" xmlns="" id="{FB1CDD8E-A095-9B0A-25AF-6330DA73F9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
              </a:ext>
            </a:extLst>
          </a:blip>
          <a:srcRect/>
          <a:stretch>
            <a:fillRect/>
          </a:stretch>
        </p:blipFill>
        <p:spPr>
          <a:xfrm>
            <a:off x="5" y="0"/>
            <a:ext cx="1428717" cy="1285860"/>
          </a:xfrm>
          <a:prstGeom prst="rect">
            <a:avLst/>
          </a:prstGeom>
        </p:spPr>
      </p:pic>
      <p:sp>
        <p:nvSpPr>
          <p:cNvPr id="8" name="TextBox 7"/>
          <p:cNvSpPr txBox="1"/>
          <p:nvPr/>
        </p:nvSpPr>
        <p:spPr>
          <a:xfrm>
            <a:off x="0" y="1214422"/>
            <a:ext cx="12192000" cy="523210"/>
          </a:xfrm>
          <a:prstGeom prst="rect">
            <a:avLst/>
          </a:prstGeom>
          <a:noFill/>
        </p:spPr>
        <p:txBody>
          <a:bodyPr wrap="square" lIns="91431" tIns="45715" rIns="91431" bIns="45715"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pic>
        <p:nvPicPr>
          <p:cNvPr id="9"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4" cstate="print"/>
          <a:srcRect l="7989" r="4870" b="1"/>
          <a:stretch/>
        </p:blipFill>
        <p:spPr>
          <a:xfrm>
            <a:off x="13123729" y="239111"/>
            <a:ext cx="2889645" cy="1317404"/>
          </a:xfrm>
          <a:prstGeom prst="rect">
            <a:avLst/>
          </a:prstGeom>
        </p:spPr>
      </p:pic>
      <p:sp>
        <p:nvSpPr>
          <p:cNvPr id="11" name="TextBox 10"/>
          <p:cNvSpPr txBox="1"/>
          <p:nvPr/>
        </p:nvSpPr>
        <p:spPr>
          <a:xfrm>
            <a:off x="0" y="1714492"/>
            <a:ext cx="6569120" cy="477044"/>
          </a:xfrm>
          <a:prstGeom prst="rect">
            <a:avLst/>
          </a:prstGeom>
          <a:noFill/>
        </p:spPr>
        <p:txBody>
          <a:bodyPr wrap="square" lIns="91431" tIns="45715" rIns="91431" bIns="45715" rtlCol="0">
            <a:spAutoFit/>
          </a:bodyPr>
          <a:lstStyle/>
          <a:p>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Luyện</a:t>
            </a:r>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đọc</a:t>
            </a:r>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smtClean="0">
                <a:solidFill>
                  <a:srgbClr val="00B050"/>
                </a:solidFill>
                <a:latin typeface="Times New Roman" pitchFamily="18" charset="0"/>
                <a:ea typeface="Tahoma" panose="020B0604030504040204" pitchFamily="34" charset="0"/>
                <a:cs typeface="Times New Roman" pitchFamily="18" charset="0"/>
              </a:rPr>
              <a:t>đúng</a:t>
            </a:r>
            <a:r>
              <a:rPr lang="en-US" sz="2500" b="1" dirty="0" smtClean="0">
                <a:solidFill>
                  <a:srgbClr val="00B050"/>
                </a:solidFill>
                <a:latin typeface="Times New Roman" pitchFamily="18" charset="0"/>
                <a:ea typeface="Tahoma" panose="020B0604030504040204" pitchFamily="34" charset="0"/>
                <a:cs typeface="Times New Roman" pitchFamily="18" charset="0"/>
              </a:rPr>
              <a:t> </a:t>
            </a:r>
            <a:r>
              <a:rPr lang="en-US" sz="2500" b="1" dirty="0" err="1" smtClean="0">
                <a:solidFill>
                  <a:srgbClr val="00B050"/>
                </a:solidFill>
                <a:latin typeface="Times New Roman" pitchFamily="18" charset="0"/>
                <a:ea typeface="Tahoma" panose="020B0604030504040204" pitchFamily="34" charset="0"/>
                <a:cs typeface="Times New Roman" pitchFamily="18" charset="0"/>
              </a:rPr>
              <a:t>từ</a:t>
            </a:r>
            <a:r>
              <a:rPr lang="en-US" sz="2500" b="1" dirty="0" smtClean="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ngữ</a:t>
            </a:r>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khó</a:t>
            </a:r>
            <a:r>
              <a:rPr lang="en-US" sz="2500" b="1" dirty="0">
                <a:solidFill>
                  <a:srgbClr val="00B050"/>
                </a:solidFill>
                <a:latin typeface="Times New Roman" pitchFamily="18" charset="0"/>
                <a:ea typeface="Tahoma" panose="020B0604030504040204" pitchFamily="34" charset="0"/>
                <a:cs typeface="Times New Roman" pitchFamily="18" charset="0"/>
              </a:rPr>
              <a:t>: </a:t>
            </a:r>
            <a:endParaRPr lang="en-US" sz="2500" b="1" dirty="0">
              <a:latin typeface="Times New Roman" pitchFamily="18" charset="0"/>
              <a:cs typeface="Times New Roman" pitchFamily="18" charset="0"/>
            </a:endParaRPr>
          </a:p>
        </p:txBody>
      </p:sp>
      <p:pic>
        <p:nvPicPr>
          <p:cNvPr id="16" name="Picture 15"/>
          <p:cNvPicPr>
            <a:picLocks noChangeAspect="1"/>
          </p:cNvPicPr>
          <p:nvPr/>
        </p:nvPicPr>
        <p:blipFill>
          <a:blip r:embed="rId5"/>
          <a:stretch>
            <a:fillRect/>
          </a:stretch>
        </p:blipFill>
        <p:spPr>
          <a:xfrm>
            <a:off x="3581400" y="1428740"/>
            <a:ext cx="8610600" cy="5426123"/>
          </a:xfrm>
          <a:prstGeom prst="rect">
            <a:avLst/>
          </a:prstGeom>
        </p:spPr>
      </p:pic>
      <p:grpSp>
        <p:nvGrpSpPr>
          <p:cNvPr id="17" name="Group 16"/>
          <p:cNvGrpSpPr/>
          <p:nvPr/>
        </p:nvGrpSpPr>
        <p:grpSpPr>
          <a:xfrm>
            <a:off x="3802884" y="2411280"/>
            <a:ext cx="7720980" cy="1755256"/>
            <a:chOff x="1895407" y="2430864"/>
            <a:chExt cx="7608875" cy="2213513"/>
          </a:xfrm>
        </p:grpSpPr>
        <p:sp>
          <p:nvSpPr>
            <p:cNvPr id="18" name="Rectangle 17"/>
            <p:cNvSpPr/>
            <p:nvPr/>
          </p:nvSpPr>
          <p:spPr>
            <a:xfrm>
              <a:off x="1895407" y="2437860"/>
              <a:ext cx="1938528" cy="6598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4322208" y="2444944"/>
              <a:ext cx="979748" cy="6598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20" name="Rectangle 19"/>
            <p:cNvSpPr/>
            <p:nvPr/>
          </p:nvSpPr>
          <p:spPr>
            <a:xfrm>
              <a:off x="6180176" y="2444944"/>
              <a:ext cx="1368361" cy="6598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21" name="Rectangle 20"/>
            <p:cNvSpPr/>
            <p:nvPr/>
          </p:nvSpPr>
          <p:spPr>
            <a:xfrm>
              <a:off x="8244923" y="2430864"/>
              <a:ext cx="1259359" cy="6598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22" name="Rectangle 21"/>
            <p:cNvSpPr/>
            <p:nvPr/>
          </p:nvSpPr>
          <p:spPr>
            <a:xfrm>
              <a:off x="2935621" y="3984556"/>
              <a:ext cx="1831221" cy="659821"/>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23" name="Rectangle 22"/>
            <p:cNvSpPr/>
            <p:nvPr/>
          </p:nvSpPr>
          <p:spPr>
            <a:xfrm>
              <a:off x="7017669" y="3984555"/>
              <a:ext cx="1403115" cy="659821"/>
            </a:xfrm>
            <a:prstGeom prst="rect">
              <a:avLst/>
            </a:prstGeom>
          </p:spPr>
          <p:txBody>
            <a:bodyPr wrap="none">
              <a:spAutoFit/>
            </a:bodyPr>
            <a:lstStyle/>
            <a:p>
              <a:pPr lvl="0" algn="ctr"/>
              <a:r>
                <a:rPr lang="en-US" sz="2800" dirty="0" err="1" smtClean="0">
                  <a:solidFill>
                    <a:srgbClr val="F79646">
                      <a:lumMod val="50000"/>
                    </a:srgbClr>
                  </a:solidFill>
                  <a:latin typeface="Nunito Black" pitchFamily="2" charset="0"/>
                  <a:cs typeface="Baloo 2 SemiBold" pitchFamily="2" charset="0"/>
                </a:rPr>
                <a:t>nhận</a:t>
              </a:r>
              <a:r>
                <a:rPr lang="en-US" sz="2800" dirty="0" smtClean="0">
                  <a:solidFill>
                    <a:srgbClr val="F79646">
                      <a:lumMod val="50000"/>
                    </a:srgbClr>
                  </a:solidFill>
                  <a:latin typeface="Nunito Black" pitchFamily="2" charset="0"/>
                  <a:cs typeface="Baloo 2 SemiBold" pitchFamily="2" charset="0"/>
                </a:rPr>
                <a:t> </a:t>
              </a:r>
              <a:r>
                <a:rPr lang="en-US" sz="2800" dirty="0" err="1" smtClean="0">
                  <a:solidFill>
                    <a:srgbClr val="F79646">
                      <a:lumMod val="50000"/>
                    </a:srgbClr>
                  </a:solidFill>
                  <a:latin typeface="Nunito Black" pitchFamily="2" charset="0"/>
                  <a:cs typeface="Baloo 2 SemiBold" pitchFamily="2" charset="0"/>
                </a:rPr>
                <a:t>lời</a:t>
              </a:r>
              <a:endParaRPr lang="en-US" sz="2800" dirty="0">
                <a:solidFill>
                  <a:srgbClr val="F79646">
                    <a:lumMod val="50000"/>
                  </a:srgbClr>
                </a:solidFill>
                <a:latin typeface="Nunito Black" pitchFamily="2" charset="0"/>
                <a:cs typeface="Baloo 2 SemiBold" pitchFamily="2" charset="0"/>
              </a:endParaRPr>
            </a:p>
          </p:txBody>
        </p:sp>
      </p:grpSp>
      <p:sp>
        <p:nvSpPr>
          <p:cNvPr id="24" name="Rectangle 23"/>
          <p:cNvSpPr/>
          <p:nvPr/>
        </p:nvSpPr>
        <p:spPr>
          <a:xfrm>
            <a:off x="6881818" y="4572008"/>
            <a:ext cx="1984612" cy="954097"/>
          </a:xfrm>
          <a:prstGeom prst="rect">
            <a:avLst/>
          </a:prstGeom>
        </p:spPr>
        <p:txBody>
          <a:bodyPr wrap="square" lIns="91431" tIns="45715" rIns="91431" bIns="45715">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25" name="TextBox 24">
            <a:extLst>
              <a:ext uri="{FF2B5EF4-FFF2-40B4-BE49-F238E27FC236}">
                <a16:creationId xmlns:a16="http://schemas.microsoft.com/office/drawing/2014/main" xmlns="" id="{F35E2ACE-A795-9285-9BFC-D0CCF927D327}"/>
              </a:ext>
            </a:extLst>
          </p:cNvPr>
          <p:cNvSpPr txBox="1"/>
          <p:nvPr/>
        </p:nvSpPr>
        <p:spPr>
          <a:xfrm>
            <a:off x="9" y="0"/>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Tư</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16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10</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2024</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4EA98F8-1454-74E9-4B63-8B7282611956}"/>
              </a:ext>
            </a:extLst>
          </p:cNvPr>
          <p:cNvSpPr txBox="1"/>
          <p:nvPr/>
        </p:nvSpPr>
        <p:spPr>
          <a:xfrm>
            <a:off x="7" y="357166"/>
            <a:ext cx="12191999" cy="523210"/>
          </a:xfrm>
          <a:prstGeom prst="rect">
            <a:avLst/>
          </a:prstGeom>
          <a:noFill/>
        </p:spPr>
        <p:txBody>
          <a:bodyPr wrap="square" lIns="91431" tIns="45715" rIns="91431" bIns="45715" rtlCol="0">
            <a:spAutoFit/>
          </a:bodyPr>
          <a:lstStyle/>
          <a:p>
            <a:pPr algn="ct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0" y="785794"/>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pic>
        <p:nvPicPr>
          <p:cNvPr id="7" name="Picture 5">
            <a:extLst>
              <a:ext uri="{FF2B5EF4-FFF2-40B4-BE49-F238E27FC236}">
                <a16:creationId xmlns:a16="http://schemas.microsoft.com/office/drawing/2014/main" xmlns="" id="{FB1CDD8E-A095-9B0A-25AF-6330DA73F9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
              </a:ext>
            </a:extLst>
          </a:blip>
          <a:srcRect/>
          <a:stretch>
            <a:fillRect/>
          </a:stretch>
        </p:blipFill>
        <p:spPr>
          <a:xfrm>
            <a:off x="5" y="0"/>
            <a:ext cx="1428717" cy="1285860"/>
          </a:xfrm>
          <a:prstGeom prst="rect">
            <a:avLst/>
          </a:prstGeom>
        </p:spPr>
      </p:pic>
      <p:sp>
        <p:nvSpPr>
          <p:cNvPr id="8" name="TextBox 7"/>
          <p:cNvSpPr txBox="1"/>
          <p:nvPr/>
        </p:nvSpPr>
        <p:spPr>
          <a:xfrm>
            <a:off x="0" y="1214422"/>
            <a:ext cx="12192000" cy="523210"/>
          </a:xfrm>
          <a:prstGeom prst="rect">
            <a:avLst/>
          </a:prstGeom>
          <a:noFill/>
        </p:spPr>
        <p:txBody>
          <a:bodyPr wrap="square" lIns="91431" tIns="45715" rIns="91431" bIns="45715"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pic>
        <p:nvPicPr>
          <p:cNvPr id="9"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4" cstate="print"/>
          <a:srcRect l="7989" r="4870" b="1"/>
          <a:stretch/>
        </p:blipFill>
        <p:spPr>
          <a:xfrm>
            <a:off x="13123729" y="239111"/>
            <a:ext cx="2889645" cy="1317404"/>
          </a:xfrm>
          <a:prstGeom prst="rect">
            <a:avLst/>
          </a:prstGeom>
        </p:spPr>
      </p:pic>
      <p:sp>
        <p:nvSpPr>
          <p:cNvPr id="10" name="TextBox 9"/>
          <p:cNvSpPr txBox="1"/>
          <p:nvPr/>
        </p:nvSpPr>
        <p:spPr>
          <a:xfrm>
            <a:off x="0" y="2357439"/>
            <a:ext cx="3777856" cy="477044"/>
          </a:xfrm>
          <a:prstGeom prst="rect">
            <a:avLst/>
          </a:prstGeom>
          <a:noFill/>
        </p:spPr>
        <p:txBody>
          <a:bodyPr wrap="square" lIns="91431" tIns="45715" rIns="91431" bIns="45715" rtlCol="0">
            <a:spAutoFit/>
          </a:bodyPr>
          <a:lstStyle/>
          <a:p>
            <a:r>
              <a:rPr lang="en-US"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Luyện</a:t>
            </a:r>
            <a:r>
              <a:rPr lang="en-US"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câu</a:t>
            </a:r>
            <a:r>
              <a:rPr lang="en-US"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2" name="TextBox 11"/>
          <p:cNvSpPr txBox="1"/>
          <p:nvPr/>
        </p:nvSpPr>
        <p:spPr>
          <a:xfrm>
            <a:off x="7" y="3357570"/>
            <a:ext cx="5131559" cy="477044"/>
          </a:xfrm>
          <a:prstGeom prst="rect">
            <a:avLst/>
          </a:prstGeom>
          <a:noFill/>
        </p:spPr>
        <p:txBody>
          <a:bodyPr wrap="square" lIns="91431" tIns="45715" rIns="91431" bIns="45715" rtlCol="0">
            <a:spAutoFit/>
          </a:bodyPr>
          <a:lstStyle/>
          <a:p>
            <a:r>
              <a:rPr lang="en-US" sz="2500" dirty="0" smtClean="0">
                <a:solidFill>
                  <a:srgbClr val="00B050"/>
                </a:solidFill>
                <a:latin typeface="Times New Roman" panose="02020603050405020304" pitchFamily="18" charset="0"/>
                <a:cs typeface="Times New Roman" panose="02020603050405020304" pitchFamily="18" charset="0"/>
              </a:rPr>
              <a:t>* </a:t>
            </a:r>
            <a:r>
              <a:rPr lang="en-US"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G</a:t>
            </a:r>
            <a:r>
              <a:rPr lang="vi-VN"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iải nghĩa từ</a:t>
            </a:r>
            <a:r>
              <a:rPr lang="en-US" sz="2500" b="1"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a:t>
            </a:r>
            <a:endParaRPr lang="en-US" sz="2500" dirty="0">
              <a:solidFill>
                <a:srgbClr val="00B05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0" y="1714492"/>
            <a:ext cx="6569120" cy="477044"/>
          </a:xfrm>
          <a:prstGeom prst="rect">
            <a:avLst/>
          </a:prstGeom>
          <a:noFill/>
        </p:spPr>
        <p:txBody>
          <a:bodyPr wrap="square" lIns="91431" tIns="45715" rIns="91431" bIns="45715" rtlCol="0">
            <a:spAutoFit/>
          </a:bodyPr>
          <a:lstStyle/>
          <a:p>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Luyện</a:t>
            </a:r>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đọc</a:t>
            </a:r>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smtClean="0">
                <a:solidFill>
                  <a:srgbClr val="00B050"/>
                </a:solidFill>
                <a:latin typeface="Times New Roman" pitchFamily="18" charset="0"/>
                <a:ea typeface="Tahoma" panose="020B0604030504040204" pitchFamily="34" charset="0"/>
                <a:cs typeface="Times New Roman" pitchFamily="18" charset="0"/>
              </a:rPr>
              <a:t>đúng</a:t>
            </a:r>
            <a:r>
              <a:rPr lang="en-US" sz="2500" b="1" dirty="0" smtClean="0">
                <a:solidFill>
                  <a:srgbClr val="00B050"/>
                </a:solidFill>
                <a:latin typeface="Times New Roman" pitchFamily="18" charset="0"/>
                <a:ea typeface="Tahoma" panose="020B0604030504040204" pitchFamily="34" charset="0"/>
                <a:cs typeface="Times New Roman" pitchFamily="18" charset="0"/>
              </a:rPr>
              <a:t> </a:t>
            </a:r>
            <a:r>
              <a:rPr lang="en-US" sz="2500" b="1" dirty="0" err="1" smtClean="0">
                <a:solidFill>
                  <a:srgbClr val="00B050"/>
                </a:solidFill>
                <a:latin typeface="Times New Roman" pitchFamily="18" charset="0"/>
                <a:ea typeface="Tahoma" panose="020B0604030504040204" pitchFamily="34" charset="0"/>
                <a:cs typeface="Times New Roman" pitchFamily="18" charset="0"/>
              </a:rPr>
              <a:t>từ</a:t>
            </a:r>
            <a:r>
              <a:rPr lang="en-US" sz="2500" b="1" dirty="0" smtClean="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ngữ</a:t>
            </a:r>
            <a:r>
              <a:rPr lang="en-US" sz="2500" b="1" dirty="0">
                <a:solidFill>
                  <a:srgbClr val="00B050"/>
                </a:solidFill>
                <a:latin typeface="Times New Roman" pitchFamily="18" charset="0"/>
                <a:ea typeface="Tahoma" panose="020B0604030504040204" pitchFamily="34" charset="0"/>
                <a:cs typeface="Times New Roman" pitchFamily="18" charset="0"/>
              </a:rPr>
              <a:t> </a:t>
            </a:r>
            <a:r>
              <a:rPr lang="en-US" sz="2500" b="1" dirty="0" err="1">
                <a:solidFill>
                  <a:srgbClr val="00B050"/>
                </a:solidFill>
                <a:latin typeface="Times New Roman" pitchFamily="18" charset="0"/>
                <a:ea typeface="Tahoma" panose="020B0604030504040204" pitchFamily="34" charset="0"/>
                <a:cs typeface="Times New Roman" pitchFamily="18" charset="0"/>
              </a:rPr>
              <a:t>khó</a:t>
            </a:r>
            <a:r>
              <a:rPr lang="en-US" sz="2500" b="1" dirty="0">
                <a:solidFill>
                  <a:srgbClr val="00B050"/>
                </a:solidFill>
                <a:latin typeface="Times New Roman" pitchFamily="18" charset="0"/>
                <a:ea typeface="Tahoma" panose="020B0604030504040204" pitchFamily="34" charset="0"/>
                <a:cs typeface="Times New Roman" pitchFamily="18" charset="0"/>
              </a:rPr>
              <a:t>: </a:t>
            </a:r>
            <a:endParaRPr lang="en-US" sz="2500" b="1" dirty="0">
              <a:latin typeface="Times New Roman" pitchFamily="18" charset="0"/>
              <a:cs typeface="Times New Roman" pitchFamily="18" charset="0"/>
            </a:endParaRPr>
          </a:p>
        </p:txBody>
      </p:sp>
      <p:pic>
        <p:nvPicPr>
          <p:cNvPr id="26" name="Picture 25"/>
          <p:cNvPicPr>
            <a:picLocks noChangeAspect="1"/>
          </p:cNvPicPr>
          <p:nvPr/>
        </p:nvPicPr>
        <p:blipFill>
          <a:blip r:embed="rId5"/>
          <a:stretch>
            <a:fillRect/>
          </a:stretch>
        </p:blipFill>
        <p:spPr>
          <a:xfrm>
            <a:off x="7239008" y="4071942"/>
            <a:ext cx="4952992" cy="2786058"/>
          </a:xfrm>
          <a:prstGeom prst="rect">
            <a:avLst/>
          </a:prstGeom>
        </p:spPr>
      </p:pic>
      <p:sp>
        <p:nvSpPr>
          <p:cNvPr id="27" name="TextBox 26"/>
          <p:cNvSpPr txBox="1"/>
          <p:nvPr/>
        </p:nvSpPr>
        <p:spPr>
          <a:xfrm>
            <a:off x="2524102" y="2357439"/>
            <a:ext cx="9667900" cy="954107"/>
          </a:xfrm>
          <a:prstGeom prst="rect">
            <a:avLst/>
          </a:prstGeom>
          <a:noFill/>
        </p:spPr>
        <p:txBody>
          <a:bodyPr wrap="square" lIns="91431" tIns="45715" rIns="91431" bIns="45715" rtlCol="0">
            <a:spAutoFit/>
          </a:bodyPr>
          <a:lstStyle/>
          <a:p>
            <a:pPr lvl="0"/>
            <a:r>
              <a:rPr lang="vi-VN" sz="2800" b="1" dirty="0" smtClean="0">
                <a:solidFill>
                  <a:srgbClr val="0000FF"/>
                </a:solidFill>
                <a:latin typeface="Times New Roman" pitchFamily="18" charset="0"/>
                <a:cs typeface="Times New Roman" pitchFamily="18" charset="0"/>
              </a:rPr>
              <a:t>- Thỉnh thoảng,/ mẹ bận, /định bảo tôi giúp việc này việc kia,/ nhưng thấy tôi đang học, mẹ lại thôi./</a:t>
            </a:r>
          </a:p>
        </p:txBody>
      </p:sp>
      <p:sp>
        <p:nvSpPr>
          <p:cNvPr id="28" name="TextBox 27"/>
          <p:cNvSpPr txBox="1"/>
          <p:nvPr/>
        </p:nvSpPr>
        <p:spPr>
          <a:xfrm>
            <a:off x="4310055" y="1714492"/>
            <a:ext cx="7881951" cy="523220"/>
          </a:xfrm>
          <a:prstGeom prst="rect">
            <a:avLst/>
          </a:prstGeom>
          <a:noFill/>
        </p:spPr>
        <p:txBody>
          <a:bodyPr wrap="square" lIns="91431" tIns="45715" rIns="91431" bIns="45715" rtlCol="0">
            <a:spAutoFit/>
          </a:bodyPr>
          <a:lstStyle/>
          <a:p>
            <a:r>
              <a:rPr lang="vi-VN" sz="2800" b="1" dirty="0" smtClean="0">
                <a:solidFill>
                  <a:srgbClr val="0000FF"/>
                </a:solidFill>
                <a:latin typeface="Times New Roman" pitchFamily="18" charset="0"/>
                <a:cs typeface="Times New Roman" pitchFamily="18" charset="0"/>
              </a:rPr>
              <a:t>- loayhoay, lia lịa, Lu-xi-a, Cô- li-a, ngắn ngủn,...</a:t>
            </a:r>
            <a:endParaRPr lang="vi-VN" sz="2800" b="1" dirty="0">
              <a:solidFill>
                <a:srgbClr val="0000FF"/>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F35E2ACE-A795-9285-9BFC-D0CCF927D327}"/>
              </a:ext>
            </a:extLst>
          </p:cNvPr>
          <p:cNvSpPr txBox="1"/>
          <p:nvPr/>
        </p:nvSpPr>
        <p:spPr>
          <a:xfrm>
            <a:off x="9" y="0"/>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Tư</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16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10</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2024</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6" y="1989852"/>
            <a:ext cx="3768891"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544822" y="76205"/>
            <a:ext cx="2204975" cy="2343428"/>
            <a:chOff x="3544815" y="94972"/>
            <a:chExt cx="2204974" cy="2343428"/>
          </a:xfrm>
        </p:grpSpPr>
        <p:pic>
          <p:nvPicPr>
            <p:cNvPr id="24" name="Picture 23"/>
            <p:cNvPicPr>
              <a:picLocks noChangeAspect="1"/>
            </p:cNvPicPr>
            <p:nvPr/>
          </p:nvPicPr>
          <p:blipFill>
            <a:blip r:embed="rId4" cstate="print"/>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smtClean="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81722" y="15240"/>
            <a:ext cx="957155" cy="762066"/>
          </a:xfrm>
          <a:prstGeom prst="rect">
            <a:avLst/>
          </a:prstGeom>
        </p:spPr>
      </p:pic>
      <p:grpSp>
        <p:nvGrpSpPr>
          <p:cNvPr id="27" name="Group 26"/>
          <p:cNvGrpSpPr/>
          <p:nvPr/>
        </p:nvGrpSpPr>
        <p:grpSpPr>
          <a:xfrm>
            <a:off x="9825903" y="4267211"/>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smtClean="0">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503770" y="3069785"/>
            <a:ext cx="2650066" cy="523210"/>
          </a:xfrm>
          <a:prstGeom prst="rect">
            <a:avLst/>
          </a:prstGeom>
        </p:spPr>
        <p:txBody>
          <a:bodyPr wrap="none" lIns="91431" tIns="45715" rIns="91431" bIns="45715">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11"/>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309583" y="1322423"/>
              <a:ext cx="5641911" cy="892552"/>
            </a:xfrm>
            <a:prstGeom prst="rect">
              <a:avLst/>
            </a:prstGeom>
          </p:spPr>
          <p:txBody>
            <a:bodyPr wrap="square">
              <a:spAutoFit/>
            </a:bodyPr>
            <a:lstStyle/>
            <a:p>
              <a:pPr lvl="0"/>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544815" y="3326315"/>
            <a:ext cx="6159404" cy="3513107"/>
            <a:chOff x="3544815" y="3326304"/>
            <a:chExt cx="6159404" cy="3513107"/>
          </a:xfrm>
        </p:grpSpPr>
        <p:pic>
          <p:nvPicPr>
            <p:cNvPr id="14" name="Picture 13"/>
            <p:cNvPicPr>
              <a:picLocks noChangeAspect="1"/>
            </p:cNvPicPr>
            <p:nvPr/>
          </p:nvPicPr>
          <p:blipFill>
            <a:blip r:embed="rId8"/>
            <a:stretch>
              <a:fillRect/>
            </a:stretch>
          </p:blipFill>
          <p:spPr>
            <a:xfrm>
              <a:off x="3544815" y="3326304"/>
              <a:ext cx="6159404" cy="3513107"/>
            </a:xfrm>
            <a:prstGeom prst="rect">
              <a:avLst/>
            </a:prstGeom>
          </p:spPr>
        </p:pic>
        <p:sp>
          <p:nvSpPr>
            <p:cNvPr id="17" name="Rectangle 16"/>
            <p:cNvSpPr/>
            <p:nvPr/>
          </p:nvSpPr>
          <p:spPr>
            <a:xfrm>
              <a:off x="3908083" y="4879693"/>
              <a:ext cx="5432868" cy="892552"/>
            </a:xfrm>
            <a:prstGeom prst="rect">
              <a:avLst/>
            </a:prstGeom>
          </p:spPr>
          <p:txBody>
            <a:bodyPr wrap="square">
              <a:spAutoFit/>
            </a:bodyPr>
            <a:lstStyle/>
            <a:p>
              <a:pPr lvl="0" algn="just"/>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xmlns=""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71" y="1643058"/>
            <a:ext cx="2494967" cy="1783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47721" y="1785934"/>
            <a:ext cx="6425905" cy="1015663"/>
          </a:xfrm>
          <a:prstGeom prst="rect">
            <a:avLst/>
          </a:prstGeom>
          <a:noFill/>
        </p:spPr>
        <p:txBody>
          <a:bodyPr wrap="square" lIns="91431" tIns="45715" rIns="91431" bIns="45715" rtlCol="0">
            <a:spAutoFit/>
          </a:bodyPr>
          <a:lstStyle/>
          <a:p>
            <a:r>
              <a:rPr lang="en-US" sz="6000" b="1" dirty="0">
                <a:solidFill>
                  <a:srgbClr val="0000FF"/>
                </a:solidFill>
                <a:latin typeface="Times New Roman" pitchFamily="18" charset="0"/>
                <a:cs typeface="Times New Roman" pitchFamily="18" charset="0"/>
              </a:rPr>
              <a:t>ĐỌC NHÓM</a:t>
            </a:r>
            <a:endParaRPr lang="vi-VN" sz="6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251" y="2928934"/>
            <a:ext cx="1962801"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314" y="2928934"/>
            <a:ext cx="1962801"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xmlns=""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7" y="2928934"/>
            <a:ext cx="1962801"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5713" y="4929198"/>
            <a:ext cx="5905541" cy="1446550"/>
          </a:xfrm>
          <a:prstGeom prst="rect">
            <a:avLst/>
          </a:prstGeom>
          <a:noFill/>
        </p:spPr>
        <p:txBody>
          <a:bodyPr wrap="square" lIns="91431" tIns="45715" rIns="91431" bIns="45715" rtlCol="0">
            <a:spAutoFit/>
          </a:bodyPr>
          <a:lstStyle/>
          <a:p>
            <a:pPr algn="ctr"/>
            <a:r>
              <a:rPr lang="en-US" sz="4400" b="1" dirty="0">
                <a:solidFill>
                  <a:srgbClr val="008000"/>
                </a:solidFill>
                <a:latin typeface="Times New Roman" pitchFamily="18" charset="0"/>
                <a:cs typeface="Times New Roman" pitchFamily="18" charset="0"/>
              </a:rPr>
              <a:t>ĐỌC NỐI TIẾP TRƯỚC LỚP</a:t>
            </a:r>
            <a:endParaRPr lang="vi-VN" sz="4400" b="1" dirty="0">
              <a:solidFill>
                <a:srgbClr val="008000"/>
              </a:solidFill>
              <a:latin typeface="Times New Roman" pitchFamily="18" charset="0"/>
              <a:cs typeface="Times New Roman" pitchFamily="18" charset="0"/>
            </a:endParaRPr>
          </a:p>
        </p:txBody>
      </p:sp>
      <p:sp>
        <p:nvSpPr>
          <p:cNvPr id="16" name="TextBox 15"/>
          <p:cNvSpPr txBox="1"/>
          <p:nvPr/>
        </p:nvSpPr>
        <p:spPr>
          <a:xfrm>
            <a:off x="6782116" y="4500570"/>
            <a:ext cx="5409886" cy="830987"/>
          </a:xfrm>
          <a:prstGeom prst="rect">
            <a:avLst/>
          </a:prstGeom>
          <a:noFill/>
        </p:spPr>
        <p:txBody>
          <a:bodyPr wrap="square" lIns="91431" tIns="45715" rIns="91431" bIns="45715" rtlCol="0">
            <a:spAutoFit/>
          </a:bodyPr>
          <a:lstStyle/>
          <a:p>
            <a:pPr algn="ctr"/>
            <a:r>
              <a:rPr lang="en-US" sz="4800" b="1" dirty="0">
                <a:solidFill>
                  <a:srgbClr val="FF0000"/>
                </a:solidFill>
                <a:latin typeface="Times New Roman" pitchFamily="18" charset="0"/>
                <a:cs typeface="Times New Roman" pitchFamily="18" charset="0"/>
              </a:rPr>
              <a:t>ĐỌC LẠI CẢ BÀI</a:t>
            </a:r>
            <a:endParaRPr lang="vi-VN" sz="4800" b="1" dirty="0">
              <a:solidFill>
                <a:srgbClr val="FF00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F35E2ACE-A795-9285-9BFC-D0CCF927D327}"/>
              </a:ext>
            </a:extLst>
          </p:cNvPr>
          <p:cNvSpPr txBox="1"/>
          <p:nvPr/>
        </p:nvSpPr>
        <p:spPr>
          <a:xfrm>
            <a:off x="9" y="0"/>
            <a:ext cx="12191999" cy="523210"/>
          </a:xfrm>
          <a:prstGeom prst="rect">
            <a:avLst/>
          </a:prstGeom>
          <a:noFill/>
        </p:spPr>
        <p:txBody>
          <a:bodyPr wrap="square" lIns="91431" tIns="45715" rIns="91431" bIns="45715"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Tư</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16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10</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2024</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A4EA98F8-1454-74E9-4B63-8B7282611956}"/>
              </a:ext>
            </a:extLst>
          </p:cNvPr>
          <p:cNvSpPr txBox="1"/>
          <p:nvPr/>
        </p:nvSpPr>
        <p:spPr>
          <a:xfrm>
            <a:off x="6" y="571480"/>
            <a:ext cx="12191999" cy="523210"/>
          </a:xfrm>
          <a:prstGeom prst="rect">
            <a:avLst/>
          </a:prstGeom>
          <a:noFill/>
        </p:spPr>
        <p:txBody>
          <a:bodyPr wrap="square" lIns="91431" tIns="45715" rIns="91431" bIns="45715" rtlCol="0">
            <a:spAutoFit/>
          </a:bodyPr>
          <a:lstStyle/>
          <a:p>
            <a:pPr algn="ct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u="sng"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u="sng"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a:off x="0" y="1071546"/>
            <a:ext cx="12192000" cy="523210"/>
          </a:xfrm>
          <a:prstGeom prst="rect">
            <a:avLst/>
          </a:prstGeom>
          <a:noFill/>
        </p:spPr>
        <p:txBody>
          <a:bodyPr wrap="square" lIns="91431" tIns="45715" rIns="91431" bIns="45715" rtlCol="0">
            <a:spAutoFit/>
          </a:bodyPr>
          <a:lstStyle/>
          <a:p>
            <a:pPr algn="ct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0308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1396</TotalTime>
  <Words>2058</Words>
  <Application>Microsoft Office PowerPoint</Application>
  <PresentationFormat>Custom</PresentationFormat>
  <Paragraphs>208</Paragraphs>
  <Slides>35</Slides>
  <Notes>10</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35</vt:i4>
      </vt:variant>
    </vt:vector>
  </HeadingPairs>
  <TitlesOfParts>
    <vt:vector size="57" baseType="lpstr">
      <vt:lpstr>Arial</vt:lpstr>
      <vt:lpstr>Open Sans</vt:lpstr>
      <vt:lpstr>宋体</vt:lpstr>
      <vt:lpstr>OpenSans</vt:lpstr>
      <vt:lpstr>UTM Avo</vt:lpstr>
      <vt:lpstr>Tahoma</vt:lpstr>
      <vt:lpstr>Baloo 2 SemiBold</vt:lpstr>
      <vt:lpstr>Times New Roman</vt:lpstr>
      <vt:lpstr>#9Slide03 AmpleSoft Bold</vt:lpstr>
      <vt:lpstr>Nunito Black</vt:lpstr>
      <vt:lpstr>字魂59号-创粗黑</vt:lpstr>
      <vt:lpstr>Nunito Sans Black</vt:lpstr>
      <vt:lpstr>VNI-Times</vt:lpstr>
      <vt:lpstr>Nunito</vt:lpstr>
      <vt:lpstr>Sigmar One</vt:lpstr>
      <vt:lpstr>Calibri</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97</cp:revision>
  <dcterms:created xsi:type="dcterms:W3CDTF">2006-08-16T00:00:00Z</dcterms:created>
  <dcterms:modified xsi:type="dcterms:W3CDTF">2025-04-23T09:34:12Z</dcterms:modified>
  <dc:identifier>DAFDiO2oNAs</dc:identifier>
</cp:coreProperties>
</file>