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67" d="100"/>
          <a:sy n="67" d="100"/>
        </p:scale>
        <p:origin x="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420727" y="60546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765984" y="2676525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765984" y="37909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730</Words>
  <Application>Microsoft Office PowerPoint</Application>
  <PresentationFormat>Widescreen</PresentationFormat>
  <Paragraphs>56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DengXian</vt:lpstr>
      <vt:lpstr>等线 Light</vt:lpstr>
      <vt:lpstr>Rammetto One</vt:lpstr>
      <vt:lpstr>Arial</vt:lpstr>
      <vt:lpstr>Calibri</vt:lpstr>
      <vt:lpstr>Cambria</vt:lpstr>
      <vt:lpstr>Tahoma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2023-08-27T09:36:55Z</dcterms:created>
  <dcterms:modified xsi:type="dcterms:W3CDTF">2023-11-07T02:40:11Z</dcterms:modified>
</cp:coreProperties>
</file>