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6" r:id="rId3"/>
    <p:sldMasterId id="2147483692" r:id="rId4"/>
    <p:sldMasterId id="2147483718" r:id="rId5"/>
    <p:sldMasterId id="2147483734" r:id="rId6"/>
  </p:sldMasterIdLst>
  <p:notesMasterIdLst>
    <p:notesMasterId r:id="rId36"/>
  </p:notesMasterIdLst>
  <p:sldIdLst>
    <p:sldId id="256" r:id="rId7"/>
    <p:sldId id="291" r:id="rId8"/>
    <p:sldId id="315" r:id="rId9"/>
    <p:sldId id="294" r:id="rId10"/>
    <p:sldId id="257" r:id="rId11"/>
    <p:sldId id="293" r:id="rId12"/>
    <p:sldId id="295" r:id="rId13"/>
    <p:sldId id="324" r:id="rId14"/>
    <p:sldId id="292" r:id="rId15"/>
    <p:sldId id="325" r:id="rId16"/>
    <p:sldId id="326" r:id="rId17"/>
    <p:sldId id="327" r:id="rId18"/>
    <p:sldId id="392" r:id="rId19"/>
    <p:sldId id="393" r:id="rId20"/>
    <p:sldId id="394" r:id="rId21"/>
    <p:sldId id="395" r:id="rId22"/>
    <p:sldId id="323" r:id="rId23"/>
    <p:sldId id="396" r:id="rId24"/>
    <p:sldId id="397" r:id="rId25"/>
    <p:sldId id="398" r:id="rId26"/>
    <p:sldId id="399" r:id="rId27"/>
    <p:sldId id="400" r:id="rId28"/>
    <p:sldId id="402" r:id="rId29"/>
    <p:sldId id="403" r:id="rId30"/>
    <p:sldId id="404" r:id="rId31"/>
    <p:sldId id="401" r:id="rId32"/>
    <p:sldId id="353" r:id="rId33"/>
    <p:sldId id="405" r:id="rId34"/>
    <p:sldId id="322" r:id="rId3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4658"/>
    <a:srgbClr val="26C0BC"/>
    <a:srgbClr val="E4403D"/>
    <a:srgbClr val="48AEE6"/>
    <a:srgbClr val="7FBCDA"/>
    <a:srgbClr val="CBEBFD"/>
    <a:srgbClr val="FEEFF4"/>
    <a:srgbClr val="FF7D88"/>
    <a:srgbClr val="E6D5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314" autoAdjust="0"/>
  </p:normalViewPr>
  <p:slideViewPr>
    <p:cSldViewPr snapToGrid="0" showGuides="1">
      <p:cViewPr varScale="1">
        <p:scale>
          <a:sx n="67" d="100"/>
          <a:sy n="67" d="100"/>
        </p:scale>
        <p:origin x="644" y="56"/>
      </p:cViewPr>
      <p:guideLst>
        <p:guide orient="horz" pos="2160"/>
        <p:guide pos="3845"/>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600AD-49C7-400F-A339-80DB77C84437}" type="datetimeFigureOut">
              <a:rPr lang="zh-CN" altLang="en-US" smtClean="0"/>
              <a:t>2024/2/28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7AC028-0154-4EC5-A8C8-8B462F5E2882}"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4145776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1671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2569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2728167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89325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00370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3558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8135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3881283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32648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2024/2/28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2024/2/28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2024/2/28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4469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5866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5802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4930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2153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871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42191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9950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2024/2/28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712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2541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dirty="0"/>
              <a:t>单击此处编辑母版标题样式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6237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8390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9168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86"/>
        <p:cNvGrpSpPr/>
        <p:nvPr/>
      </p:nvGrpSpPr>
      <p:grpSpPr>
        <a:xfrm>
          <a:off x="0" y="0"/>
          <a:ext cx="0" cy="0"/>
          <a:chOff x="0" y="0"/>
          <a:chExt cx="0" cy="0"/>
        </a:xfrm>
      </p:grpSpPr>
      <p:sp>
        <p:nvSpPr>
          <p:cNvPr id="287" name="Google Shape;287;p18"/>
          <p:cNvSpPr/>
          <p:nvPr/>
        </p:nvSpPr>
        <p:spPr>
          <a:xfrm flipH="1">
            <a:off x="-815765" y="5896636"/>
            <a:ext cx="14583699" cy="186794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8"/>
          <p:cNvSpPr/>
          <p:nvPr/>
        </p:nvSpPr>
        <p:spPr>
          <a:xfrm rot="10800000">
            <a:off x="-913788" y="-1018560"/>
            <a:ext cx="15976588" cy="2219993"/>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8"/>
          <p:cNvSpPr txBox="1">
            <a:spLocks noGrp="1"/>
          </p:cNvSpPr>
          <p:nvPr>
            <p:ph type="subTitle" idx="1"/>
          </p:nvPr>
        </p:nvSpPr>
        <p:spPr>
          <a:xfrm>
            <a:off x="1569600" y="3445500"/>
            <a:ext cx="3904800" cy="16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18"/>
          <p:cNvSpPr txBox="1">
            <a:spLocks noGrp="1"/>
          </p:cNvSpPr>
          <p:nvPr>
            <p:ph type="title"/>
          </p:nvPr>
        </p:nvSpPr>
        <p:spPr>
          <a:xfrm>
            <a:off x="1569600" y="2502100"/>
            <a:ext cx="3957600" cy="859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834052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12"/>
        <p:cNvGrpSpPr/>
        <p:nvPr/>
      </p:nvGrpSpPr>
      <p:grpSpPr>
        <a:xfrm>
          <a:off x="0" y="0"/>
          <a:ext cx="0" cy="0"/>
          <a:chOff x="0" y="0"/>
          <a:chExt cx="0" cy="0"/>
        </a:xfrm>
      </p:grpSpPr>
      <p:sp>
        <p:nvSpPr>
          <p:cNvPr id="213" name="Google Shape;213;p14"/>
          <p:cNvSpPr/>
          <p:nvPr/>
        </p:nvSpPr>
        <p:spPr>
          <a:xfrm>
            <a:off x="-1249565" y="3301501"/>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4"/>
          <p:cNvSpPr/>
          <p:nvPr/>
        </p:nvSpPr>
        <p:spPr>
          <a:xfrm>
            <a:off x="-1249576" y="3445116"/>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5" name="Google Shape;215;p14"/>
          <p:cNvGrpSpPr/>
          <p:nvPr/>
        </p:nvGrpSpPr>
        <p:grpSpPr>
          <a:xfrm flipH="1">
            <a:off x="-444673" y="340063"/>
            <a:ext cx="1986645" cy="1850952"/>
            <a:chOff x="7195051" y="-202918"/>
            <a:chExt cx="880241" cy="820118"/>
          </a:xfrm>
        </p:grpSpPr>
        <p:sp>
          <p:nvSpPr>
            <p:cNvPr id="216" name="Google Shape;216;p14"/>
            <p:cNvSpPr/>
            <p:nvPr/>
          </p:nvSpPr>
          <p:spPr>
            <a:xfrm flipH="1">
              <a:off x="7195051" y="-173448"/>
              <a:ext cx="761277" cy="790648"/>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FEB8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4"/>
            <p:cNvSpPr/>
            <p:nvPr/>
          </p:nvSpPr>
          <p:spPr>
            <a:xfrm flipH="1">
              <a:off x="7270549" y="-202918"/>
              <a:ext cx="804742" cy="724170"/>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4"/>
            <p:cNvSpPr/>
            <p:nvPr/>
          </p:nvSpPr>
          <p:spPr>
            <a:xfrm flipH="1">
              <a:off x="7844955" y="275991"/>
              <a:ext cx="63620" cy="54652"/>
            </a:xfrm>
            <a:custGeom>
              <a:avLst/>
              <a:gdLst/>
              <a:ahLst/>
              <a:cxnLst/>
              <a:rect l="l" t="t" r="r" b="b"/>
              <a:pathLst>
                <a:path w="1291" h="1109" extrusionOk="0">
                  <a:moveTo>
                    <a:pt x="561" y="1"/>
                  </a:moveTo>
                  <a:cubicBezTo>
                    <a:pt x="272" y="1"/>
                    <a:pt x="0" y="238"/>
                    <a:pt x="18" y="563"/>
                  </a:cubicBezTo>
                  <a:cubicBezTo>
                    <a:pt x="18" y="875"/>
                    <a:pt x="278" y="1109"/>
                    <a:pt x="589" y="1109"/>
                  </a:cubicBezTo>
                  <a:cubicBezTo>
                    <a:pt x="1057" y="1083"/>
                    <a:pt x="1290" y="486"/>
                    <a:pt x="927" y="148"/>
                  </a:cubicBezTo>
                  <a:cubicBezTo>
                    <a:pt x="817" y="46"/>
                    <a:pt x="687" y="1"/>
                    <a:pt x="56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4"/>
            <p:cNvSpPr/>
            <p:nvPr/>
          </p:nvSpPr>
          <p:spPr>
            <a:xfrm flipH="1">
              <a:off x="7889750" y="224394"/>
              <a:ext cx="33313" cy="28878"/>
            </a:xfrm>
            <a:custGeom>
              <a:avLst/>
              <a:gdLst/>
              <a:ahLst/>
              <a:cxnLst/>
              <a:rect l="l" t="t" r="r" b="b"/>
              <a:pathLst>
                <a:path w="676" h="586" extrusionOk="0">
                  <a:moveTo>
                    <a:pt x="286" y="1"/>
                  </a:moveTo>
                  <a:cubicBezTo>
                    <a:pt x="131" y="27"/>
                    <a:pt x="1" y="157"/>
                    <a:pt x="1" y="312"/>
                  </a:cubicBezTo>
                  <a:cubicBezTo>
                    <a:pt x="18" y="482"/>
                    <a:pt x="157" y="586"/>
                    <a:pt x="295" y="586"/>
                  </a:cubicBezTo>
                  <a:cubicBezTo>
                    <a:pt x="368" y="586"/>
                    <a:pt x="440" y="557"/>
                    <a:pt x="494" y="494"/>
                  </a:cubicBezTo>
                  <a:cubicBezTo>
                    <a:pt x="676" y="286"/>
                    <a:pt x="546" y="1"/>
                    <a:pt x="28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4"/>
            <p:cNvSpPr/>
            <p:nvPr/>
          </p:nvSpPr>
          <p:spPr>
            <a:xfrm flipH="1">
              <a:off x="7865406" y="227942"/>
              <a:ext cx="24394" cy="20845"/>
            </a:xfrm>
            <a:custGeom>
              <a:avLst/>
              <a:gdLst/>
              <a:ahLst/>
              <a:cxnLst/>
              <a:rect l="l" t="t" r="r" b="b"/>
              <a:pathLst>
                <a:path w="495" h="423" extrusionOk="0">
                  <a:moveTo>
                    <a:pt x="224" y="1"/>
                  </a:moveTo>
                  <a:cubicBezTo>
                    <a:pt x="112" y="1"/>
                    <a:pt x="1" y="89"/>
                    <a:pt x="1" y="214"/>
                  </a:cubicBezTo>
                  <a:cubicBezTo>
                    <a:pt x="1" y="344"/>
                    <a:pt x="105" y="422"/>
                    <a:pt x="234" y="422"/>
                  </a:cubicBezTo>
                  <a:cubicBezTo>
                    <a:pt x="416" y="422"/>
                    <a:pt x="494" y="188"/>
                    <a:pt x="364" y="59"/>
                  </a:cubicBezTo>
                  <a:cubicBezTo>
                    <a:pt x="324" y="18"/>
                    <a:pt x="274" y="1"/>
                    <a:pt x="224"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4"/>
            <p:cNvSpPr/>
            <p:nvPr/>
          </p:nvSpPr>
          <p:spPr>
            <a:xfrm flipH="1">
              <a:off x="7883689" y="137365"/>
              <a:ext cx="45732" cy="38488"/>
            </a:xfrm>
            <a:custGeom>
              <a:avLst/>
              <a:gdLst/>
              <a:ahLst/>
              <a:cxnLst/>
              <a:rect l="l" t="t" r="r" b="b"/>
              <a:pathLst>
                <a:path w="928" h="781" extrusionOk="0">
                  <a:moveTo>
                    <a:pt x="422" y="0"/>
                  </a:moveTo>
                  <a:cubicBezTo>
                    <a:pt x="411" y="0"/>
                    <a:pt x="400" y="1"/>
                    <a:pt x="389" y="2"/>
                  </a:cubicBezTo>
                  <a:cubicBezTo>
                    <a:pt x="182" y="2"/>
                    <a:pt x="0" y="183"/>
                    <a:pt x="26" y="417"/>
                  </a:cubicBezTo>
                  <a:cubicBezTo>
                    <a:pt x="26" y="638"/>
                    <a:pt x="215" y="781"/>
                    <a:pt x="411" y="781"/>
                  </a:cubicBezTo>
                  <a:cubicBezTo>
                    <a:pt x="514" y="781"/>
                    <a:pt x="620" y="740"/>
                    <a:pt x="701" y="651"/>
                  </a:cubicBezTo>
                  <a:cubicBezTo>
                    <a:pt x="928" y="399"/>
                    <a:pt x="763" y="0"/>
                    <a:pt x="422" y="0"/>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4"/>
            <p:cNvSpPr/>
            <p:nvPr/>
          </p:nvSpPr>
          <p:spPr>
            <a:xfrm flipH="1">
              <a:off x="7853923" y="179943"/>
              <a:ext cx="15375" cy="16361"/>
            </a:xfrm>
            <a:custGeom>
              <a:avLst/>
              <a:gdLst/>
              <a:ahLst/>
              <a:cxnLst/>
              <a:rect l="l" t="t" r="r" b="b"/>
              <a:pathLst>
                <a:path w="312" h="332" extrusionOk="0">
                  <a:moveTo>
                    <a:pt x="156" y="1"/>
                  </a:moveTo>
                  <a:cubicBezTo>
                    <a:pt x="78" y="1"/>
                    <a:pt x="0" y="59"/>
                    <a:pt x="0" y="176"/>
                  </a:cubicBezTo>
                  <a:cubicBezTo>
                    <a:pt x="0" y="280"/>
                    <a:pt x="78" y="332"/>
                    <a:pt x="156" y="332"/>
                  </a:cubicBezTo>
                  <a:cubicBezTo>
                    <a:pt x="234" y="332"/>
                    <a:pt x="312" y="280"/>
                    <a:pt x="312" y="176"/>
                  </a:cubicBezTo>
                  <a:cubicBezTo>
                    <a:pt x="312" y="59"/>
                    <a:pt x="234" y="1"/>
                    <a:pt x="15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3" name="Google Shape;223;p14"/>
          <p:cNvGrpSpPr/>
          <p:nvPr/>
        </p:nvGrpSpPr>
        <p:grpSpPr>
          <a:xfrm>
            <a:off x="10560867" y="1606305"/>
            <a:ext cx="893999" cy="584699"/>
            <a:chOff x="7555450" y="377766"/>
            <a:chExt cx="670499" cy="438524"/>
          </a:xfrm>
        </p:grpSpPr>
        <p:sp>
          <p:nvSpPr>
            <p:cNvPr id="224" name="Google Shape;224;p1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7" name="Google Shape;227;p14"/>
          <p:cNvGrpSpPr/>
          <p:nvPr/>
        </p:nvGrpSpPr>
        <p:grpSpPr>
          <a:xfrm>
            <a:off x="1148817" y="3175871"/>
            <a:ext cx="653637" cy="811748"/>
            <a:chOff x="7376250" y="1989890"/>
            <a:chExt cx="490228" cy="608811"/>
          </a:xfrm>
        </p:grpSpPr>
        <p:sp>
          <p:nvSpPr>
            <p:cNvPr id="228" name="Google Shape;228;p1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31" name="Google Shape;231;p14"/>
          <p:cNvSpPr txBox="1">
            <a:spLocks noGrp="1"/>
          </p:cNvSpPr>
          <p:nvPr>
            <p:ph type="title"/>
          </p:nvPr>
        </p:nvSpPr>
        <p:spPr>
          <a:xfrm>
            <a:off x="2262184" y="1606300"/>
            <a:ext cx="7282800" cy="16564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100"/>
              <a:buNone/>
              <a:defRPr sz="11335"/>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2" name="Google Shape;232;p14"/>
          <p:cNvSpPr txBox="1">
            <a:spLocks noGrp="1"/>
          </p:cNvSpPr>
          <p:nvPr>
            <p:ph type="subTitle" idx="1"/>
          </p:nvPr>
        </p:nvSpPr>
        <p:spPr>
          <a:xfrm>
            <a:off x="2980184" y="3236000"/>
            <a:ext cx="5846800" cy="1431600"/>
          </a:xfrm>
          <a:prstGeom prst="rect">
            <a:avLst/>
          </a:prstGeom>
        </p:spPr>
        <p:txBody>
          <a:bodyPr spcFirstLastPara="1" wrap="square" lIns="91425" tIns="91425" rIns="91425" bIns="91425" anchor="t" anchorCtr="0">
            <a:noAutofit/>
          </a:bodyPr>
          <a:lstStyle>
            <a:lvl1pPr lvl="0" algn="ctr" rtl="0">
              <a:lnSpc>
                <a:spcPct val="100000"/>
              </a:lnSpc>
              <a:spcBef>
                <a:spcPct val="267000"/>
              </a:spcBef>
              <a:spcAft>
                <a:spcPts val="0"/>
              </a:spcAft>
              <a:buSzPts val="1800"/>
              <a:buNone/>
              <a:defRPr sz="2400"/>
            </a:lvl1pPr>
            <a:lvl2pPr lvl="1" algn="ctr" rtl="0">
              <a:lnSpc>
                <a:spcPct val="100000"/>
              </a:lnSpc>
              <a:spcBef>
                <a:spcPts val="0"/>
              </a:spcBef>
              <a:spcAft>
                <a:spcPts val="0"/>
              </a:spcAft>
              <a:buSzPts val="1800"/>
              <a:buNone/>
              <a:defRPr sz="2400"/>
            </a:lvl2pPr>
            <a:lvl3pPr lvl="2" algn="ctr" rtl="0">
              <a:lnSpc>
                <a:spcPct val="100000"/>
              </a:lnSpc>
              <a:spcBef>
                <a:spcPct val="427000"/>
              </a:spcBef>
              <a:spcAft>
                <a:spcPts val="0"/>
              </a:spcAft>
              <a:buSzPts val="1800"/>
              <a:buNone/>
              <a:defRPr sz="2400"/>
            </a:lvl3pPr>
            <a:lvl4pPr lvl="3" algn="ctr" rtl="0">
              <a:lnSpc>
                <a:spcPct val="100000"/>
              </a:lnSpc>
              <a:spcBef>
                <a:spcPct val="427000"/>
              </a:spcBef>
              <a:spcAft>
                <a:spcPts val="0"/>
              </a:spcAft>
              <a:buSzPts val="1800"/>
              <a:buNone/>
              <a:defRPr sz="2400"/>
            </a:lvl4pPr>
            <a:lvl5pPr lvl="4" algn="ctr" rtl="0">
              <a:lnSpc>
                <a:spcPct val="100000"/>
              </a:lnSpc>
              <a:spcBef>
                <a:spcPct val="427000"/>
              </a:spcBef>
              <a:spcAft>
                <a:spcPts val="0"/>
              </a:spcAft>
              <a:buSzPts val="1800"/>
              <a:buNone/>
              <a:defRPr sz="2400"/>
            </a:lvl5pPr>
            <a:lvl6pPr lvl="5" algn="ctr" rtl="0">
              <a:lnSpc>
                <a:spcPct val="100000"/>
              </a:lnSpc>
              <a:spcBef>
                <a:spcPct val="427000"/>
              </a:spcBef>
              <a:spcAft>
                <a:spcPts val="0"/>
              </a:spcAft>
              <a:buSzPts val="1800"/>
              <a:buNone/>
              <a:defRPr sz="2400"/>
            </a:lvl6pPr>
            <a:lvl7pPr lvl="6" algn="ctr" rtl="0">
              <a:lnSpc>
                <a:spcPct val="100000"/>
              </a:lnSpc>
              <a:spcBef>
                <a:spcPct val="427000"/>
              </a:spcBef>
              <a:spcAft>
                <a:spcPts val="0"/>
              </a:spcAft>
              <a:buSzPts val="1800"/>
              <a:buNone/>
              <a:defRPr sz="2400"/>
            </a:lvl7pPr>
            <a:lvl8pPr lvl="7" algn="ctr" rtl="0">
              <a:lnSpc>
                <a:spcPct val="100000"/>
              </a:lnSpc>
              <a:spcBef>
                <a:spcPct val="427000"/>
              </a:spcBef>
              <a:spcAft>
                <a:spcPts val="0"/>
              </a:spcAft>
              <a:buSzPts val="1800"/>
              <a:buNone/>
              <a:defRPr sz="2400"/>
            </a:lvl8pPr>
            <a:lvl9pPr lvl="8" algn="ctr" rtl="0">
              <a:lnSpc>
                <a:spcPct val="100000"/>
              </a:lnSpc>
              <a:spcBef>
                <a:spcPct val="427000"/>
              </a:spcBef>
              <a:spcAft>
                <a:spcPts val="1600"/>
              </a:spcAft>
              <a:buSzPts val="1800"/>
              <a:buNone/>
              <a:defRPr sz="2400"/>
            </a:lvl9pPr>
          </a:lstStyle>
          <a:p>
            <a:endParaRPr/>
          </a:p>
        </p:txBody>
      </p:sp>
    </p:spTree>
    <p:extLst>
      <p:ext uri="{BB962C8B-B14F-4D97-AF65-F5344CB8AC3E}">
        <p14:creationId xmlns:p14="http://schemas.microsoft.com/office/powerpoint/2010/main" val="2847290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64075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30213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3651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2024/2/28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4830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41405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67008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5907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15431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6176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05503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dirty="0"/>
              <a:t>单击此处编辑母版标题样式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2703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69493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164864"/>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9EDD6555-5A17-43EC-AD60-A02D9CB5220E}" type="datetimeFigureOut">
              <a:rPr lang="zh-CN" altLang="en-US" smtClean="0"/>
              <a:t>2024/2/28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86"/>
        <p:cNvGrpSpPr/>
        <p:nvPr/>
      </p:nvGrpSpPr>
      <p:grpSpPr>
        <a:xfrm>
          <a:off x="0" y="0"/>
          <a:ext cx="0" cy="0"/>
          <a:chOff x="0" y="0"/>
          <a:chExt cx="0" cy="0"/>
        </a:xfrm>
      </p:grpSpPr>
      <p:sp>
        <p:nvSpPr>
          <p:cNvPr id="287" name="Google Shape;287;p18"/>
          <p:cNvSpPr/>
          <p:nvPr/>
        </p:nvSpPr>
        <p:spPr>
          <a:xfrm flipH="1">
            <a:off x="-815765" y="5896636"/>
            <a:ext cx="14583699" cy="186794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8"/>
          <p:cNvSpPr/>
          <p:nvPr/>
        </p:nvSpPr>
        <p:spPr>
          <a:xfrm rot="10800000">
            <a:off x="-913788" y="-1018560"/>
            <a:ext cx="15976588" cy="2219993"/>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8"/>
          <p:cNvSpPr txBox="1">
            <a:spLocks noGrp="1"/>
          </p:cNvSpPr>
          <p:nvPr>
            <p:ph type="subTitle" idx="1"/>
          </p:nvPr>
        </p:nvSpPr>
        <p:spPr>
          <a:xfrm>
            <a:off x="1569600" y="3445500"/>
            <a:ext cx="3904800" cy="16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18"/>
          <p:cNvSpPr txBox="1">
            <a:spLocks noGrp="1"/>
          </p:cNvSpPr>
          <p:nvPr>
            <p:ph type="title"/>
          </p:nvPr>
        </p:nvSpPr>
        <p:spPr>
          <a:xfrm>
            <a:off x="1569600" y="2502100"/>
            <a:ext cx="3957600" cy="859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609666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12"/>
        <p:cNvGrpSpPr/>
        <p:nvPr/>
      </p:nvGrpSpPr>
      <p:grpSpPr>
        <a:xfrm>
          <a:off x="0" y="0"/>
          <a:ext cx="0" cy="0"/>
          <a:chOff x="0" y="0"/>
          <a:chExt cx="0" cy="0"/>
        </a:xfrm>
      </p:grpSpPr>
      <p:sp>
        <p:nvSpPr>
          <p:cNvPr id="213" name="Google Shape;213;p14"/>
          <p:cNvSpPr/>
          <p:nvPr/>
        </p:nvSpPr>
        <p:spPr>
          <a:xfrm>
            <a:off x="-1249565" y="3301501"/>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4"/>
          <p:cNvSpPr/>
          <p:nvPr/>
        </p:nvSpPr>
        <p:spPr>
          <a:xfrm>
            <a:off x="-1249576" y="3445116"/>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5" name="Google Shape;215;p14"/>
          <p:cNvGrpSpPr/>
          <p:nvPr/>
        </p:nvGrpSpPr>
        <p:grpSpPr>
          <a:xfrm flipH="1">
            <a:off x="-444673" y="340063"/>
            <a:ext cx="1986645" cy="1850952"/>
            <a:chOff x="7195051" y="-202918"/>
            <a:chExt cx="880241" cy="820118"/>
          </a:xfrm>
        </p:grpSpPr>
        <p:sp>
          <p:nvSpPr>
            <p:cNvPr id="216" name="Google Shape;216;p14"/>
            <p:cNvSpPr/>
            <p:nvPr/>
          </p:nvSpPr>
          <p:spPr>
            <a:xfrm flipH="1">
              <a:off x="7195051" y="-173448"/>
              <a:ext cx="761277" cy="790648"/>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FEB8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4"/>
            <p:cNvSpPr/>
            <p:nvPr/>
          </p:nvSpPr>
          <p:spPr>
            <a:xfrm flipH="1">
              <a:off x="7270549" y="-202918"/>
              <a:ext cx="804742" cy="724170"/>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4"/>
            <p:cNvSpPr/>
            <p:nvPr/>
          </p:nvSpPr>
          <p:spPr>
            <a:xfrm flipH="1">
              <a:off x="7844955" y="275991"/>
              <a:ext cx="63620" cy="54652"/>
            </a:xfrm>
            <a:custGeom>
              <a:avLst/>
              <a:gdLst/>
              <a:ahLst/>
              <a:cxnLst/>
              <a:rect l="l" t="t" r="r" b="b"/>
              <a:pathLst>
                <a:path w="1291" h="1109" extrusionOk="0">
                  <a:moveTo>
                    <a:pt x="561" y="1"/>
                  </a:moveTo>
                  <a:cubicBezTo>
                    <a:pt x="272" y="1"/>
                    <a:pt x="0" y="238"/>
                    <a:pt x="18" y="563"/>
                  </a:cubicBezTo>
                  <a:cubicBezTo>
                    <a:pt x="18" y="875"/>
                    <a:pt x="278" y="1109"/>
                    <a:pt x="589" y="1109"/>
                  </a:cubicBezTo>
                  <a:cubicBezTo>
                    <a:pt x="1057" y="1083"/>
                    <a:pt x="1290" y="486"/>
                    <a:pt x="927" y="148"/>
                  </a:cubicBezTo>
                  <a:cubicBezTo>
                    <a:pt x="817" y="46"/>
                    <a:pt x="687" y="1"/>
                    <a:pt x="56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4"/>
            <p:cNvSpPr/>
            <p:nvPr/>
          </p:nvSpPr>
          <p:spPr>
            <a:xfrm flipH="1">
              <a:off x="7889750" y="224394"/>
              <a:ext cx="33313" cy="28878"/>
            </a:xfrm>
            <a:custGeom>
              <a:avLst/>
              <a:gdLst/>
              <a:ahLst/>
              <a:cxnLst/>
              <a:rect l="l" t="t" r="r" b="b"/>
              <a:pathLst>
                <a:path w="676" h="586" extrusionOk="0">
                  <a:moveTo>
                    <a:pt x="286" y="1"/>
                  </a:moveTo>
                  <a:cubicBezTo>
                    <a:pt x="131" y="27"/>
                    <a:pt x="1" y="157"/>
                    <a:pt x="1" y="312"/>
                  </a:cubicBezTo>
                  <a:cubicBezTo>
                    <a:pt x="18" y="482"/>
                    <a:pt x="157" y="586"/>
                    <a:pt x="295" y="586"/>
                  </a:cubicBezTo>
                  <a:cubicBezTo>
                    <a:pt x="368" y="586"/>
                    <a:pt x="440" y="557"/>
                    <a:pt x="494" y="494"/>
                  </a:cubicBezTo>
                  <a:cubicBezTo>
                    <a:pt x="676" y="286"/>
                    <a:pt x="546" y="1"/>
                    <a:pt x="28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4"/>
            <p:cNvSpPr/>
            <p:nvPr/>
          </p:nvSpPr>
          <p:spPr>
            <a:xfrm flipH="1">
              <a:off x="7865406" y="227942"/>
              <a:ext cx="24394" cy="20845"/>
            </a:xfrm>
            <a:custGeom>
              <a:avLst/>
              <a:gdLst/>
              <a:ahLst/>
              <a:cxnLst/>
              <a:rect l="l" t="t" r="r" b="b"/>
              <a:pathLst>
                <a:path w="495" h="423" extrusionOk="0">
                  <a:moveTo>
                    <a:pt x="224" y="1"/>
                  </a:moveTo>
                  <a:cubicBezTo>
                    <a:pt x="112" y="1"/>
                    <a:pt x="1" y="89"/>
                    <a:pt x="1" y="214"/>
                  </a:cubicBezTo>
                  <a:cubicBezTo>
                    <a:pt x="1" y="344"/>
                    <a:pt x="105" y="422"/>
                    <a:pt x="234" y="422"/>
                  </a:cubicBezTo>
                  <a:cubicBezTo>
                    <a:pt x="416" y="422"/>
                    <a:pt x="494" y="188"/>
                    <a:pt x="364" y="59"/>
                  </a:cubicBezTo>
                  <a:cubicBezTo>
                    <a:pt x="324" y="18"/>
                    <a:pt x="274" y="1"/>
                    <a:pt x="224"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4"/>
            <p:cNvSpPr/>
            <p:nvPr/>
          </p:nvSpPr>
          <p:spPr>
            <a:xfrm flipH="1">
              <a:off x="7883689" y="137365"/>
              <a:ext cx="45732" cy="38488"/>
            </a:xfrm>
            <a:custGeom>
              <a:avLst/>
              <a:gdLst/>
              <a:ahLst/>
              <a:cxnLst/>
              <a:rect l="l" t="t" r="r" b="b"/>
              <a:pathLst>
                <a:path w="928" h="781" extrusionOk="0">
                  <a:moveTo>
                    <a:pt x="422" y="0"/>
                  </a:moveTo>
                  <a:cubicBezTo>
                    <a:pt x="411" y="0"/>
                    <a:pt x="400" y="1"/>
                    <a:pt x="389" y="2"/>
                  </a:cubicBezTo>
                  <a:cubicBezTo>
                    <a:pt x="182" y="2"/>
                    <a:pt x="0" y="183"/>
                    <a:pt x="26" y="417"/>
                  </a:cubicBezTo>
                  <a:cubicBezTo>
                    <a:pt x="26" y="638"/>
                    <a:pt x="215" y="781"/>
                    <a:pt x="411" y="781"/>
                  </a:cubicBezTo>
                  <a:cubicBezTo>
                    <a:pt x="514" y="781"/>
                    <a:pt x="620" y="740"/>
                    <a:pt x="701" y="651"/>
                  </a:cubicBezTo>
                  <a:cubicBezTo>
                    <a:pt x="928" y="399"/>
                    <a:pt x="763" y="0"/>
                    <a:pt x="422" y="0"/>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4"/>
            <p:cNvSpPr/>
            <p:nvPr/>
          </p:nvSpPr>
          <p:spPr>
            <a:xfrm flipH="1">
              <a:off x="7853923" y="179943"/>
              <a:ext cx="15375" cy="16361"/>
            </a:xfrm>
            <a:custGeom>
              <a:avLst/>
              <a:gdLst/>
              <a:ahLst/>
              <a:cxnLst/>
              <a:rect l="l" t="t" r="r" b="b"/>
              <a:pathLst>
                <a:path w="312" h="332" extrusionOk="0">
                  <a:moveTo>
                    <a:pt x="156" y="1"/>
                  </a:moveTo>
                  <a:cubicBezTo>
                    <a:pt x="78" y="1"/>
                    <a:pt x="0" y="59"/>
                    <a:pt x="0" y="176"/>
                  </a:cubicBezTo>
                  <a:cubicBezTo>
                    <a:pt x="0" y="280"/>
                    <a:pt x="78" y="332"/>
                    <a:pt x="156" y="332"/>
                  </a:cubicBezTo>
                  <a:cubicBezTo>
                    <a:pt x="234" y="332"/>
                    <a:pt x="312" y="280"/>
                    <a:pt x="312" y="176"/>
                  </a:cubicBezTo>
                  <a:cubicBezTo>
                    <a:pt x="312" y="59"/>
                    <a:pt x="234" y="1"/>
                    <a:pt x="15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3" name="Google Shape;223;p14"/>
          <p:cNvGrpSpPr/>
          <p:nvPr/>
        </p:nvGrpSpPr>
        <p:grpSpPr>
          <a:xfrm>
            <a:off x="10560867" y="1606305"/>
            <a:ext cx="893999" cy="584699"/>
            <a:chOff x="7555450" y="377766"/>
            <a:chExt cx="670499" cy="438524"/>
          </a:xfrm>
        </p:grpSpPr>
        <p:sp>
          <p:nvSpPr>
            <p:cNvPr id="224" name="Google Shape;224;p1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7" name="Google Shape;227;p14"/>
          <p:cNvGrpSpPr/>
          <p:nvPr/>
        </p:nvGrpSpPr>
        <p:grpSpPr>
          <a:xfrm>
            <a:off x="1148817" y="3175871"/>
            <a:ext cx="653637" cy="811748"/>
            <a:chOff x="7376250" y="1989890"/>
            <a:chExt cx="490228" cy="608811"/>
          </a:xfrm>
        </p:grpSpPr>
        <p:sp>
          <p:nvSpPr>
            <p:cNvPr id="228" name="Google Shape;228;p1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31" name="Google Shape;231;p14"/>
          <p:cNvSpPr txBox="1">
            <a:spLocks noGrp="1"/>
          </p:cNvSpPr>
          <p:nvPr>
            <p:ph type="title"/>
          </p:nvPr>
        </p:nvSpPr>
        <p:spPr>
          <a:xfrm>
            <a:off x="2262184" y="1606300"/>
            <a:ext cx="7282800" cy="16564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100"/>
              <a:buNone/>
              <a:defRPr sz="11335"/>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2" name="Google Shape;232;p14"/>
          <p:cNvSpPr txBox="1">
            <a:spLocks noGrp="1"/>
          </p:cNvSpPr>
          <p:nvPr>
            <p:ph type="subTitle" idx="1"/>
          </p:nvPr>
        </p:nvSpPr>
        <p:spPr>
          <a:xfrm>
            <a:off x="2980184" y="3236000"/>
            <a:ext cx="5846800" cy="1431600"/>
          </a:xfrm>
          <a:prstGeom prst="rect">
            <a:avLst/>
          </a:prstGeom>
        </p:spPr>
        <p:txBody>
          <a:bodyPr spcFirstLastPara="1" wrap="square" lIns="91425" tIns="91425" rIns="91425" bIns="91425" anchor="t" anchorCtr="0">
            <a:noAutofit/>
          </a:bodyPr>
          <a:lstStyle>
            <a:lvl1pPr lvl="0" algn="ctr" rtl="0">
              <a:lnSpc>
                <a:spcPct val="100000"/>
              </a:lnSpc>
              <a:spcBef>
                <a:spcPct val="267000"/>
              </a:spcBef>
              <a:spcAft>
                <a:spcPts val="0"/>
              </a:spcAft>
              <a:buSzPts val="1800"/>
              <a:buNone/>
              <a:defRPr sz="2400"/>
            </a:lvl1pPr>
            <a:lvl2pPr lvl="1" algn="ctr" rtl="0">
              <a:lnSpc>
                <a:spcPct val="100000"/>
              </a:lnSpc>
              <a:spcBef>
                <a:spcPts val="0"/>
              </a:spcBef>
              <a:spcAft>
                <a:spcPts val="0"/>
              </a:spcAft>
              <a:buSzPts val="1800"/>
              <a:buNone/>
              <a:defRPr sz="2400"/>
            </a:lvl2pPr>
            <a:lvl3pPr lvl="2" algn="ctr" rtl="0">
              <a:lnSpc>
                <a:spcPct val="100000"/>
              </a:lnSpc>
              <a:spcBef>
                <a:spcPct val="427000"/>
              </a:spcBef>
              <a:spcAft>
                <a:spcPts val="0"/>
              </a:spcAft>
              <a:buSzPts val="1800"/>
              <a:buNone/>
              <a:defRPr sz="2400"/>
            </a:lvl3pPr>
            <a:lvl4pPr lvl="3" algn="ctr" rtl="0">
              <a:lnSpc>
                <a:spcPct val="100000"/>
              </a:lnSpc>
              <a:spcBef>
                <a:spcPct val="427000"/>
              </a:spcBef>
              <a:spcAft>
                <a:spcPts val="0"/>
              </a:spcAft>
              <a:buSzPts val="1800"/>
              <a:buNone/>
              <a:defRPr sz="2400"/>
            </a:lvl4pPr>
            <a:lvl5pPr lvl="4" algn="ctr" rtl="0">
              <a:lnSpc>
                <a:spcPct val="100000"/>
              </a:lnSpc>
              <a:spcBef>
                <a:spcPct val="427000"/>
              </a:spcBef>
              <a:spcAft>
                <a:spcPts val="0"/>
              </a:spcAft>
              <a:buSzPts val="1800"/>
              <a:buNone/>
              <a:defRPr sz="2400"/>
            </a:lvl5pPr>
            <a:lvl6pPr lvl="5" algn="ctr" rtl="0">
              <a:lnSpc>
                <a:spcPct val="100000"/>
              </a:lnSpc>
              <a:spcBef>
                <a:spcPct val="427000"/>
              </a:spcBef>
              <a:spcAft>
                <a:spcPts val="0"/>
              </a:spcAft>
              <a:buSzPts val="1800"/>
              <a:buNone/>
              <a:defRPr sz="2400"/>
            </a:lvl6pPr>
            <a:lvl7pPr lvl="6" algn="ctr" rtl="0">
              <a:lnSpc>
                <a:spcPct val="100000"/>
              </a:lnSpc>
              <a:spcBef>
                <a:spcPct val="427000"/>
              </a:spcBef>
              <a:spcAft>
                <a:spcPts val="0"/>
              </a:spcAft>
              <a:buSzPts val="1800"/>
              <a:buNone/>
              <a:defRPr sz="2400"/>
            </a:lvl7pPr>
            <a:lvl8pPr lvl="7" algn="ctr" rtl="0">
              <a:lnSpc>
                <a:spcPct val="100000"/>
              </a:lnSpc>
              <a:spcBef>
                <a:spcPct val="427000"/>
              </a:spcBef>
              <a:spcAft>
                <a:spcPts val="0"/>
              </a:spcAft>
              <a:buSzPts val="1800"/>
              <a:buNone/>
              <a:defRPr sz="2400"/>
            </a:lvl8pPr>
            <a:lvl9pPr lvl="8" algn="ctr" rtl="0">
              <a:lnSpc>
                <a:spcPct val="100000"/>
              </a:lnSpc>
              <a:spcBef>
                <a:spcPct val="427000"/>
              </a:spcBef>
              <a:spcAft>
                <a:spcPts val="1600"/>
              </a:spcAft>
              <a:buSzPts val="1800"/>
              <a:buNone/>
              <a:defRPr sz="2400"/>
            </a:lvl9pPr>
          </a:lstStyle>
          <a:p>
            <a:endParaRPr/>
          </a:p>
        </p:txBody>
      </p:sp>
    </p:spTree>
    <p:extLst>
      <p:ext uri="{BB962C8B-B14F-4D97-AF65-F5344CB8AC3E}">
        <p14:creationId xmlns:p14="http://schemas.microsoft.com/office/powerpoint/2010/main" val="9140154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7020381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5862713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4947070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5640367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9023703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9214285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055934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6715640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9EDD6555-5A17-43EC-AD60-A02D9CB5220E}" type="datetimeFigureOut">
              <a:rPr lang="zh-CN" altLang="en-US" smtClean="0"/>
              <a:t>2024/2/28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9CD3FFD-2B64-4882-8633-4453E00B9DC3}" type="slidenum">
              <a:rPr lang="zh-CN" altLang="en-US" smtClean="0"/>
              <a:t>‹#›</a:t>
            </a:fld>
            <a:endParaRPr lang="zh-CN" altLang="en-US"/>
          </a:p>
        </p:txBody>
      </p:sp>
      <p:sp>
        <p:nvSpPr>
          <p:cNvPr id="11" name="矩形 10"/>
          <p:cNvSpPr/>
          <p:nvPr userDrawn="1"/>
        </p:nvSpPr>
        <p:spPr>
          <a:xfrm>
            <a:off x="8325228" y="5075854"/>
            <a:ext cx="775136" cy="230832"/>
          </a:xfrm>
          <a:prstGeom prst="rect">
            <a:avLst/>
          </a:prstGeom>
        </p:spPr>
        <p:txBody>
          <a:bodyPr wrap="square">
            <a:spAutoFit/>
          </a:bodyPr>
          <a:lstStyle/>
          <a:p>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模板下载：</a:t>
            </a:r>
            <a:r>
              <a:rPr lang="en-US" altLang="zh-CN" sz="100" dirty="0">
                <a:solidFill>
                  <a:prstClr val="white"/>
                </a:solidFill>
                <a:latin typeface="Calibri"/>
                <a:ea typeface="宋体" panose="02010600030101010101" pitchFamily="2" charset="-122"/>
              </a:rPr>
              <a:t>www.1ppt.com/moban/          </a:t>
            </a:r>
            <a:r>
              <a:rPr lang="zh-CN" altLang="en-US" sz="100" dirty="0">
                <a:solidFill>
                  <a:prstClr val="white"/>
                </a:solidFill>
                <a:latin typeface="Calibri"/>
                <a:ea typeface="宋体" panose="02010600030101010101" pitchFamily="2" charset="-122"/>
              </a:rPr>
              <a:t>行业</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模板：</a:t>
            </a:r>
            <a:r>
              <a:rPr lang="en-US" altLang="zh-CN" sz="100" dirty="0">
                <a:solidFill>
                  <a:prstClr val="white"/>
                </a:solidFill>
                <a:latin typeface="Calibri"/>
                <a:ea typeface="宋体" panose="02010600030101010101" pitchFamily="2" charset="-122"/>
              </a:rPr>
              <a:t>www.1ppt.com/hangye/ </a:t>
            </a:r>
          </a:p>
          <a:p>
            <a:r>
              <a:rPr lang="zh-CN" altLang="en-US" sz="100" dirty="0">
                <a:solidFill>
                  <a:prstClr val="white"/>
                </a:solidFill>
                <a:latin typeface="Calibri"/>
                <a:ea typeface="宋体" panose="02010600030101010101" pitchFamily="2" charset="-122"/>
              </a:rPr>
              <a:t>节日</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模板：</a:t>
            </a:r>
            <a:r>
              <a:rPr lang="en-US" altLang="zh-CN" sz="100" dirty="0">
                <a:solidFill>
                  <a:prstClr val="white"/>
                </a:solidFill>
                <a:latin typeface="Calibri"/>
                <a:ea typeface="宋体" panose="02010600030101010101" pitchFamily="2" charset="-122"/>
              </a:rPr>
              <a:t>www.1ppt.com/jieri/          PPT</a:t>
            </a:r>
            <a:r>
              <a:rPr lang="zh-CN" altLang="en-US" sz="100" dirty="0">
                <a:solidFill>
                  <a:prstClr val="white"/>
                </a:solidFill>
                <a:latin typeface="Calibri"/>
                <a:ea typeface="宋体" panose="02010600030101010101" pitchFamily="2" charset="-122"/>
              </a:rPr>
              <a:t>素材：</a:t>
            </a:r>
            <a:r>
              <a:rPr lang="en-US" altLang="zh-CN" sz="100" dirty="0">
                <a:solidFill>
                  <a:prstClr val="white"/>
                </a:solidFill>
                <a:latin typeface="Calibri"/>
                <a:ea typeface="宋体" panose="02010600030101010101" pitchFamily="2" charset="-122"/>
              </a:rPr>
              <a:t>www.1ppt.com/sucai/</a:t>
            </a:r>
          </a:p>
          <a:p>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背景图片：</a:t>
            </a:r>
            <a:r>
              <a:rPr lang="en-US" altLang="zh-CN" sz="100" dirty="0">
                <a:solidFill>
                  <a:prstClr val="white"/>
                </a:solidFill>
                <a:latin typeface="Calibri"/>
                <a:ea typeface="宋体" panose="02010600030101010101" pitchFamily="2" charset="-122"/>
              </a:rPr>
              <a:t>www.1ppt.com/beijing/        PPT</a:t>
            </a:r>
            <a:r>
              <a:rPr lang="zh-CN" altLang="en-US" sz="100" dirty="0">
                <a:solidFill>
                  <a:prstClr val="white"/>
                </a:solidFill>
                <a:latin typeface="Calibri"/>
                <a:ea typeface="宋体" panose="02010600030101010101" pitchFamily="2" charset="-122"/>
              </a:rPr>
              <a:t>图表：</a:t>
            </a:r>
            <a:r>
              <a:rPr lang="en-US" altLang="zh-CN" sz="100" dirty="0">
                <a:solidFill>
                  <a:prstClr val="white"/>
                </a:solidFill>
                <a:latin typeface="Calibri"/>
                <a:ea typeface="宋体" panose="02010600030101010101" pitchFamily="2" charset="-122"/>
              </a:rPr>
              <a:t>www.1ppt.com/tubiao/      </a:t>
            </a:r>
          </a:p>
          <a:p>
            <a:r>
              <a:rPr lang="zh-CN" altLang="en-US" sz="100" dirty="0">
                <a:solidFill>
                  <a:prstClr val="white"/>
                </a:solidFill>
                <a:latin typeface="Calibri"/>
                <a:ea typeface="宋体" panose="02010600030101010101" pitchFamily="2" charset="-122"/>
              </a:rPr>
              <a:t>精美</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下载：</a:t>
            </a:r>
            <a:r>
              <a:rPr lang="en-US" altLang="zh-CN" sz="100" dirty="0">
                <a:solidFill>
                  <a:prstClr val="white"/>
                </a:solidFill>
                <a:latin typeface="Calibri"/>
                <a:ea typeface="宋体" panose="02010600030101010101" pitchFamily="2" charset="-122"/>
              </a:rPr>
              <a:t>www.1ppt.com/xiazai/         PPT</a:t>
            </a:r>
            <a:r>
              <a:rPr lang="zh-CN" altLang="en-US" sz="100" dirty="0">
                <a:solidFill>
                  <a:prstClr val="white"/>
                </a:solidFill>
                <a:latin typeface="Calibri"/>
                <a:ea typeface="宋体" panose="02010600030101010101" pitchFamily="2" charset="-122"/>
              </a:rPr>
              <a:t>教程： </a:t>
            </a:r>
            <a:r>
              <a:rPr lang="en-US" altLang="zh-CN" sz="100" dirty="0">
                <a:solidFill>
                  <a:prstClr val="white"/>
                </a:solidFill>
                <a:latin typeface="Calibri"/>
                <a:ea typeface="宋体" panose="02010600030101010101" pitchFamily="2" charset="-122"/>
              </a:rPr>
              <a:t>www.1ppt.com/powerpoint/      </a:t>
            </a:r>
          </a:p>
          <a:p>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课件：</a:t>
            </a:r>
            <a:r>
              <a:rPr lang="en-US" altLang="zh-CN" sz="100" dirty="0">
                <a:solidFill>
                  <a:prstClr val="white"/>
                </a:solidFill>
                <a:latin typeface="Calibri"/>
                <a:ea typeface="宋体" panose="02010600030101010101" pitchFamily="2" charset="-122"/>
              </a:rPr>
              <a:t>www.1ppt.com/kejian/             </a:t>
            </a:r>
            <a:r>
              <a:rPr lang="zh-CN" altLang="en-US" sz="100" dirty="0">
                <a:solidFill>
                  <a:prstClr val="white"/>
                </a:solidFill>
                <a:latin typeface="Calibri"/>
                <a:ea typeface="宋体" panose="02010600030101010101" pitchFamily="2" charset="-122"/>
              </a:rPr>
              <a:t>字体下载：</a:t>
            </a:r>
            <a:r>
              <a:rPr lang="en-US" altLang="zh-CN" sz="100" dirty="0">
                <a:solidFill>
                  <a:prstClr val="white"/>
                </a:solidFill>
                <a:latin typeface="Calibri"/>
                <a:ea typeface="宋体" panose="02010600030101010101" pitchFamily="2" charset="-122"/>
              </a:rPr>
              <a:t>www.1ppt.com/ziti/</a:t>
            </a:r>
          </a:p>
          <a:p>
            <a:r>
              <a:rPr lang="zh-CN" altLang="en-US" sz="100" dirty="0">
                <a:solidFill>
                  <a:prstClr val="white"/>
                </a:solidFill>
                <a:latin typeface="Calibri"/>
                <a:ea typeface="宋体" panose="02010600030101010101" pitchFamily="2" charset="-122"/>
              </a:rPr>
              <a:t>工作总结</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a:t>
            </a:r>
            <a:r>
              <a:rPr lang="en-US" altLang="zh-CN" sz="100" dirty="0">
                <a:solidFill>
                  <a:prstClr val="white"/>
                </a:solidFill>
                <a:latin typeface="Calibri"/>
                <a:ea typeface="宋体" panose="02010600030101010101" pitchFamily="2" charset="-122"/>
              </a:rPr>
              <a:t>www.1ppt.com/xiazai/zongjie/ </a:t>
            </a:r>
            <a:r>
              <a:rPr lang="zh-CN" altLang="en-US" sz="100" dirty="0">
                <a:solidFill>
                  <a:prstClr val="white"/>
                </a:solidFill>
                <a:latin typeface="Calibri"/>
                <a:ea typeface="宋体" panose="02010600030101010101" pitchFamily="2" charset="-122"/>
              </a:rPr>
              <a:t>工作计划：</a:t>
            </a:r>
            <a:r>
              <a:rPr lang="en-US" altLang="zh-CN" sz="100" dirty="0">
                <a:solidFill>
                  <a:prstClr val="white"/>
                </a:solidFill>
                <a:latin typeface="Calibri"/>
                <a:ea typeface="宋体" panose="02010600030101010101" pitchFamily="2" charset="-122"/>
              </a:rPr>
              <a:t>www.1ppt.com/xiazai/jihua/</a:t>
            </a:r>
          </a:p>
          <a:p>
            <a:r>
              <a:rPr lang="zh-CN" altLang="en-US" sz="100" dirty="0">
                <a:solidFill>
                  <a:prstClr val="white"/>
                </a:solidFill>
                <a:latin typeface="Calibri"/>
                <a:ea typeface="宋体" panose="02010600030101010101" pitchFamily="2" charset="-122"/>
              </a:rPr>
              <a:t>商务</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模板：</a:t>
            </a:r>
            <a:r>
              <a:rPr lang="en-US" altLang="zh-CN" sz="100" dirty="0">
                <a:solidFill>
                  <a:prstClr val="white"/>
                </a:solidFill>
                <a:latin typeface="Calibri"/>
                <a:ea typeface="宋体" panose="02010600030101010101" pitchFamily="2" charset="-122"/>
              </a:rPr>
              <a:t>www.1ppt.com/moban/shangwu/  </a:t>
            </a:r>
            <a:r>
              <a:rPr lang="zh-CN" altLang="en-US" sz="100" dirty="0">
                <a:solidFill>
                  <a:prstClr val="white"/>
                </a:solidFill>
                <a:latin typeface="Calibri"/>
                <a:ea typeface="宋体" panose="02010600030101010101" pitchFamily="2" charset="-122"/>
              </a:rPr>
              <a:t>个人简历</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a:t>
            </a:r>
            <a:r>
              <a:rPr lang="en-US" altLang="zh-CN" sz="100" dirty="0">
                <a:solidFill>
                  <a:prstClr val="white"/>
                </a:solidFill>
                <a:latin typeface="Calibri"/>
                <a:ea typeface="宋体" panose="02010600030101010101" pitchFamily="2" charset="-122"/>
              </a:rPr>
              <a:t>www.1ppt.com/xiazai/jianli/  </a:t>
            </a:r>
          </a:p>
          <a:p>
            <a:r>
              <a:rPr lang="zh-CN" altLang="en-US" sz="100" dirty="0">
                <a:solidFill>
                  <a:prstClr val="white"/>
                </a:solidFill>
                <a:latin typeface="Calibri"/>
                <a:ea typeface="宋体" panose="02010600030101010101" pitchFamily="2" charset="-122"/>
              </a:rPr>
              <a:t>毕业答辩</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a:t>
            </a:r>
            <a:r>
              <a:rPr lang="en-US" altLang="zh-CN" sz="100" dirty="0">
                <a:solidFill>
                  <a:prstClr val="white"/>
                </a:solidFill>
                <a:latin typeface="Calibri"/>
                <a:ea typeface="宋体" panose="02010600030101010101" pitchFamily="2" charset="-122"/>
              </a:rPr>
              <a:t>www.1ppt.com/xiazai/dabian/  </a:t>
            </a:r>
            <a:r>
              <a:rPr lang="zh-CN" altLang="en-US" sz="100" dirty="0">
                <a:solidFill>
                  <a:prstClr val="white"/>
                </a:solidFill>
                <a:latin typeface="Calibri"/>
                <a:ea typeface="宋体" panose="02010600030101010101" pitchFamily="2" charset="-122"/>
              </a:rPr>
              <a:t>工作汇报</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a:t>
            </a:r>
            <a:r>
              <a:rPr lang="en-US" altLang="zh-CN" sz="100" dirty="0">
                <a:solidFill>
                  <a:prstClr val="white"/>
                </a:solidFill>
                <a:latin typeface="Calibri"/>
                <a:ea typeface="宋体" panose="02010600030101010101" pitchFamily="2" charset="-122"/>
              </a:rPr>
              <a:t>www.1ppt.com/xiazai/huibao/    </a:t>
            </a:r>
          </a:p>
          <a:p>
            <a:r>
              <a:rPr lang="en-US" altLang="zh-CN" sz="100" dirty="0">
                <a:solidFill>
                  <a:prstClr val="white"/>
                </a:solidFill>
                <a:latin typeface="Calibri"/>
                <a:ea typeface="宋体" panose="02010600030101010101" pitchFamily="2" charset="-122"/>
              </a:rPr>
              <a:t> </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8521956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6895016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1502068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5287423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0350241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0610067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0224360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9012103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1179809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1943547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EDD6555-5A17-43EC-AD60-A02D9CB5220E}" type="datetimeFigureOut">
              <a:rPr lang="zh-CN" altLang="en-US" smtClean="0"/>
              <a:t>2024/2/28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8742629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9114136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9717684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8938601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2090568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5901413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90594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23911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30035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0000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DD6555-5A17-43EC-AD60-A02D9CB5220E}" type="datetimeFigureOut">
              <a:rPr lang="zh-CN" altLang="en-US" smtClean="0"/>
              <a:t>2024/2/28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70793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75256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29763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62915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74957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69151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40044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dirty="0"/>
              <a:t>单击此处编辑母版标题样式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13939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71729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694381"/>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DD6555-5A17-43EC-AD60-A02D9CB5220E}" type="datetimeFigureOut">
              <a:rPr lang="zh-CN" altLang="en-US" smtClean="0"/>
              <a:t>2024/2/28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86"/>
        <p:cNvGrpSpPr/>
        <p:nvPr/>
      </p:nvGrpSpPr>
      <p:grpSpPr>
        <a:xfrm>
          <a:off x="0" y="0"/>
          <a:ext cx="0" cy="0"/>
          <a:chOff x="0" y="0"/>
          <a:chExt cx="0" cy="0"/>
        </a:xfrm>
      </p:grpSpPr>
      <p:sp>
        <p:nvSpPr>
          <p:cNvPr id="287" name="Google Shape;287;p18"/>
          <p:cNvSpPr/>
          <p:nvPr/>
        </p:nvSpPr>
        <p:spPr>
          <a:xfrm flipH="1">
            <a:off x="-815765" y="5896636"/>
            <a:ext cx="14583699" cy="186794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8"/>
          <p:cNvSpPr/>
          <p:nvPr/>
        </p:nvSpPr>
        <p:spPr>
          <a:xfrm rot="10800000">
            <a:off x="-913788" y="-1018560"/>
            <a:ext cx="15976588" cy="2219993"/>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8"/>
          <p:cNvSpPr txBox="1">
            <a:spLocks noGrp="1"/>
          </p:cNvSpPr>
          <p:nvPr>
            <p:ph type="subTitle" idx="1"/>
          </p:nvPr>
        </p:nvSpPr>
        <p:spPr>
          <a:xfrm>
            <a:off x="1569600" y="3445500"/>
            <a:ext cx="3904800" cy="16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18"/>
          <p:cNvSpPr txBox="1">
            <a:spLocks noGrp="1"/>
          </p:cNvSpPr>
          <p:nvPr>
            <p:ph type="title"/>
          </p:nvPr>
        </p:nvSpPr>
        <p:spPr>
          <a:xfrm>
            <a:off x="1569600" y="2502100"/>
            <a:ext cx="3957600" cy="859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850109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12"/>
        <p:cNvGrpSpPr/>
        <p:nvPr/>
      </p:nvGrpSpPr>
      <p:grpSpPr>
        <a:xfrm>
          <a:off x="0" y="0"/>
          <a:ext cx="0" cy="0"/>
          <a:chOff x="0" y="0"/>
          <a:chExt cx="0" cy="0"/>
        </a:xfrm>
      </p:grpSpPr>
      <p:sp>
        <p:nvSpPr>
          <p:cNvPr id="213" name="Google Shape;213;p14"/>
          <p:cNvSpPr/>
          <p:nvPr/>
        </p:nvSpPr>
        <p:spPr>
          <a:xfrm>
            <a:off x="-1249565" y="3301501"/>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4"/>
          <p:cNvSpPr/>
          <p:nvPr/>
        </p:nvSpPr>
        <p:spPr>
          <a:xfrm>
            <a:off x="-1249576" y="3445116"/>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5" name="Google Shape;215;p14"/>
          <p:cNvGrpSpPr/>
          <p:nvPr/>
        </p:nvGrpSpPr>
        <p:grpSpPr>
          <a:xfrm flipH="1">
            <a:off x="-444673" y="340063"/>
            <a:ext cx="1986645" cy="1850952"/>
            <a:chOff x="7195051" y="-202918"/>
            <a:chExt cx="880241" cy="820118"/>
          </a:xfrm>
        </p:grpSpPr>
        <p:sp>
          <p:nvSpPr>
            <p:cNvPr id="216" name="Google Shape;216;p14"/>
            <p:cNvSpPr/>
            <p:nvPr/>
          </p:nvSpPr>
          <p:spPr>
            <a:xfrm flipH="1">
              <a:off x="7195051" y="-173448"/>
              <a:ext cx="761277" cy="790648"/>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FEB8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4"/>
            <p:cNvSpPr/>
            <p:nvPr/>
          </p:nvSpPr>
          <p:spPr>
            <a:xfrm flipH="1">
              <a:off x="7270549" y="-202918"/>
              <a:ext cx="804742" cy="724170"/>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4"/>
            <p:cNvSpPr/>
            <p:nvPr/>
          </p:nvSpPr>
          <p:spPr>
            <a:xfrm flipH="1">
              <a:off x="7844955" y="275991"/>
              <a:ext cx="63620" cy="54652"/>
            </a:xfrm>
            <a:custGeom>
              <a:avLst/>
              <a:gdLst/>
              <a:ahLst/>
              <a:cxnLst/>
              <a:rect l="l" t="t" r="r" b="b"/>
              <a:pathLst>
                <a:path w="1291" h="1109" extrusionOk="0">
                  <a:moveTo>
                    <a:pt x="561" y="1"/>
                  </a:moveTo>
                  <a:cubicBezTo>
                    <a:pt x="272" y="1"/>
                    <a:pt x="0" y="238"/>
                    <a:pt x="18" y="563"/>
                  </a:cubicBezTo>
                  <a:cubicBezTo>
                    <a:pt x="18" y="875"/>
                    <a:pt x="278" y="1109"/>
                    <a:pt x="589" y="1109"/>
                  </a:cubicBezTo>
                  <a:cubicBezTo>
                    <a:pt x="1057" y="1083"/>
                    <a:pt x="1290" y="486"/>
                    <a:pt x="927" y="148"/>
                  </a:cubicBezTo>
                  <a:cubicBezTo>
                    <a:pt x="817" y="46"/>
                    <a:pt x="687" y="1"/>
                    <a:pt x="56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4"/>
            <p:cNvSpPr/>
            <p:nvPr/>
          </p:nvSpPr>
          <p:spPr>
            <a:xfrm flipH="1">
              <a:off x="7889750" y="224394"/>
              <a:ext cx="33313" cy="28878"/>
            </a:xfrm>
            <a:custGeom>
              <a:avLst/>
              <a:gdLst/>
              <a:ahLst/>
              <a:cxnLst/>
              <a:rect l="l" t="t" r="r" b="b"/>
              <a:pathLst>
                <a:path w="676" h="586" extrusionOk="0">
                  <a:moveTo>
                    <a:pt x="286" y="1"/>
                  </a:moveTo>
                  <a:cubicBezTo>
                    <a:pt x="131" y="27"/>
                    <a:pt x="1" y="157"/>
                    <a:pt x="1" y="312"/>
                  </a:cubicBezTo>
                  <a:cubicBezTo>
                    <a:pt x="18" y="482"/>
                    <a:pt x="157" y="586"/>
                    <a:pt x="295" y="586"/>
                  </a:cubicBezTo>
                  <a:cubicBezTo>
                    <a:pt x="368" y="586"/>
                    <a:pt x="440" y="557"/>
                    <a:pt x="494" y="494"/>
                  </a:cubicBezTo>
                  <a:cubicBezTo>
                    <a:pt x="676" y="286"/>
                    <a:pt x="546" y="1"/>
                    <a:pt x="28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4"/>
            <p:cNvSpPr/>
            <p:nvPr/>
          </p:nvSpPr>
          <p:spPr>
            <a:xfrm flipH="1">
              <a:off x="7865406" y="227942"/>
              <a:ext cx="24394" cy="20845"/>
            </a:xfrm>
            <a:custGeom>
              <a:avLst/>
              <a:gdLst/>
              <a:ahLst/>
              <a:cxnLst/>
              <a:rect l="l" t="t" r="r" b="b"/>
              <a:pathLst>
                <a:path w="495" h="423" extrusionOk="0">
                  <a:moveTo>
                    <a:pt x="224" y="1"/>
                  </a:moveTo>
                  <a:cubicBezTo>
                    <a:pt x="112" y="1"/>
                    <a:pt x="1" y="89"/>
                    <a:pt x="1" y="214"/>
                  </a:cubicBezTo>
                  <a:cubicBezTo>
                    <a:pt x="1" y="344"/>
                    <a:pt x="105" y="422"/>
                    <a:pt x="234" y="422"/>
                  </a:cubicBezTo>
                  <a:cubicBezTo>
                    <a:pt x="416" y="422"/>
                    <a:pt x="494" y="188"/>
                    <a:pt x="364" y="59"/>
                  </a:cubicBezTo>
                  <a:cubicBezTo>
                    <a:pt x="324" y="18"/>
                    <a:pt x="274" y="1"/>
                    <a:pt x="224"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4"/>
            <p:cNvSpPr/>
            <p:nvPr/>
          </p:nvSpPr>
          <p:spPr>
            <a:xfrm flipH="1">
              <a:off x="7883689" y="137365"/>
              <a:ext cx="45732" cy="38488"/>
            </a:xfrm>
            <a:custGeom>
              <a:avLst/>
              <a:gdLst/>
              <a:ahLst/>
              <a:cxnLst/>
              <a:rect l="l" t="t" r="r" b="b"/>
              <a:pathLst>
                <a:path w="928" h="781" extrusionOk="0">
                  <a:moveTo>
                    <a:pt x="422" y="0"/>
                  </a:moveTo>
                  <a:cubicBezTo>
                    <a:pt x="411" y="0"/>
                    <a:pt x="400" y="1"/>
                    <a:pt x="389" y="2"/>
                  </a:cubicBezTo>
                  <a:cubicBezTo>
                    <a:pt x="182" y="2"/>
                    <a:pt x="0" y="183"/>
                    <a:pt x="26" y="417"/>
                  </a:cubicBezTo>
                  <a:cubicBezTo>
                    <a:pt x="26" y="638"/>
                    <a:pt x="215" y="781"/>
                    <a:pt x="411" y="781"/>
                  </a:cubicBezTo>
                  <a:cubicBezTo>
                    <a:pt x="514" y="781"/>
                    <a:pt x="620" y="740"/>
                    <a:pt x="701" y="651"/>
                  </a:cubicBezTo>
                  <a:cubicBezTo>
                    <a:pt x="928" y="399"/>
                    <a:pt x="763" y="0"/>
                    <a:pt x="422" y="0"/>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4"/>
            <p:cNvSpPr/>
            <p:nvPr/>
          </p:nvSpPr>
          <p:spPr>
            <a:xfrm flipH="1">
              <a:off x="7853923" y="179943"/>
              <a:ext cx="15375" cy="16361"/>
            </a:xfrm>
            <a:custGeom>
              <a:avLst/>
              <a:gdLst/>
              <a:ahLst/>
              <a:cxnLst/>
              <a:rect l="l" t="t" r="r" b="b"/>
              <a:pathLst>
                <a:path w="312" h="332" extrusionOk="0">
                  <a:moveTo>
                    <a:pt x="156" y="1"/>
                  </a:moveTo>
                  <a:cubicBezTo>
                    <a:pt x="78" y="1"/>
                    <a:pt x="0" y="59"/>
                    <a:pt x="0" y="176"/>
                  </a:cubicBezTo>
                  <a:cubicBezTo>
                    <a:pt x="0" y="280"/>
                    <a:pt x="78" y="332"/>
                    <a:pt x="156" y="332"/>
                  </a:cubicBezTo>
                  <a:cubicBezTo>
                    <a:pt x="234" y="332"/>
                    <a:pt x="312" y="280"/>
                    <a:pt x="312" y="176"/>
                  </a:cubicBezTo>
                  <a:cubicBezTo>
                    <a:pt x="312" y="59"/>
                    <a:pt x="234" y="1"/>
                    <a:pt x="15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3" name="Google Shape;223;p14"/>
          <p:cNvGrpSpPr/>
          <p:nvPr/>
        </p:nvGrpSpPr>
        <p:grpSpPr>
          <a:xfrm>
            <a:off x="10560867" y="1606305"/>
            <a:ext cx="893999" cy="584699"/>
            <a:chOff x="7555450" y="377766"/>
            <a:chExt cx="670499" cy="438524"/>
          </a:xfrm>
        </p:grpSpPr>
        <p:sp>
          <p:nvSpPr>
            <p:cNvPr id="224" name="Google Shape;224;p1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7" name="Google Shape;227;p14"/>
          <p:cNvGrpSpPr/>
          <p:nvPr/>
        </p:nvGrpSpPr>
        <p:grpSpPr>
          <a:xfrm>
            <a:off x="1148817" y="3175871"/>
            <a:ext cx="653637" cy="811748"/>
            <a:chOff x="7376250" y="1989890"/>
            <a:chExt cx="490228" cy="608811"/>
          </a:xfrm>
        </p:grpSpPr>
        <p:sp>
          <p:nvSpPr>
            <p:cNvPr id="228" name="Google Shape;228;p1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31" name="Google Shape;231;p14"/>
          <p:cNvSpPr txBox="1">
            <a:spLocks noGrp="1"/>
          </p:cNvSpPr>
          <p:nvPr>
            <p:ph type="title"/>
          </p:nvPr>
        </p:nvSpPr>
        <p:spPr>
          <a:xfrm>
            <a:off x="2262184" y="1606300"/>
            <a:ext cx="7282800" cy="16564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100"/>
              <a:buNone/>
              <a:defRPr sz="11335"/>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2" name="Google Shape;232;p14"/>
          <p:cNvSpPr txBox="1">
            <a:spLocks noGrp="1"/>
          </p:cNvSpPr>
          <p:nvPr>
            <p:ph type="subTitle" idx="1"/>
          </p:nvPr>
        </p:nvSpPr>
        <p:spPr>
          <a:xfrm>
            <a:off x="2980184" y="3236000"/>
            <a:ext cx="5846800" cy="1431600"/>
          </a:xfrm>
          <a:prstGeom prst="rect">
            <a:avLst/>
          </a:prstGeom>
        </p:spPr>
        <p:txBody>
          <a:bodyPr spcFirstLastPara="1" wrap="square" lIns="91425" tIns="91425" rIns="91425" bIns="91425" anchor="t" anchorCtr="0">
            <a:noAutofit/>
          </a:bodyPr>
          <a:lstStyle>
            <a:lvl1pPr lvl="0" algn="ctr" rtl="0">
              <a:lnSpc>
                <a:spcPct val="100000"/>
              </a:lnSpc>
              <a:spcBef>
                <a:spcPct val="267000"/>
              </a:spcBef>
              <a:spcAft>
                <a:spcPts val="0"/>
              </a:spcAft>
              <a:buSzPts val="1800"/>
              <a:buNone/>
              <a:defRPr sz="2400"/>
            </a:lvl1pPr>
            <a:lvl2pPr lvl="1" algn="ctr" rtl="0">
              <a:lnSpc>
                <a:spcPct val="100000"/>
              </a:lnSpc>
              <a:spcBef>
                <a:spcPts val="0"/>
              </a:spcBef>
              <a:spcAft>
                <a:spcPts val="0"/>
              </a:spcAft>
              <a:buSzPts val="1800"/>
              <a:buNone/>
              <a:defRPr sz="2400"/>
            </a:lvl2pPr>
            <a:lvl3pPr lvl="2" algn="ctr" rtl="0">
              <a:lnSpc>
                <a:spcPct val="100000"/>
              </a:lnSpc>
              <a:spcBef>
                <a:spcPct val="427000"/>
              </a:spcBef>
              <a:spcAft>
                <a:spcPts val="0"/>
              </a:spcAft>
              <a:buSzPts val="1800"/>
              <a:buNone/>
              <a:defRPr sz="2400"/>
            </a:lvl3pPr>
            <a:lvl4pPr lvl="3" algn="ctr" rtl="0">
              <a:lnSpc>
                <a:spcPct val="100000"/>
              </a:lnSpc>
              <a:spcBef>
                <a:spcPct val="427000"/>
              </a:spcBef>
              <a:spcAft>
                <a:spcPts val="0"/>
              </a:spcAft>
              <a:buSzPts val="1800"/>
              <a:buNone/>
              <a:defRPr sz="2400"/>
            </a:lvl4pPr>
            <a:lvl5pPr lvl="4" algn="ctr" rtl="0">
              <a:lnSpc>
                <a:spcPct val="100000"/>
              </a:lnSpc>
              <a:spcBef>
                <a:spcPct val="427000"/>
              </a:spcBef>
              <a:spcAft>
                <a:spcPts val="0"/>
              </a:spcAft>
              <a:buSzPts val="1800"/>
              <a:buNone/>
              <a:defRPr sz="2400"/>
            </a:lvl5pPr>
            <a:lvl6pPr lvl="5" algn="ctr" rtl="0">
              <a:lnSpc>
                <a:spcPct val="100000"/>
              </a:lnSpc>
              <a:spcBef>
                <a:spcPct val="427000"/>
              </a:spcBef>
              <a:spcAft>
                <a:spcPts val="0"/>
              </a:spcAft>
              <a:buSzPts val="1800"/>
              <a:buNone/>
              <a:defRPr sz="2400"/>
            </a:lvl6pPr>
            <a:lvl7pPr lvl="6" algn="ctr" rtl="0">
              <a:lnSpc>
                <a:spcPct val="100000"/>
              </a:lnSpc>
              <a:spcBef>
                <a:spcPct val="427000"/>
              </a:spcBef>
              <a:spcAft>
                <a:spcPts val="0"/>
              </a:spcAft>
              <a:buSzPts val="1800"/>
              <a:buNone/>
              <a:defRPr sz="2400"/>
            </a:lvl7pPr>
            <a:lvl8pPr lvl="7" algn="ctr" rtl="0">
              <a:lnSpc>
                <a:spcPct val="100000"/>
              </a:lnSpc>
              <a:spcBef>
                <a:spcPct val="427000"/>
              </a:spcBef>
              <a:spcAft>
                <a:spcPts val="0"/>
              </a:spcAft>
              <a:buSzPts val="1800"/>
              <a:buNone/>
              <a:defRPr sz="2400"/>
            </a:lvl8pPr>
            <a:lvl9pPr lvl="8" algn="ctr" rtl="0">
              <a:lnSpc>
                <a:spcPct val="100000"/>
              </a:lnSpc>
              <a:spcBef>
                <a:spcPct val="427000"/>
              </a:spcBef>
              <a:spcAft>
                <a:spcPts val="1600"/>
              </a:spcAft>
              <a:buSzPts val="1800"/>
              <a:buNone/>
              <a:defRPr sz="2400"/>
            </a:lvl9pPr>
          </a:lstStyle>
          <a:p>
            <a:endParaRPr/>
          </a:p>
        </p:txBody>
      </p:sp>
    </p:spTree>
    <p:extLst>
      <p:ext uri="{BB962C8B-B14F-4D97-AF65-F5344CB8AC3E}">
        <p14:creationId xmlns:p14="http://schemas.microsoft.com/office/powerpoint/2010/main" val="37360761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81E50-43AB-E007-1D31-82F3476812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3C922-8DF8-EB01-3F03-63E53FDD8E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EFD5D7-1E29-5E3B-99F1-4585A24BF1F0}"/>
              </a:ext>
            </a:extLst>
          </p:cNvPr>
          <p:cNvSpPr>
            <a:spLocks noGrp="1"/>
          </p:cNvSpPr>
          <p:nvPr>
            <p:ph type="dt" sz="half" idx="10"/>
          </p:nvPr>
        </p:nvSpPr>
        <p:spPr/>
        <p:txBody>
          <a:bodyPr/>
          <a:lstStyle/>
          <a:p>
            <a:fld id="{B00B1C30-ABDF-4BF3-A65D-A7FEF6A5FF32}" type="datetimeFigureOut">
              <a:rPr lang="en-US" smtClean="0"/>
              <a:t>2/28/2024</a:t>
            </a:fld>
            <a:endParaRPr lang="en-US"/>
          </a:p>
        </p:txBody>
      </p:sp>
      <p:sp>
        <p:nvSpPr>
          <p:cNvPr id="5" name="Footer Placeholder 4">
            <a:extLst>
              <a:ext uri="{FF2B5EF4-FFF2-40B4-BE49-F238E27FC236}">
                <a16:creationId xmlns:a16="http://schemas.microsoft.com/office/drawing/2014/main" id="{E8F97078-BC81-5D3E-3B9A-9D84B0A91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28580-D184-A4F0-84B4-42FB4DF2EFB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683713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6586F-A48C-12CF-E5E5-46D9C74B1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5DF758-1B40-1276-5826-E474212CB5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86458-026B-EAF6-532E-98F369A9242C}"/>
              </a:ext>
            </a:extLst>
          </p:cNvPr>
          <p:cNvSpPr>
            <a:spLocks noGrp="1"/>
          </p:cNvSpPr>
          <p:nvPr>
            <p:ph type="dt" sz="half" idx="10"/>
          </p:nvPr>
        </p:nvSpPr>
        <p:spPr/>
        <p:txBody>
          <a:bodyPr/>
          <a:lstStyle/>
          <a:p>
            <a:fld id="{B00B1C30-ABDF-4BF3-A65D-A7FEF6A5FF32}" type="datetimeFigureOut">
              <a:rPr lang="en-US" smtClean="0"/>
              <a:t>2/28/2024</a:t>
            </a:fld>
            <a:endParaRPr lang="en-US"/>
          </a:p>
        </p:txBody>
      </p:sp>
      <p:sp>
        <p:nvSpPr>
          <p:cNvPr id="5" name="Footer Placeholder 4">
            <a:extLst>
              <a:ext uri="{FF2B5EF4-FFF2-40B4-BE49-F238E27FC236}">
                <a16:creationId xmlns:a16="http://schemas.microsoft.com/office/drawing/2014/main" id="{D5CAE5DD-F228-43D9-CDC9-CEE05047C8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80314-B11A-477C-A3FF-DE04B9069065}"/>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9333469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E13D-F39E-C281-1C49-CA1A03C361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458D2F-4EF7-D18A-C854-A1643E986F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5AA050-E50A-CA9A-B2D1-E9887FFCFB08}"/>
              </a:ext>
            </a:extLst>
          </p:cNvPr>
          <p:cNvSpPr>
            <a:spLocks noGrp="1"/>
          </p:cNvSpPr>
          <p:nvPr>
            <p:ph type="dt" sz="half" idx="10"/>
          </p:nvPr>
        </p:nvSpPr>
        <p:spPr/>
        <p:txBody>
          <a:bodyPr/>
          <a:lstStyle/>
          <a:p>
            <a:fld id="{B00B1C30-ABDF-4BF3-A65D-A7FEF6A5FF32}" type="datetimeFigureOut">
              <a:rPr lang="en-US" smtClean="0"/>
              <a:t>2/28/2024</a:t>
            </a:fld>
            <a:endParaRPr lang="en-US"/>
          </a:p>
        </p:txBody>
      </p:sp>
      <p:sp>
        <p:nvSpPr>
          <p:cNvPr id="5" name="Footer Placeholder 4">
            <a:extLst>
              <a:ext uri="{FF2B5EF4-FFF2-40B4-BE49-F238E27FC236}">
                <a16:creationId xmlns:a16="http://schemas.microsoft.com/office/drawing/2014/main" id="{E9008B8C-604B-2A46-1C1F-785AE026C9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FBDDDE-4F57-03EF-CA84-03FE540C2E6A}"/>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409132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B7CF1-95F2-88EC-81C0-082AED7AD0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2CEEF8-4B3C-ABD7-48EF-F02FF6958B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386018-3E8F-A9FD-5679-B4450D8688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C40AC6-02CD-5123-4483-BCD39E95359A}"/>
              </a:ext>
            </a:extLst>
          </p:cNvPr>
          <p:cNvSpPr>
            <a:spLocks noGrp="1"/>
          </p:cNvSpPr>
          <p:nvPr>
            <p:ph type="dt" sz="half" idx="10"/>
          </p:nvPr>
        </p:nvSpPr>
        <p:spPr/>
        <p:txBody>
          <a:bodyPr/>
          <a:lstStyle/>
          <a:p>
            <a:fld id="{B00B1C30-ABDF-4BF3-A65D-A7FEF6A5FF32}" type="datetimeFigureOut">
              <a:rPr lang="en-US" smtClean="0"/>
              <a:t>2/28/2024</a:t>
            </a:fld>
            <a:endParaRPr lang="en-US"/>
          </a:p>
        </p:txBody>
      </p:sp>
      <p:sp>
        <p:nvSpPr>
          <p:cNvPr id="6" name="Footer Placeholder 5">
            <a:extLst>
              <a:ext uri="{FF2B5EF4-FFF2-40B4-BE49-F238E27FC236}">
                <a16:creationId xmlns:a16="http://schemas.microsoft.com/office/drawing/2014/main" id="{D41029F6-6DE1-4151-E691-5C06541EED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D65613-E9EA-6875-61DE-95CDE2195D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9693918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BB68-8741-3197-AEC5-6913DCFD6E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B53E99-9C75-0BFB-3F82-4D46371ED4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E4ED2B-074D-6365-5710-C92B85CD47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20F11D-F766-22AA-6C4C-D5C1CDA446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37DFBC-CFAC-1635-987F-D16B4C793C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48B7AB-092D-B1D4-1DBF-723C4E078190}"/>
              </a:ext>
            </a:extLst>
          </p:cNvPr>
          <p:cNvSpPr>
            <a:spLocks noGrp="1"/>
          </p:cNvSpPr>
          <p:nvPr>
            <p:ph type="dt" sz="half" idx="10"/>
          </p:nvPr>
        </p:nvSpPr>
        <p:spPr/>
        <p:txBody>
          <a:bodyPr/>
          <a:lstStyle/>
          <a:p>
            <a:fld id="{B00B1C30-ABDF-4BF3-A65D-A7FEF6A5FF32}" type="datetimeFigureOut">
              <a:rPr lang="en-US" smtClean="0"/>
              <a:t>2/28/2024</a:t>
            </a:fld>
            <a:endParaRPr lang="en-US"/>
          </a:p>
        </p:txBody>
      </p:sp>
      <p:sp>
        <p:nvSpPr>
          <p:cNvPr id="8" name="Footer Placeholder 7">
            <a:extLst>
              <a:ext uri="{FF2B5EF4-FFF2-40B4-BE49-F238E27FC236}">
                <a16:creationId xmlns:a16="http://schemas.microsoft.com/office/drawing/2014/main" id="{6FE5A536-952A-DA85-D986-9FE9B240F1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1BCADB-6F85-03F4-2D51-1D232E3BAF9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0925515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C6887-B68E-2B01-01FB-FC6658273F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39D0B0-D9EB-7D6B-3E59-3C76880C47AE}"/>
              </a:ext>
            </a:extLst>
          </p:cNvPr>
          <p:cNvSpPr>
            <a:spLocks noGrp="1"/>
          </p:cNvSpPr>
          <p:nvPr>
            <p:ph type="dt" sz="half" idx="10"/>
          </p:nvPr>
        </p:nvSpPr>
        <p:spPr/>
        <p:txBody>
          <a:bodyPr/>
          <a:lstStyle/>
          <a:p>
            <a:fld id="{B00B1C30-ABDF-4BF3-A65D-A7FEF6A5FF32}" type="datetimeFigureOut">
              <a:rPr lang="en-US" smtClean="0"/>
              <a:t>2/28/2024</a:t>
            </a:fld>
            <a:endParaRPr lang="en-US"/>
          </a:p>
        </p:txBody>
      </p:sp>
      <p:sp>
        <p:nvSpPr>
          <p:cNvPr id="4" name="Footer Placeholder 3">
            <a:extLst>
              <a:ext uri="{FF2B5EF4-FFF2-40B4-BE49-F238E27FC236}">
                <a16:creationId xmlns:a16="http://schemas.microsoft.com/office/drawing/2014/main" id="{B0A85D8A-F00D-2A45-C129-B46A020B3E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47357C-7D44-9FB8-C8B7-76CA167794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7415200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69DC18-566D-D5AF-8918-68B02F36DA9C}"/>
              </a:ext>
            </a:extLst>
          </p:cNvPr>
          <p:cNvSpPr>
            <a:spLocks noGrp="1"/>
          </p:cNvSpPr>
          <p:nvPr>
            <p:ph type="dt" sz="half" idx="10"/>
          </p:nvPr>
        </p:nvSpPr>
        <p:spPr/>
        <p:txBody>
          <a:bodyPr/>
          <a:lstStyle/>
          <a:p>
            <a:fld id="{B00B1C30-ABDF-4BF3-A65D-A7FEF6A5FF32}" type="datetimeFigureOut">
              <a:rPr lang="en-US" smtClean="0"/>
              <a:t>2/28/2024</a:t>
            </a:fld>
            <a:endParaRPr lang="en-US"/>
          </a:p>
        </p:txBody>
      </p:sp>
      <p:sp>
        <p:nvSpPr>
          <p:cNvPr id="3" name="Footer Placeholder 2">
            <a:extLst>
              <a:ext uri="{FF2B5EF4-FFF2-40B4-BE49-F238E27FC236}">
                <a16:creationId xmlns:a16="http://schemas.microsoft.com/office/drawing/2014/main" id="{8CD44A73-D407-AB17-CBD3-6102FA729B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06B3AF-5AD1-6255-D07B-FEA0ABC8CDA9}"/>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709102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EE42-08B3-3C94-3B26-7E0121BFFF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0FB41F-C915-E4B0-89AF-85332C1F52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0B4FE3-6BF5-84B6-5BAD-C2D1870D6A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71A689-9CED-74E6-29D8-E606FDF929BE}"/>
              </a:ext>
            </a:extLst>
          </p:cNvPr>
          <p:cNvSpPr>
            <a:spLocks noGrp="1"/>
          </p:cNvSpPr>
          <p:nvPr>
            <p:ph type="dt" sz="half" idx="10"/>
          </p:nvPr>
        </p:nvSpPr>
        <p:spPr/>
        <p:txBody>
          <a:bodyPr/>
          <a:lstStyle/>
          <a:p>
            <a:fld id="{B00B1C30-ABDF-4BF3-A65D-A7FEF6A5FF32}" type="datetimeFigureOut">
              <a:rPr lang="en-US" smtClean="0"/>
              <a:t>2/28/2024</a:t>
            </a:fld>
            <a:endParaRPr lang="en-US"/>
          </a:p>
        </p:txBody>
      </p:sp>
      <p:sp>
        <p:nvSpPr>
          <p:cNvPr id="6" name="Footer Placeholder 5">
            <a:extLst>
              <a:ext uri="{FF2B5EF4-FFF2-40B4-BE49-F238E27FC236}">
                <a16:creationId xmlns:a16="http://schemas.microsoft.com/office/drawing/2014/main" id="{709F95C1-BE20-1410-3ADF-3156FECF0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517448-BB9B-E4C8-7EFD-EF4E6BA6961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674926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DD6555-5A17-43EC-AD60-A02D9CB5220E}" type="datetimeFigureOut">
              <a:rPr lang="zh-CN" altLang="en-US" smtClean="0"/>
              <a:t>2024/2/28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B2D0E-8DD1-F095-98AF-5FCD869AC6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FC1DD0-A9B5-EE77-0500-9184CC2F0D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07D472-E621-B8EE-8E69-66BD0392BE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4EC6AC-0370-3340-F35D-0F5FD8B55706}"/>
              </a:ext>
            </a:extLst>
          </p:cNvPr>
          <p:cNvSpPr>
            <a:spLocks noGrp="1"/>
          </p:cNvSpPr>
          <p:nvPr>
            <p:ph type="dt" sz="half" idx="10"/>
          </p:nvPr>
        </p:nvSpPr>
        <p:spPr/>
        <p:txBody>
          <a:bodyPr/>
          <a:lstStyle/>
          <a:p>
            <a:fld id="{B00B1C30-ABDF-4BF3-A65D-A7FEF6A5FF32}" type="datetimeFigureOut">
              <a:rPr lang="en-US" smtClean="0"/>
              <a:t>2/28/2024</a:t>
            </a:fld>
            <a:endParaRPr lang="en-US"/>
          </a:p>
        </p:txBody>
      </p:sp>
      <p:sp>
        <p:nvSpPr>
          <p:cNvPr id="6" name="Footer Placeholder 5">
            <a:extLst>
              <a:ext uri="{FF2B5EF4-FFF2-40B4-BE49-F238E27FC236}">
                <a16:creationId xmlns:a16="http://schemas.microsoft.com/office/drawing/2014/main" id="{9B0AA0CA-556E-1778-F4BD-8418C7ADC3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2A1DFF-0B4F-FD78-6C71-3DA4B385E16C}"/>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7756701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FCBBA-8A7A-09A7-D18C-CD62820ACC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FDAE3E-FC31-119B-DFFD-7C2EF81A2F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4ACD7-A60D-367C-C5CD-E82B6574BB15}"/>
              </a:ext>
            </a:extLst>
          </p:cNvPr>
          <p:cNvSpPr>
            <a:spLocks noGrp="1"/>
          </p:cNvSpPr>
          <p:nvPr>
            <p:ph type="dt" sz="half" idx="10"/>
          </p:nvPr>
        </p:nvSpPr>
        <p:spPr/>
        <p:txBody>
          <a:bodyPr/>
          <a:lstStyle/>
          <a:p>
            <a:fld id="{B00B1C30-ABDF-4BF3-A65D-A7FEF6A5FF32}" type="datetimeFigureOut">
              <a:rPr lang="en-US" smtClean="0"/>
              <a:t>2/28/2024</a:t>
            </a:fld>
            <a:endParaRPr lang="en-US"/>
          </a:p>
        </p:txBody>
      </p:sp>
      <p:sp>
        <p:nvSpPr>
          <p:cNvPr id="5" name="Footer Placeholder 4">
            <a:extLst>
              <a:ext uri="{FF2B5EF4-FFF2-40B4-BE49-F238E27FC236}">
                <a16:creationId xmlns:a16="http://schemas.microsoft.com/office/drawing/2014/main" id="{B6B6C368-CF17-EF81-826C-1188A55381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15EDC4-9B86-E850-3108-8E1C3A9C6DA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1562287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91D654-729F-54AB-EE27-E04B8B5500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97E95A-5765-CBCD-4E66-B13B84EEE6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50CF29-7AFD-644F-2D46-03DA3E695503}"/>
              </a:ext>
            </a:extLst>
          </p:cNvPr>
          <p:cNvSpPr>
            <a:spLocks noGrp="1"/>
          </p:cNvSpPr>
          <p:nvPr>
            <p:ph type="dt" sz="half" idx="10"/>
          </p:nvPr>
        </p:nvSpPr>
        <p:spPr/>
        <p:txBody>
          <a:bodyPr/>
          <a:lstStyle/>
          <a:p>
            <a:fld id="{B00B1C30-ABDF-4BF3-A65D-A7FEF6A5FF32}" type="datetimeFigureOut">
              <a:rPr lang="en-US" smtClean="0"/>
              <a:t>2/28/2024</a:t>
            </a:fld>
            <a:endParaRPr lang="en-US"/>
          </a:p>
        </p:txBody>
      </p:sp>
      <p:sp>
        <p:nvSpPr>
          <p:cNvPr id="5" name="Footer Placeholder 4">
            <a:extLst>
              <a:ext uri="{FF2B5EF4-FFF2-40B4-BE49-F238E27FC236}">
                <a16:creationId xmlns:a16="http://schemas.microsoft.com/office/drawing/2014/main" id="{9D36FF96-1819-B521-F235-D135CE10AF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E11FD-0B95-5081-E026-34711DCAE2C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4023905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jpe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1.jpeg"/><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theme" Target="../theme/theme4.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image" Target="../media/image1.jpeg"/><Relationship Id="rId2" Type="http://schemas.openxmlformats.org/officeDocument/2006/relationships/slideLayout" Target="../slideLayouts/slideLayout68.xml"/><Relationship Id="rId16" Type="http://schemas.openxmlformats.org/officeDocument/2006/relationships/theme" Target="../theme/theme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6.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DD6555-5A17-43EC-AD60-A02D9CB5220E}" type="datetimeFigureOut">
              <a:rPr lang="zh-CN" altLang="en-US" smtClean="0"/>
              <a:t>2024/2/28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CD3FFD-2B64-4882-8633-4453E00B9DC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17">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Tree>
    <p:extLst>
      <p:ext uri="{BB962C8B-B14F-4D97-AF65-F5344CB8AC3E}">
        <p14:creationId xmlns:p14="http://schemas.microsoft.com/office/powerpoint/2010/main" val="478397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17">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Tree>
    <p:extLst>
      <p:ext uri="{BB962C8B-B14F-4D97-AF65-F5344CB8AC3E}">
        <p14:creationId xmlns:p14="http://schemas.microsoft.com/office/powerpoint/2010/main" val="112948204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6693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17">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1" name="菱形 10"/>
          <p:cNvSpPr/>
          <p:nvPr userDrawn="1"/>
        </p:nvSpPr>
        <p:spPr>
          <a:xfrm>
            <a:off x="939585" y="764171"/>
            <a:ext cx="314131" cy="314131"/>
          </a:xfrm>
          <a:prstGeom prst="diamond">
            <a:avLst/>
          </a:prstGeom>
          <a:solidFill>
            <a:schemeClr val="accent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Noto Sans S Chinese Light" panose="020B0300000000000000" pitchFamily="34" charset="-122"/>
              <a:ea typeface="Noto Sans S Chinese Light" panose="020B0300000000000000" pitchFamily="34" charset="-122"/>
              <a:cs typeface="+mn-cs"/>
            </a:endParaRPr>
          </a:p>
        </p:txBody>
      </p:sp>
      <p:sp>
        <p:nvSpPr>
          <p:cNvPr id="12" name="矩形 11"/>
          <p:cNvSpPr/>
          <p:nvPr userDrawn="1"/>
        </p:nvSpPr>
        <p:spPr>
          <a:xfrm>
            <a:off x="2615786" y="804145"/>
            <a:ext cx="1576072" cy="246221"/>
          </a:xfrm>
          <a:prstGeom prst="rect">
            <a:avLst/>
          </a:prstGeom>
          <a:effectLst/>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1000" b="0"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rPr>
              <a:t>please add the title here</a:t>
            </a:r>
          </a:p>
        </p:txBody>
      </p:sp>
      <p:sp>
        <p:nvSpPr>
          <p:cNvPr id="13" name="矩形 12"/>
          <p:cNvSpPr/>
          <p:nvPr userDrawn="1"/>
        </p:nvSpPr>
        <p:spPr>
          <a:xfrm>
            <a:off x="1241525" y="777604"/>
            <a:ext cx="144462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sym typeface="+mn-ea"/>
              </a:rPr>
              <a:t>添加标题内容</a:t>
            </a:r>
          </a:p>
        </p:txBody>
      </p:sp>
    </p:spTree>
    <p:extLst>
      <p:ext uri="{BB962C8B-B14F-4D97-AF65-F5344CB8AC3E}">
        <p14:creationId xmlns:p14="http://schemas.microsoft.com/office/powerpoint/2010/main" val="378143419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7D1D24-4E3F-8B99-74DA-C40D7D9045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B17D59-02F1-7664-8574-8713636134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4126E-CE71-0F9E-1DC2-BBACC56B16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0B1C30-ABDF-4BF3-A65D-A7FEF6A5FF32}" type="datetimeFigureOut">
              <a:rPr lang="en-US" smtClean="0"/>
              <a:t>2/28/2024</a:t>
            </a:fld>
            <a:endParaRPr lang="en-US"/>
          </a:p>
        </p:txBody>
      </p:sp>
      <p:sp>
        <p:nvSpPr>
          <p:cNvPr id="5" name="Footer Placeholder 4">
            <a:extLst>
              <a:ext uri="{FF2B5EF4-FFF2-40B4-BE49-F238E27FC236}">
                <a16:creationId xmlns:a16="http://schemas.microsoft.com/office/drawing/2014/main" id="{DD30F129-0D75-7A20-0906-E249E33251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D23AA1-C550-AFA5-6914-6FFF2B4A17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C5AE9-AD34-43D1-89DD-712E0EAE35E8}" type="slidenum">
              <a:rPr lang="en-US" smtClean="0"/>
              <a:t>‹#›</a:t>
            </a:fld>
            <a:endParaRPr lang="en-US"/>
          </a:p>
        </p:txBody>
      </p:sp>
    </p:spTree>
    <p:extLst>
      <p:ext uri="{BB962C8B-B14F-4D97-AF65-F5344CB8AC3E}">
        <p14:creationId xmlns:p14="http://schemas.microsoft.com/office/powerpoint/2010/main" val="279700435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33.xml"/><Relationship Id="rId5" Type="http://schemas.openxmlformats.org/officeDocument/2006/relationships/image" Target="../media/image30.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6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3.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3.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3.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30.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6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7" Type="http://schemas.microsoft.com/office/2007/relationships/hdphoto" Target="../media/hdphoto4.wdp"/><Relationship Id="rId2" Type="http://schemas.openxmlformats.org/officeDocument/2006/relationships/notesSlide" Target="../notesSlides/notesSlide12.xml"/><Relationship Id="rId1" Type="http://schemas.openxmlformats.org/officeDocument/2006/relationships/slideLayout" Target="../slideLayouts/slideLayout73.xml"/><Relationship Id="rId6" Type="http://schemas.openxmlformats.org/officeDocument/2006/relationships/image" Target="../media/image38.png"/><Relationship Id="rId5" Type="http://schemas.microsoft.com/office/2007/relationships/hdphoto" Target="../media/hdphoto3.wdp"/><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7.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42.jpg"/><Relationship Id="rId1" Type="http://schemas.openxmlformats.org/officeDocument/2006/relationships/slideLayout" Target="../slideLayouts/slideLayout88.xml"/><Relationship Id="rId6" Type="http://schemas.microsoft.com/office/2007/relationships/hdphoto" Target="../media/hdphoto6.wdp"/><Relationship Id="rId11" Type="http://schemas.openxmlformats.org/officeDocument/2006/relationships/image" Target="../media/image47.png"/><Relationship Id="rId5" Type="http://schemas.openxmlformats.org/officeDocument/2006/relationships/image" Target="../media/image44.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30.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png"/><Relationship Id="rId7"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50.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6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5" name="图片 14"/>
          <p:cNvPicPr>
            <a:picLocks noChangeAspect="1"/>
          </p:cNvPicPr>
          <p:nvPr/>
        </p:nvPicPr>
        <p:blipFill rotWithShape="1">
          <a:blip r:embed="rId3" cstate="screen"/>
          <a:srcRect l="27938" r="28272"/>
          <a:stretch>
            <a:fillRect/>
          </a:stretch>
        </p:blipFill>
        <p:spPr>
          <a:xfrm>
            <a:off x="93779" y="2726756"/>
            <a:ext cx="1586731" cy="2558918"/>
          </a:xfrm>
          <a:prstGeom prst="rect">
            <a:avLst/>
          </a:prstGeom>
        </p:spPr>
      </p:pic>
      <p:pic>
        <p:nvPicPr>
          <p:cNvPr id="13" name="图片 12" descr="E:\设计\PPT\党建素材包\图片3.png图片3"/>
          <p:cNvPicPr>
            <a:picLocks noChangeAspect="1"/>
          </p:cNvPicPr>
          <p:nvPr/>
        </p:nvPicPr>
        <p:blipFill rotWithShape="1">
          <a:blip r:embed="rId4"/>
          <a:srcRect/>
          <a:stretch>
            <a:fillRect/>
          </a:stretch>
        </p:blipFill>
        <p:spPr>
          <a:xfrm>
            <a:off x="907502" y="5836207"/>
            <a:ext cx="1494703" cy="917575"/>
          </a:xfrm>
          <a:prstGeom prst="rect">
            <a:avLst/>
          </a:prstGeom>
        </p:spPr>
      </p:pic>
      <p:pic>
        <p:nvPicPr>
          <p:cNvPr id="19" name="图片 18" descr="E:\设计\PPT\党建素材包\图片1.png图片1"/>
          <p:cNvPicPr>
            <a:picLocks noChangeAspect="1"/>
          </p:cNvPicPr>
          <p:nvPr/>
        </p:nvPicPr>
        <p:blipFill>
          <a:blip r:embed="rId5"/>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5"/>
          <a:srcRect/>
          <a:stretch>
            <a:fillRect/>
          </a:stretch>
        </p:blipFill>
        <p:spPr>
          <a:xfrm flipH="1">
            <a:off x="473976" y="4748459"/>
            <a:ext cx="1097714" cy="1097280"/>
          </a:xfrm>
          <a:prstGeom prst="rect">
            <a:avLst/>
          </a:prstGeom>
        </p:spPr>
      </p:pic>
      <p:pic>
        <p:nvPicPr>
          <p:cNvPr id="3" name="图片 2" descr="组 4"/>
          <p:cNvPicPr>
            <a:picLocks noChangeAspect="1"/>
          </p:cNvPicPr>
          <p:nvPr/>
        </p:nvPicPr>
        <p:blipFill>
          <a:blip r:embed="rId6"/>
          <a:stretch>
            <a:fillRect/>
          </a:stretch>
        </p:blipFill>
        <p:spPr>
          <a:xfrm>
            <a:off x="9167495" y="1687195"/>
            <a:ext cx="2914650" cy="4761230"/>
          </a:xfrm>
          <a:prstGeom prst="rect">
            <a:avLst/>
          </a:prstGeom>
        </p:spPr>
      </p:pic>
      <p:pic>
        <p:nvPicPr>
          <p:cNvPr id="14" name="图片 13"/>
          <p:cNvPicPr>
            <a:picLocks noChangeAspect="1"/>
          </p:cNvPicPr>
          <p:nvPr/>
        </p:nvPicPr>
        <p:blipFill rotWithShape="1">
          <a:blip r:embed="rId7" cstate="print">
            <a:extLst>
              <a:ext uri="{28A0092B-C50C-407E-A947-70E740481C1C}">
                <a14:useLocalDpi xmlns:a14="http://schemas.microsoft.com/office/drawing/2010/main" val="0"/>
              </a:ext>
            </a:extLst>
          </a:blip>
          <a:srcRect r="79210"/>
          <a:stretch>
            <a:fillRect/>
          </a:stretch>
        </p:blipFill>
        <p:spPr>
          <a:xfrm>
            <a:off x="-67177" y="-85725"/>
            <a:ext cx="2534653" cy="6096000"/>
          </a:xfrm>
          <a:prstGeom prst="rect">
            <a:avLst/>
          </a:prstGeom>
        </p:spPr>
      </p:pic>
      <p:pic>
        <p:nvPicPr>
          <p:cNvPr id="18" name="图片 17"/>
          <p:cNvPicPr>
            <a:picLocks noChangeAspect="1"/>
          </p:cNvPicPr>
          <p:nvPr/>
        </p:nvPicPr>
        <p:blipFill rotWithShape="1">
          <a:blip r:embed="rId7" cstate="print">
            <a:extLst>
              <a:ext uri="{28A0092B-C50C-407E-A947-70E740481C1C}">
                <a14:useLocalDpi xmlns:a14="http://schemas.microsoft.com/office/drawing/2010/main" val="0"/>
              </a:ext>
            </a:extLst>
          </a:blip>
          <a:srcRect l="76184" b="82303"/>
          <a:stretch>
            <a:fillRect/>
          </a:stretch>
        </p:blipFill>
        <p:spPr>
          <a:xfrm>
            <a:off x="9221703" y="371475"/>
            <a:ext cx="2903621" cy="1078832"/>
          </a:xfrm>
          <a:prstGeom prst="rect">
            <a:avLst/>
          </a:prstGeom>
        </p:spPr>
      </p:pic>
      <p:pic>
        <p:nvPicPr>
          <p:cNvPr id="23" name="图片 22"/>
          <p:cNvPicPr>
            <a:picLocks noChangeAspect="1"/>
          </p:cNvPicPr>
          <p:nvPr/>
        </p:nvPicPr>
        <p:blipFill rotWithShape="1">
          <a:blip r:embed="rId8" cstate="print">
            <a:extLst>
              <a:ext uri="{28A0092B-C50C-407E-A947-70E740481C1C}">
                <a14:useLocalDpi xmlns:a14="http://schemas.microsoft.com/office/drawing/2010/main" val="0"/>
              </a:ext>
            </a:extLst>
          </a:blip>
          <a:srcRect l="27500" t="77433" r="62179" b="1"/>
          <a:stretch>
            <a:fillRect/>
          </a:stretch>
        </p:blipFill>
        <p:spPr>
          <a:xfrm>
            <a:off x="9942188" y="248023"/>
            <a:ext cx="1258316" cy="1375611"/>
          </a:xfrm>
          <a:prstGeom prst="rect">
            <a:avLst/>
          </a:prstGeom>
          <a:effectLst>
            <a:outerShdw blurRad="50800" dist="38100" dir="10800000" algn="r" rotWithShape="0">
              <a:prstClr val="black">
                <a:alpha val="20000"/>
              </a:prstClr>
            </a:outerShdw>
          </a:effectLst>
        </p:spPr>
      </p:pic>
      <p:pic>
        <p:nvPicPr>
          <p:cNvPr id="2" name="Picture 1">
            <a:extLst>
              <a:ext uri="{FF2B5EF4-FFF2-40B4-BE49-F238E27FC236}">
                <a16:creationId xmlns:a16="http://schemas.microsoft.com/office/drawing/2014/main" id="{AAF35F8A-2909-A14F-FFA7-32B13BAAD748}"/>
              </a:ext>
            </a:extLst>
          </p:cNvPr>
          <p:cNvPicPr>
            <a:picLocks noChangeAspect="1"/>
          </p:cNvPicPr>
          <p:nvPr/>
        </p:nvPicPr>
        <p:blipFill>
          <a:blip r:embed="rId9"/>
          <a:stretch>
            <a:fillRect/>
          </a:stretch>
        </p:blipFill>
        <p:spPr>
          <a:xfrm>
            <a:off x="3239597" y="1288617"/>
            <a:ext cx="6096528" cy="786452"/>
          </a:xfrm>
          <a:prstGeom prst="rect">
            <a:avLst/>
          </a:prstGeom>
        </p:spPr>
      </p:pic>
      <p:sp>
        <p:nvSpPr>
          <p:cNvPr id="4" name="TextBox 3">
            <a:extLst>
              <a:ext uri="{FF2B5EF4-FFF2-40B4-BE49-F238E27FC236}">
                <a16:creationId xmlns:a16="http://schemas.microsoft.com/office/drawing/2014/main" id="{90622C6B-ADD8-3DF8-E7FC-BC39A13290BB}"/>
              </a:ext>
            </a:extLst>
          </p:cNvPr>
          <p:cNvSpPr txBox="1"/>
          <p:nvPr/>
        </p:nvSpPr>
        <p:spPr>
          <a:xfrm>
            <a:off x="3190875" y="704850"/>
            <a:ext cx="6515100" cy="584775"/>
          </a:xfrm>
          <a:prstGeom prst="rect">
            <a:avLst/>
          </a:prstGeom>
          <a:noFill/>
        </p:spPr>
        <p:txBody>
          <a:bodyPr wrap="square" rtlCol="0">
            <a:spAutoFit/>
          </a:bodyPr>
          <a:lstStyle/>
          <a:p>
            <a:pPr algn="ctr"/>
            <a:r>
              <a:rPr lang="en-US" sz="3200" dirty="0" err="1"/>
              <a:t>Thứ</a:t>
            </a:r>
            <a:r>
              <a:rPr lang="en-US" sz="3200" dirty="0"/>
              <a:t>….</a:t>
            </a:r>
            <a:r>
              <a:rPr lang="en-US" sz="3200" dirty="0" err="1"/>
              <a:t>ngày</a:t>
            </a:r>
            <a:r>
              <a:rPr lang="en-US" sz="3200" dirty="0"/>
              <a:t>….</a:t>
            </a:r>
            <a:r>
              <a:rPr lang="en-US" sz="3200" dirty="0" err="1"/>
              <a:t>tháng</a:t>
            </a:r>
            <a:r>
              <a:rPr lang="en-US" sz="3200" dirty="0"/>
              <a:t>….</a:t>
            </a:r>
            <a:r>
              <a:rPr lang="en-US" sz="3200" dirty="0" err="1"/>
              <a:t>năm</a:t>
            </a:r>
            <a:r>
              <a:rPr lang="en-US" sz="3200" dirty="0"/>
              <a:t>……</a:t>
            </a:r>
          </a:p>
        </p:txBody>
      </p:sp>
      <p:pic>
        <p:nvPicPr>
          <p:cNvPr id="20" name="Picture 19">
            <a:extLst>
              <a:ext uri="{FF2B5EF4-FFF2-40B4-BE49-F238E27FC236}">
                <a16:creationId xmlns:a16="http://schemas.microsoft.com/office/drawing/2014/main" id="{89ED7EE2-CC08-6A7F-4910-3DBBEF1DCED6}"/>
              </a:ext>
            </a:extLst>
          </p:cNvPr>
          <p:cNvPicPr>
            <a:picLocks noChangeAspect="1"/>
          </p:cNvPicPr>
          <p:nvPr/>
        </p:nvPicPr>
        <p:blipFill>
          <a:blip r:embed="rId10"/>
          <a:stretch>
            <a:fillRect/>
          </a:stretch>
        </p:blipFill>
        <p:spPr>
          <a:xfrm>
            <a:off x="1791871" y="2469878"/>
            <a:ext cx="8151058" cy="3346994"/>
          </a:xfrm>
          <a:prstGeom prst="rect">
            <a:avLst/>
          </a:prstGeom>
        </p:spPr>
      </p:pic>
      <p:pic>
        <p:nvPicPr>
          <p:cNvPr id="26" name="Picture 25">
            <a:extLst>
              <a:ext uri="{FF2B5EF4-FFF2-40B4-BE49-F238E27FC236}">
                <a16:creationId xmlns:a16="http://schemas.microsoft.com/office/drawing/2014/main" id="{07DF44DE-BB87-A5D8-36C7-43C8D43ABEC6}"/>
              </a:ext>
            </a:extLst>
          </p:cNvPr>
          <p:cNvPicPr>
            <a:picLocks noChangeAspect="1"/>
          </p:cNvPicPr>
          <p:nvPr/>
        </p:nvPicPr>
        <p:blipFill>
          <a:blip r:embed="rId11"/>
          <a:stretch>
            <a:fillRect/>
          </a:stretch>
        </p:blipFill>
        <p:spPr>
          <a:xfrm>
            <a:off x="1297215" y="2099649"/>
            <a:ext cx="2072820" cy="963251"/>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D4EF7A84-EE6B-ACEB-8FBF-6FE86C1AE1B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66850" y="142875"/>
            <a:ext cx="1219200" cy="1219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anim calcmode="lin" valueType="num">
                                      <p:cBhvr>
                                        <p:cTn id="16" dur="500" fill="hold"/>
                                        <p:tgtEl>
                                          <p:spTgt spid="19"/>
                                        </p:tgtEl>
                                        <p:attrNameLst>
                                          <p:attrName>ppt_x</p:attrName>
                                        </p:attrNameLst>
                                      </p:cBhvr>
                                      <p:tavLst>
                                        <p:tav tm="0">
                                          <p:val>
                                            <p:strVal val="#ppt_x"/>
                                          </p:val>
                                        </p:tav>
                                        <p:tav tm="100000">
                                          <p:val>
                                            <p:strVal val="#ppt_x"/>
                                          </p:val>
                                        </p:tav>
                                      </p:tavLst>
                                    </p:anim>
                                    <p:anim calcmode="lin" valueType="num">
                                      <p:cBhvr>
                                        <p:cTn id="17" dur="500" fill="hold"/>
                                        <p:tgtEl>
                                          <p:spTgt spid="19"/>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anim calcmode="lin" valueType="num">
                                      <p:cBhvr>
                                        <p:cTn id="22" dur="500" fill="hold"/>
                                        <p:tgtEl>
                                          <p:spTgt spid="22"/>
                                        </p:tgtEl>
                                        <p:attrNameLst>
                                          <p:attrName>ppt_x</p:attrName>
                                        </p:attrNameLst>
                                      </p:cBhvr>
                                      <p:tavLst>
                                        <p:tav tm="0">
                                          <p:val>
                                            <p:strVal val="#ppt_x"/>
                                          </p:val>
                                        </p:tav>
                                        <p:tav tm="100000">
                                          <p:val>
                                            <p:strVal val="#ppt_x"/>
                                          </p:val>
                                        </p:tav>
                                      </p:tavLst>
                                    </p:anim>
                                    <p:anim calcmode="lin" valueType="num">
                                      <p:cBhvr>
                                        <p:cTn id="23" dur="500" fill="hold"/>
                                        <p:tgtEl>
                                          <p:spTgt spid="22"/>
                                        </p:tgtEl>
                                        <p:attrNameLst>
                                          <p:attrName>ppt_y</p:attrName>
                                        </p:attrNameLst>
                                      </p:cBhvr>
                                      <p:tavLst>
                                        <p:tav tm="0">
                                          <p:val>
                                            <p:strVal val="#ppt_y+.1"/>
                                          </p:val>
                                        </p:tav>
                                        <p:tav tm="100000">
                                          <p:val>
                                            <p:strVal val="#ppt_y"/>
                                          </p:val>
                                        </p:tav>
                                      </p:tavLst>
                                    </p:anim>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par>
                                <p:cTn id="42" presetID="16" presetClass="entr" presetSubtype="21"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par>
                                <p:cTn id="45" presetID="16" presetClass="entr" presetSubtype="21"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p:cTn id="57" dur="500" fill="hold"/>
                                        <p:tgtEl>
                                          <p:spTgt spid="26"/>
                                        </p:tgtEl>
                                        <p:attrNameLst>
                                          <p:attrName>ppt_w</p:attrName>
                                        </p:attrNameLst>
                                      </p:cBhvr>
                                      <p:tavLst>
                                        <p:tav tm="0">
                                          <p:val>
                                            <p:fltVal val="0"/>
                                          </p:val>
                                        </p:tav>
                                        <p:tav tm="100000">
                                          <p:val>
                                            <p:strVal val="#ppt_w"/>
                                          </p:val>
                                        </p:tav>
                                      </p:tavLst>
                                    </p:anim>
                                    <p:anim calcmode="lin" valueType="num">
                                      <p:cBhvr>
                                        <p:cTn id="58" dur="500" fill="hold"/>
                                        <p:tgtEl>
                                          <p:spTgt spid="26"/>
                                        </p:tgtEl>
                                        <p:attrNameLst>
                                          <p:attrName>ppt_h</p:attrName>
                                        </p:attrNameLst>
                                      </p:cBhvr>
                                      <p:tavLst>
                                        <p:tav tm="0">
                                          <p:val>
                                            <p:fltVal val="0"/>
                                          </p:val>
                                        </p:tav>
                                        <p:tav tm="100000">
                                          <p:val>
                                            <p:strVal val="#ppt_h"/>
                                          </p:val>
                                        </p:tav>
                                      </p:tavLst>
                                    </p:anim>
                                    <p:animEffect transition="in" filter="fade">
                                      <p:cBhvr>
                                        <p:cTn id="59" dur="500"/>
                                        <p:tgtEl>
                                          <p:spTgt spid="26"/>
                                        </p:tgtEl>
                                      </p:cBhvr>
                                    </p:animEffect>
                                  </p:childTnLst>
                                </p:cTn>
                              </p:par>
                              <p:par>
                                <p:cTn id="60" presetID="53" presetClass="entr" presetSubtype="16" fill="hold" nodeType="with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p:cTn id="62" dur="500" fill="hold"/>
                                        <p:tgtEl>
                                          <p:spTgt spid="20"/>
                                        </p:tgtEl>
                                        <p:attrNameLst>
                                          <p:attrName>ppt_w</p:attrName>
                                        </p:attrNameLst>
                                      </p:cBhvr>
                                      <p:tavLst>
                                        <p:tav tm="0">
                                          <p:val>
                                            <p:fltVal val="0"/>
                                          </p:val>
                                        </p:tav>
                                        <p:tav tm="100000">
                                          <p:val>
                                            <p:strVal val="#ppt_w"/>
                                          </p:val>
                                        </p:tav>
                                      </p:tavLst>
                                    </p:anim>
                                    <p:anim calcmode="lin" valueType="num">
                                      <p:cBhvr>
                                        <p:cTn id="63" dur="500" fill="hold"/>
                                        <p:tgtEl>
                                          <p:spTgt spid="20"/>
                                        </p:tgtEl>
                                        <p:attrNameLst>
                                          <p:attrName>ppt_h</p:attrName>
                                        </p:attrNameLst>
                                      </p:cBhvr>
                                      <p:tavLst>
                                        <p:tav tm="0">
                                          <p:val>
                                            <p:fltVal val="0"/>
                                          </p:val>
                                        </p:tav>
                                        <p:tav tm="100000">
                                          <p:val>
                                            <p:strVal val="#ppt_h"/>
                                          </p:val>
                                        </p:tav>
                                      </p:tavLst>
                                    </p:anim>
                                    <p:animEffect transition="in" filter="fade">
                                      <p:cBhvr>
                                        <p:cTn id="6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A0F0DBF-DF25-4B6E-98B2-F9CC695A4EA8}"/>
              </a:ext>
            </a:extLst>
          </p:cNvPr>
          <p:cNvGrpSpPr/>
          <p:nvPr/>
        </p:nvGrpSpPr>
        <p:grpSpPr>
          <a:xfrm>
            <a:off x="-616703" y="-115764"/>
            <a:ext cx="13183417" cy="7221467"/>
            <a:chOff x="-621217" y="-108433"/>
            <a:chExt cx="13183417" cy="7221467"/>
          </a:xfrm>
        </p:grpSpPr>
        <p:pic>
          <p:nvPicPr>
            <p:cNvPr id="8" name="图片 3">
              <a:extLst>
                <a:ext uri="{FF2B5EF4-FFF2-40B4-BE49-F238E27FC236}">
                  <a16:creationId xmlns:a16="http://schemas.microsoft.com/office/drawing/2014/main" id="{9A656C86-1C72-4296-B9D9-51B034998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a:extLst>
                <a:ext uri="{FF2B5EF4-FFF2-40B4-BE49-F238E27FC236}">
                  <a16:creationId xmlns:a16="http://schemas.microsoft.com/office/drawing/2014/main" id="{1A638E2D-051B-4516-93EC-12AD487447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5" name="Speech Bubble: Rectangle with Corners Rounded 4"/>
          <p:cNvSpPr/>
          <p:nvPr/>
        </p:nvSpPr>
        <p:spPr>
          <a:xfrm flipH="1">
            <a:off x="1114425" y="1314450"/>
            <a:ext cx="8876030" cy="4572000"/>
          </a:xfrm>
          <a:prstGeom prst="wedgeRoundRectCallout">
            <a:avLst>
              <a:gd name="adj1" fmla="val 26230"/>
              <a:gd name="adj2" fmla="val 5006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en-US" sz="3200" dirty="0">
                <a:solidFill>
                  <a:srgbClr val="002060"/>
                </a:solidFill>
                <a:latin typeface="Cambria" panose="02040503050406030204" pitchFamily="18" charset="0"/>
                <a:ea typeface="Cambria" panose="02040503050406030204" pitchFamily="18" charset="0"/>
              </a:rPr>
              <a:t>N</a:t>
            </a:r>
            <a:r>
              <a:rPr lang="vi-VN" sz="3200" dirty="0">
                <a:solidFill>
                  <a:srgbClr val="002060"/>
                </a:solidFill>
                <a:latin typeface="Cambria" panose="02040503050406030204" pitchFamily="18" charset="0"/>
                <a:ea typeface="Cambria" panose="02040503050406030204" pitchFamily="18" charset="0"/>
              </a:rPr>
              <a:t>gười được coi là béo phì khi </a:t>
            </a:r>
            <a:r>
              <a:rPr lang="vi-VN" sz="3200" b="1" dirty="0">
                <a:solidFill>
                  <a:srgbClr val="FF0000"/>
                </a:solidFill>
                <a:latin typeface="Cambria" panose="02040503050406030204" pitchFamily="18" charset="0"/>
                <a:ea typeface="Cambria" panose="02040503050406030204" pitchFamily="18" charset="0"/>
              </a:rPr>
              <a:t>thừa cân nặng tính theo chiều cao</a:t>
            </a:r>
            <a:r>
              <a:rPr lang="vi-VN" sz="3200" dirty="0">
                <a:solidFill>
                  <a:srgbClr val="002060"/>
                </a:solidFill>
                <a:latin typeface="Cambria" panose="02040503050406030204" pitchFamily="18" charset="0"/>
                <a:ea typeface="Cambria" panose="02040503050406030204" pitchFamily="18" charset="0"/>
              </a:rPr>
              <a:t>, kèm theo những dấu hiệu về lớp mỡ tại một số vị trí nhất định trên cơ thể;</a:t>
            </a:r>
            <a:endParaRPr lang="en-US" sz="3200" dirty="0">
              <a:solidFill>
                <a:srgbClr val="00206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defRPr/>
            </a:pPr>
            <a:r>
              <a:rPr lang="en-US" sz="3200" dirty="0">
                <a:solidFill>
                  <a:srgbClr val="002060"/>
                </a:solidFill>
                <a:latin typeface="Cambria" panose="02040503050406030204" pitchFamily="18" charset="0"/>
                <a:ea typeface="Cambria" panose="02040503050406030204" pitchFamily="18" charset="0"/>
              </a:rPr>
              <a:t>M</a:t>
            </a:r>
            <a:r>
              <a:rPr lang="vi-VN" sz="3200" dirty="0">
                <a:solidFill>
                  <a:srgbClr val="002060"/>
                </a:solidFill>
                <a:latin typeface="Cambria" panose="02040503050406030204" pitchFamily="18" charset="0"/>
                <a:ea typeface="Cambria" panose="02040503050406030204" pitchFamily="18" charset="0"/>
              </a:rPr>
              <a:t>ột số trẻ có nhiều chiều cao vượt trội so với chiều cao chuẩn thì cân nặng cũng sẽ theo đó nhiều hơn, tuy nhiên chưa chắc đã phải bệnh thừa cân béo phì, nên không kèm theo các dấu hiệu về lớp mỡ.</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9" name="Content Placeholder 8" descr="Picture1gh"/>
          <p:cNvPicPr>
            <a:picLocks noGrp="1" noChangeAspect="1"/>
          </p:cNvPicPr>
          <p:nvPr>
            <p:ph sz="half" idx="4294967295"/>
          </p:nvPr>
        </p:nvPicPr>
        <p:blipFill>
          <a:blip r:embed="rId5"/>
          <a:stretch>
            <a:fillRect/>
          </a:stretch>
        </p:blipFill>
        <p:spPr>
          <a:xfrm>
            <a:off x="8777288" y="3043238"/>
            <a:ext cx="4033837" cy="403383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left)">
                                      <p:cBhvr>
                                        <p:cTn id="1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724123" y="-2375537"/>
            <a:ext cx="6459756" cy="11147665"/>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49624" r="166" b="80395"/>
          <a:stretch/>
        </p:blipFill>
        <p:spPr>
          <a:xfrm>
            <a:off x="7366784" y="-14999"/>
            <a:ext cx="4825218" cy="2825026"/>
          </a:xfrm>
          <a:prstGeom prst="rect">
            <a:avLst/>
          </a:prstGeom>
        </p:spPr>
      </p:pic>
      <p:sp>
        <p:nvSpPr>
          <p:cNvPr id="7" name="TextBox 6">
            <a:extLst>
              <a:ext uri="{FF2B5EF4-FFF2-40B4-BE49-F238E27FC236}">
                <a16:creationId xmlns:a16="http://schemas.microsoft.com/office/drawing/2014/main" id="{7D8C9D10-D806-475C-BF87-4770B2F60315}"/>
              </a:ext>
            </a:extLst>
          </p:cNvPr>
          <p:cNvSpPr txBox="1"/>
          <p:nvPr/>
        </p:nvSpPr>
        <p:spPr>
          <a:xfrm>
            <a:off x="3438525" y="1974933"/>
            <a:ext cx="8000999" cy="2308324"/>
          </a:xfrm>
          <a:prstGeom prst="rect">
            <a:avLst/>
          </a:prstGeom>
          <a:noFill/>
        </p:spPr>
        <p:txBody>
          <a:bodyPr wrap="square" rtlCol="0">
            <a:spAutoFit/>
          </a:bodyPr>
          <a:lstStyle/>
          <a:p>
            <a:pPr lvl="0" algn="ctr">
              <a:defRPr/>
            </a:pPr>
            <a:r>
              <a:rPr lang="en-US" sz="4800" u="sng" dirty="0" err="1">
                <a:solidFill>
                  <a:srgbClr val="FF0000"/>
                </a:solidFill>
                <a:latin typeface="Arial" panose="020B0604020202020204" pitchFamily="34" charset="0"/>
                <a:cs typeface="Arial" panose="020B0604020202020204" pitchFamily="34" charset="0"/>
              </a:rPr>
              <a:t>Hoạt</a:t>
            </a:r>
            <a:r>
              <a:rPr lang="en-US" sz="4800" u="sng" dirty="0">
                <a:solidFill>
                  <a:srgbClr val="FF0000"/>
                </a:solidFill>
                <a:latin typeface="Arial" panose="020B0604020202020204" pitchFamily="34" charset="0"/>
                <a:cs typeface="Arial" panose="020B0604020202020204" pitchFamily="34" charset="0"/>
              </a:rPr>
              <a:t> </a:t>
            </a:r>
            <a:r>
              <a:rPr lang="en-US" sz="4800" u="sng" dirty="0" err="1">
                <a:solidFill>
                  <a:srgbClr val="FF0000"/>
                </a:solidFill>
                <a:latin typeface="Arial" panose="020B0604020202020204" pitchFamily="34" charset="0"/>
                <a:cs typeface="Arial" panose="020B0604020202020204" pitchFamily="34" charset="0"/>
              </a:rPr>
              <a:t>động</a:t>
            </a:r>
            <a:r>
              <a:rPr lang="en-US" sz="4800" u="sng" dirty="0">
                <a:solidFill>
                  <a:srgbClr val="FF0000"/>
                </a:solidFill>
                <a:latin typeface="Arial" panose="020B0604020202020204" pitchFamily="34" charset="0"/>
                <a:cs typeface="Arial" panose="020B0604020202020204" pitchFamily="34" charset="0"/>
              </a:rPr>
              <a:t> 2:</a:t>
            </a:r>
          </a:p>
          <a:p>
            <a:pPr lvl="0" algn="ctr">
              <a:defRPr/>
            </a:pPr>
            <a:r>
              <a:rPr lang="en-US" sz="4800" dirty="0" err="1">
                <a:solidFill>
                  <a:srgbClr val="FF0000"/>
                </a:solidFill>
                <a:latin typeface="Arial" panose="020B0604020202020204" pitchFamily="34" charset="0"/>
                <a:cs typeface="Arial" panose="020B0604020202020204" pitchFamily="34" charset="0"/>
              </a:rPr>
              <a:t>Nguyên</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nhân</a:t>
            </a:r>
            <a:r>
              <a:rPr lang="en-US" sz="4800" dirty="0">
                <a:solidFill>
                  <a:srgbClr val="FF0000"/>
                </a:solidFill>
                <a:latin typeface="Arial" panose="020B0604020202020204" pitchFamily="34" charset="0"/>
                <a:cs typeface="Arial" panose="020B0604020202020204" pitchFamily="34" charset="0"/>
              </a:rPr>
              <a:t> </a:t>
            </a:r>
          </a:p>
          <a:p>
            <a:pPr lvl="0" algn="ctr">
              <a:defRPr/>
            </a:pPr>
            <a:r>
              <a:rPr lang="en-US" sz="4800" dirty="0" err="1">
                <a:solidFill>
                  <a:srgbClr val="FF0000"/>
                </a:solidFill>
                <a:latin typeface="Arial" panose="020B0604020202020204" pitchFamily="34" charset="0"/>
                <a:cs typeface="Arial" panose="020B0604020202020204" pitchFamily="34" charset="0"/>
              </a:rPr>
              <a:t>bệnh</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thừa</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cân</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béo</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phì</a:t>
            </a:r>
            <a:endParaRPr kumimoji="0" lang="en-US" sz="4800" b="0" i="0"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 name="Picture 2" descr="A cartoon of a person running&#10;&#10;Description automatically generated">
            <a:extLst>
              <a:ext uri="{FF2B5EF4-FFF2-40B4-BE49-F238E27FC236}">
                <a16:creationId xmlns:a16="http://schemas.microsoft.com/office/drawing/2014/main" id="{83CCEF67-0ECD-FE02-220C-FBA658BCCC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581" y="1914519"/>
            <a:ext cx="6096012" cy="6096012"/>
          </a:xfrm>
          <a:prstGeom prst="rect">
            <a:avLst/>
          </a:prstGeom>
        </p:spPr>
      </p:pic>
    </p:spTree>
    <p:extLst>
      <p:ext uri="{BB962C8B-B14F-4D97-AF65-F5344CB8AC3E}">
        <p14:creationId xmlns:p14="http://schemas.microsoft.com/office/powerpoint/2010/main" val="1134531688"/>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0" name="TextBox 9">
            <a:extLst>
              <a:ext uri="{FF2B5EF4-FFF2-40B4-BE49-F238E27FC236}">
                <a16:creationId xmlns:a16="http://schemas.microsoft.com/office/drawing/2014/main" id="{24E94201-0994-7A91-D930-CCABCFD044FB}"/>
              </a:ext>
            </a:extLst>
          </p:cNvPr>
          <p:cNvSpPr txBox="1"/>
          <p:nvPr/>
        </p:nvSpPr>
        <p:spPr>
          <a:xfrm>
            <a:off x="666750" y="166370"/>
            <a:ext cx="10725149" cy="1055608"/>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lvl="0" algn="just">
              <a:defRPr/>
            </a:pPr>
            <a:r>
              <a:rPr lang="vi-VN" sz="2800" b="1" dirty="0">
                <a:solidFill>
                  <a:prstClr val="black"/>
                </a:solidFill>
                <a:latin typeface="Calibri" panose="020F0502020204030204" pitchFamily="34" charset="0"/>
                <a:cs typeface="Calibri" panose="020F0502020204030204" pitchFamily="34" charset="0"/>
              </a:rPr>
              <a:t>Quan sát hình 2 về việc làm của các bạn và cho biết: Thói quen ăn uống, vận động như thế nào có thể dẫn đến bệnh thừa cân béo phì?</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3" name="Picture 2">
            <a:extLst>
              <a:ext uri="{FF2B5EF4-FFF2-40B4-BE49-F238E27FC236}">
                <a16:creationId xmlns:a16="http://schemas.microsoft.com/office/drawing/2014/main" id="{9366F578-E193-48B8-5919-59D6C9441220}"/>
              </a:ext>
            </a:extLst>
          </p:cNvPr>
          <p:cNvPicPr>
            <a:picLocks noChangeAspect="1"/>
          </p:cNvPicPr>
          <p:nvPr/>
        </p:nvPicPr>
        <p:blipFill>
          <a:blip r:embed="rId3"/>
          <a:stretch>
            <a:fillRect/>
          </a:stretch>
        </p:blipFill>
        <p:spPr>
          <a:xfrm>
            <a:off x="3538537" y="1395412"/>
            <a:ext cx="5491163" cy="5024262"/>
          </a:xfrm>
          <a:prstGeom prst="rect">
            <a:avLst/>
          </a:prstGeom>
        </p:spPr>
      </p:pic>
      <p:grpSp>
        <p:nvGrpSpPr>
          <p:cNvPr id="5" name="Group 4">
            <a:extLst>
              <a:ext uri="{FF2B5EF4-FFF2-40B4-BE49-F238E27FC236}">
                <a16:creationId xmlns:a16="http://schemas.microsoft.com/office/drawing/2014/main" id="{BEE1C897-B2C5-7AAA-2BC4-AA19148759F6}"/>
              </a:ext>
            </a:extLst>
          </p:cNvPr>
          <p:cNvGrpSpPr/>
          <p:nvPr/>
        </p:nvGrpSpPr>
        <p:grpSpPr>
          <a:xfrm>
            <a:off x="257175" y="4040505"/>
            <a:ext cx="3614420" cy="2817495"/>
            <a:chOff x="3601085" y="3439160"/>
            <a:chExt cx="4480560" cy="3797935"/>
          </a:xfrm>
        </p:grpSpPr>
        <p:pic>
          <p:nvPicPr>
            <p:cNvPr id="7" name="Content Placeholder 3" descr="Picture1hh">
              <a:extLst>
                <a:ext uri="{FF2B5EF4-FFF2-40B4-BE49-F238E27FC236}">
                  <a16:creationId xmlns:a16="http://schemas.microsoft.com/office/drawing/2014/main" id="{5D3B6E47-F483-2B51-8F1C-F1F7240D8200}"/>
                </a:ext>
              </a:extLst>
            </p:cNvPr>
            <p:cNvPicPr>
              <a:picLocks noChangeAspect="1"/>
            </p:cNvPicPr>
            <p:nvPr/>
          </p:nvPicPr>
          <p:blipFill>
            <a:blip r:embed="rId4"/>
            <a:stretch>
              <a:fillRect/>
            </a:stretch>
          </p:blipFill>
          <p:spPr>
            <a:xfrm>
              <a:off x="3601085" y="3439160"/>
              <a:ext cx="4480560" cy="3797935"/>
            </a:xfrm>
            <a:prstGeom prst="rect">
              <a:avLst/>
            </a:prstGeom>
          </p:spPr>
        </p:pic>
        <p:sp>
          <p:nvSpPr>
            <p:cNvPr id="8" name="Text Box 9">
              <a:extLst>
                <a:ext uri="{FF2B5EF4-FFF2-40B4-BE49-F238E27FC236}">
                  <a16:creationId xmlns:a16="http://schemas.microsoft.com/office/drawing/2014/main" id="{438F7FF5-7552-163A-3CEC-1B03675F9970}"/>
                </a:ext>
              </a:extLst>
            </p:cNvPr>
            <p:cNvSpPr txBox="1"/>
            <p:nvPr/>
          </p:nvSpPr>
          <p:spPr>
            <a:xfrm>
              <a:off x="3996055" y="6125210"/>
              <a:ext cx="3690620" cy="705292"/>
            </a:xfrm>
            <a:prstGeom prst="rect">
              <a:avLst/>
            </a:prstGeom>
            <a:solidFill>
              <a:srgbClr val="FBE5D6"/>
            </a:solidFill>
            <a:ln w="28575">
              <a:solidFill>
                <a:srgbClr val="063DB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Thảo</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luận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nhóm</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82697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grpSp>
        <p:nvGrpSpPr>
          <p:cNvPr id="13" name="Google Shape;2676;p65"/>
          <p:cNvGrpSpPr/>
          <p:nvPr/>
        </p:nvGrpSpPr>
        <p:grpSpPr>
          <a:xfrm rot="10800000" flipH="1" flipV="1">
            <a:off x="8731408" y="6314043"/>
            <a:ext cx="381670" cy="402624"/>
            <a:chOff x="3456600" y="4193100"/>
            <a:chExt cx="495225" cy="441425"/>
          </a:xfrm>
        </p:grpSpPr>
        <p:sp>
          <p:nvSpPr>
            <p:cNvPr id="14"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23" name="Google Shape;1923;p54"/>
          <p:cNvGrpSpPr/>
          <p:nvPr/>
        </p:nvGrpSpPr>
        <p:grpSpPr>
          <a:xfrm>
            <a:off x="407247" y="1122680"/>
            <a:ext cx="6469803" cy="4965700"/>
            <a:chOff x="4194275" y="1132225"/>
            <a:chExt cx="4262058" cy="2995974"/>
          </a:xfrm>
          <a:solidFill>
            <a:srgbClr val="BD59BC"/>
          </a:solidFill>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1930" name="Google Shape;1930;p54"/>
          <p:cNvSpPr/>
          <p:nvPr/>
        </p:nvSpPr>
        <p:spPr>
          <a:xfrm rot="813408">
            <a:off x="10405084" y="2608516"/>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1" name="Google Shape;1931;p54"/>
          <p:cNvSpPr/>
          <p:nvPr/>
        </p:nvSpPr>
        <p:spPr>
          <a:xfrm rot="813408">
            <a:off x="10613249" y="3203489"/>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2" name="Google Shape;1932;p54"/>
          <p:cNvSpPr/>
          <p:nvPr/>
        </p:nvSpPr>
        <p:spPr>
          <a:xfrm rot="813408">
            <a:off x="10608181"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80" name="Google Shape;1980;p54"/>
          <p:cNvSpPr/>
          <p:nvPr/>
        </p:nvSpPr>
        <p:spPr>
          <a:xfrm flipH="1">
            <a:off x="10024467"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nvGrpSpPr>
          <p:cNvPr id="1990" name="Google Shape;1990;p54"/>
          <p:cNvGrpSpPr/>
          <p:nvPr/>
        </p:nvGrpSpPr>
        <p:grpSpPr>
          <a:xfrm flipH="1">
            <a:off x="303257"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94" name="Google Shape;1994;p54"/>
          <p:cNvGrpSpPr/>
          <p:nvPr/>
        </p:nvGrpSpPr>
        <p:grpSpPr>
          <a:xfrm>
            <a:off x="5372800" y="5380020"/>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03" name="Google Shape;603;p33"/>
          <p:cNvGrpSpPr/>
          <p:nvPr/>
        </p:nvGrpSpPr>
        <p:grpSpPr>
          <a:xfrm rot="1385271">
            <a:off x="-560172" y="15460"/>
            <a:ext cx="1937347" cy="2813039"/>
            <a:chOff x="-3687030" y="4918994"/>
            <a:chExt cx="1168792" cy="1697093"/>
          </a:xfrm>
        </p:grpSpPr>
        <p:sp>
          <p:nvSpPr>
            <p:cNvPr id="604" name="Google Shape;604;p33"/>
            <p:cNvSpPr/>
            <p:nvPr/>
          </p:nvSpPr>
          <p:spPr>
            <a:xfrm>
              <a:off x="-3166171" y="4918994"/>
              <a:ext cx="647933" cy="475738"/>
            </a:xfrm>
            <a:custGeom>
              <a:avLst/>
              <a:gdLst/>
              <a:ahLst/>
              <a:cxnLst/>
              <a:rect l="l" t="t" r="r" b="b"/>
              <a:pathLst>
                <a:path w="11849" h="8700" extrusionOk="0">
                  <a:moveTo>
                    <a:pt x="11791" y="0"/>
                  </a:moveTo>
                  <a:cubicBezTo>
                    <a:pt x="11753" y="0"/>
                    <a:pt x="11733" y="0"/>
                    <a:pt x="11733" y="39"/>
                  </a:cubicBezTo>
                  <a:cubicBezTo>
                    <a:pt x="11561" y="154"/>
                    <a:pt x="11349" y="250"/>
                    <a:pt x="11081" y="365"/>
                  </a:cubicBezTo>
                  <a:cubicBezTo>
                    <a:pt x="10543" y="634"/>
                    <a:pt x="9909" y="845"/>
                    <a:pt x="9160" y="1056"/>
                  </a:cubicBezTo>
                  <a:cubicBezTo>
                    <a:pt x="8642" y="1210"/>
                    <a:pt x="8104" y="1325"/>
                    <a:pt x="7586" y="1441"/>
                  </a:cubicBezTo>
                  <a:lnTo>
                    <a:pt x="7182" y="1537"/>
                  </a:lnTo>
                  <a:cubicBezTo>
                    <a:pt x="6568" y="1690"/>
                    <a:pt x="5876" y="1863"/>
                    <a:pt x="5185" y="2074"/>
                  </a:cubicBezTo>
                  <a:cubicBezTo>
                    <a:pt x="4494" y="2286"/>
                    <a:pt x="3937" y="2535"/>
                    <a:pt x="3457" y="2823"/>
                  </a:cubicBezTo>
                  <a:cubicBezTo>
                    <a:pt x="2996" y="3073"/>
                    <a:pt x="2535" y="3438"/>
                    <a:pt x="2132" y="3841"/>
                  </a:cubicBezTo>
                  <a:cubicBezTo>
                    <a:pt x="1748" y="4225"/>
                    <a:pt x="1383" y="4667"/>
                    <a:pt x="1095" y="5166"/>
                  </a:cubicBezTo>
                  <a:cubicBezTo>
                    <a:pt x="807" y="5627"/>
                    <a:pt x="576" y="6126"/>
                    <a:pt x="403" y="6664"/>
                  </a:cubicBezTo>
                  <a:cubicBezTo>
                    <a:pt x="231" y="7182"/>
                    <a:pt x="115" y="7720"/>
                    <a:pt x="96" y="8239"/>
                  </a:cubicBezTo>
                  <a:cubicBezTo>
                    <a:pt x="96" y="8315"/>
                    <a:pt x="96" y="8411"/>
                    <a:pt x="77" y="8469"/>
                  </a:cubicBezTo>
                  <a:cubicBezTo>
                    <a:pt x="19" y="8507"/>
                    <a:pt x="0" y="8584"/>
                    <a:pt x="19" y="8623"/>
                  </a:cubicBezTo>
                  <a:cubicBezTo>
                    <a:pt x="39" y="8642"/>
                    <a:pt x="77" y="8700"/>
                    <a:pt x="96" y="8700"/>
                  </a:cubicBezTo>
                  <a:lnTo>
                    <a:pt x="192" y="8700"/>
                  </a:lnTo>
                  <a:cubicBezTo>
                    <a:pt x="269" y="8661"/>
                    <a:pt x="327" y="8661"/>
                    <a:pt x="423" y="8642"/>
                  </a:cubicBezTo>
                  <a:cubicBezTo>
                    <a:pt x="519" y="8623"/>
                    <a:pt x="634" y="8604"/>
                    <a:pt x="749" y="8604"/>
                  </a:cubicBezTo>
                  <a:lnTo>
                    <a:pt x="903" y="8565"/>
                  </a:lnTo>
                  <a:cubicBezTo>
                    <a:pt x="1076" y="8546"/>
                    <a:pt x="1248" y="8507"/>
                    <a:pt x="1421" y="8469"/>
                  </a:cubicBezTo>
                  <a:cubicBezTo>
                    <a:pt x="1748" y="8431"/>
                    <a:pt x="2093" y="8354"/>
                    <a:pt x="2420" y="8315"/>
                  </a:cubicBezTo>
                  <a:cubicBezTo>
                    <a:pt x="2689" y="8258"/>
                    <a:pt x="2957" y="8239"/>
                    <a:pt x="3207" y="8181"/>
                  </a:cubicBezTo>
                  <a:cubicBezTo>
                    <a:pt x="3630" y="8123"/>
                    <a:pt x="4052" y="8066"/>
                    <a:pt x="4455" y="7989"/>
                  </a:cubicBezTo>
                  <a:cubicBezTo>
                    <a:pt x="5281" y="7855"/>
                    <a:pt x="5896" y="7701"/>
                    <a:pt x="6472" y="7547"/>
                  </a:cubicBezTo>
                  <a:cubicBezTo>
                    <a:pt x="6798" y="7451"/>
                    <a:pt x="7105" y="7317"/>
                    <a:pt x="7393" y="7182"/>
                  </a:cubicBezTo>
                  <a:cubicBezTo>
                    <a:pt x="7682" y="7067"/>
                    <a:pt x="7912" y="6914"/>
                    <a:pt x="8142" y="6779"/>
                  </a:cubicBezTo>
                  <a:cubicBezTo>
                    <a:pt x="8949" y="6241"/>
                    <a:pt x="9679" y="5473"/>
                    <a:pt x="10255" y="4494"/>
                  </a:cubicBezTo>
                  <a:cubicBezTo>
                    <a:pt x="10485" y="4052"/>
                    <a:pt x="10696" y="3611"/>
                    <a:pt x="10927" y="3092"/>
                  </a:cubicBezTo>
                  <a:cubicBezTo>
                    <a:pt x="11138" y="2593"/>
                    <a:pt x="11311" y="2074"/>
                    <a:pt x="11426" y="1633"/>
                  </a:cubicBezTo>
                  <a:cubicBezTo>
                    <a:pt x="11503" y="1441"/>
                    <a:pt x="11541" y="1249"/>
                    <a:pt x="11599" y="1056"/>
                  </a:cubicBezTo>
                  <a:lnTo>
                    <a:pt x="11637" y="884"/>
                  </a:lnTo>
                  <a:cubicBezTo>
                    <a:pt x="11695" y="768"/>
                    <a:pt x="11714" y="653"/>
                    <a:pt x="11733" y="500"/>
                  </a:cubicBezTo>
                  <a:lnTo>
                    <a:pt x="11753" y="442"/>
                  </a:lnTo>
                  <a:cubicBezTo>
                    <a:pt x="11791" y="346"/>
                    <a:pt x="11810" y="250"/>
                    <a:pt x="11830" y="116"/>
                  </a:cubicBezTo>
                  <a:cubicBezTo>
                    <a:pt x="11830" y="96"/>
                    <a:pt x="11830" y="77"/>
                    <a:pt x="11810" y="58"/>
                  </a:cubicBezTo>
                  <a:cubicBezTo>
                    <a:pt x="11849" y="0"/>
                    <a:pt x="11810" y="0"/>
                    <a:pt x="1179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5" name="Google Shape;605;p33"/>
            <p:cNvSpPr/>
            <p:nvPr/>
          </p:nvSpPr>
          <p:spPr>
            <a:xfrm>
              <a:off x="-3220800" y="5452452"/>
              <a:ext cx="559785" cy="382285"/>
            </a:xfrm>
            <a:custGeom>
              <a:avLst/>
              <a:gdLst/>
              <a:ahLst/>
              <a:cxnLst/>
              <a:rect l="l" t="t" r="r" b="b"/>
              <a:pathLst>
                <a:path w="10237" h="6991" extrusionOk="0">
                  <a:moveTo>
                    <a:pt x="10083" y="0"/>
                  </a:moveTo>
                  <a:lnTo>
                    <a:pt x="9641" y="173"/>
                  </a:lnTo>
                  <a:cubicBezTo>
                    <a:pt x="9449" y="250"/>
                    <a:pt x="9257" y="346"/>
                    <a:pt x="9065" y="423"/>
                  </a:cubicBezTo>
                  <a:lnTo>
                    <a:pt x="8777" y="538"/>
                  </a:lnTo>
                  <a:lnTo>
                    <a:pt x="8066" y="826"/>
                  </a:lnTo>
                  <a:cubicBezTo>
                    <a:pt x="7260" y="1152"/>
                    <a:pt x="6588" y="1402"/>
                    <a:pt x="5973" y="1575"/>
                  </a:cubicBezTo>
                  <a:cubicBezTo>
                    <a:pt x="5800" y="1613"/>
                    <a:pt x="5666" y="1671"/>
                    <a:pt x="5493" y="1690"/>
                  </a:cubicBezTo>
                  <a:cubicBezTo>
                    <a:pt x="5339" y="1728"/>
                    <a:pt x="5205" y="1767"/>
                    <a:pt x="5090" y="1805"/>
                  </a:cubicBezTo>
                  <a:cubicBezTo>
                    <a:pt x="4840" y="1882"/>
                    <a:pt x="4571" y="1978"/>
                    <a:pt x="4322" y="2055"/>
                  </a:cubicBezTo>
                  <a:cubicBezTo>
                    <a:pt x="3784" y="2247"/>
                    <a:pt x="3304" y="2458"/>
                    <a:pt x="2843" y="2727"/>
                  </a:cubicBezTo>
                  <a:cubicBezTo>
                    <a:pt x="2075" y="3150"/>
                    <a:pt x="1441" y="3687"/>
                    <a:pt x="961" y="4302"/>
                  </a:cubicBezTo>
                  <a:cubicBezTo>
                    <a:pt x="711" y="4609"/>
                    <a:pt x="500" y="4974"/>
                    <a:pt x="327" y="5358"/>
                  </a:cubicBezTo>
                  <a:cubicBezTo>
                    <a:pt x="154" y="5761"/>
                    <a:pt x="39" y="6203"/>
                    <a:pt x="1" y="6664"/>
                  </a:cubicBezTo>
                  <a:cubicBezTo>
                    <a:pt x="1" y="6702"/>
                    <a:pt x="1" y="6760"/>
                    <a:pt x="39" y="6779"/>
                  </a:cubicBezTo>
                  <a:cubicBezTo>
                    <a:pt x="58" y="6856"/>
                    <a:pt x="116" y="6894"/>
                    <a:pt x="193" y="6894"/>
                  </a:cubicBezTo>
                  <a:cubicBezTo>
                    <a:pt x="442" y="6875"/>
                    <a:pt x="711" y="6856"/>
                    <a:pt x="999" y="6856"/>
                  </a:cubicBezTo>
                  <a:cubicBezTo>
                    <a:pt x="1191" y="6856"/>
                    <a:pt x="1364" y="6856"/>
                    <a:pt x="1556" y="6875"/>
                  </a:cubicBezTo>
                  <a:lnTo>
                    <a:pt x="1575" y="6875"/>
                  </a:lnTo>
                  <a:cubicBezTo>
                    <a:pt x="1787" y="6894"/>
                    <a:pt x="2036" y="6894"/>
                    <a:pt x="2248" y="6913"/>
                  </a:cubicBezTo>
                  <a:cubicBezTo>
                    <a:pt x="2689" y="6933"/>
                    <a:pt x="3112" y="6990"/>
                    <a:pt x="3553" y="6990"/>
                  </a:cubicBezTo>
                  <a:lnTo>
                    <a:pt x="3592" y="6990"/>
                  </a:lnTo>
                  <a:cubicBezTo>
                    <a:pt x="4322" y="6990"/>
                    <a:pt x="4994" y="6875"/>
                    <a:pt x="5570" y="6645"/>
                  </a:cubicBezTo>
                  <a:cubicBezTo>
                    <a:pt x="6088" y="6453"/>
                    <a:pt x="6626" y="6145"/>
                    <a:pt x="7068" y="5742"/>
                  </a:cubicBezTo>
                  <a:cubicBezTo>
                    <a:pt x="7490" y="5377"/>
                    <a:pt x="7836" y="4974"/>
                    <a:pt x="8201" y="4475"/>
                  </a:cubicBezTo>
                  <a:cubicBezTo>
                    <a:pt x="8642" y="3860"/>
                    <a:pt x="9046" y="3169"/>
                    <a:pt x="9430" y="2305"/>
                  </a:cubicBezTo>
                  <a:cubicBezTo>
                    <a:pt x="9603" y="1978"/>
                    <a:pt x="9737" y="1594"/>
                    <a:pt x="9891" y="1210"/>
                  </a:cubicBezTo>
                  <a:cubicBezTo>
                    <a:pt x="9948" y="1018"/>
                    <a:pt x="10025" y="845"/>
                    <a:pt x="10083" y="653"/>
                  </a:cubicBezTo>
                  <a:cubicBezTo>
                    <a:pt x="10121" y="480"/>
                    <a:pt x="10198" y="327"/>
                    <a:pt x="10236" y="135"/>
                  </a:cubicBezTo>
                  <a:cubicBezTo>
                    <a:pt x="10236" y="96"/>
                    <a:pt x="10236" y="58"/>
                    <a:pt x="10217" y="19"/>
                  </a:cubicBezTo>
                  <a:cubicBezTo>
                    <a:pt x="10198" y="0"/>
                    <a:pt x="10140" y="0"/>
                    <a:pt x="1012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6" name="Google Shape;606;p33"/>
            <p:cNvSpPr/>
            <p:nvPr/>
          </p:nvSpPr>
          <p:spPr>
            <a:xfrm>
              <a:off x="-3625074" y="4964129"/>
              <a:ext cx="381246" cy="769766"/>
            </a:xfrm>
            <a:custGeom>
              <a:avLst/>
              <a:gdLst/>
              <a:ahLst/>
              <a:cxnLst/>
              <a:rect l="l" t="t" r="r" b="b"/>
              <a:pathLst>
                <a:path w="6972" h="14077" extrusionOk="0">
                  <a:moveTo>
                    <a:pt x="1825" y="0"/>
                  </a:moveTo>
                  <a:cubicBezTo>
                    <a:pt x="1594" y="231"/>
                    <a:pt x="1479" y="519"/>
                    <a:pt x="1345" y="769"/>
                  </a:cubicBezTo>
                  <a:lnTo>
                    <a:pt x="1306" y="826"/>
                  </a:lnTo>
                  <a:cubicBezTo>
                    <a:pt x="1172" y="1114"/>
                    <a:pt x="1057" y="1421"/>
                    <a:pt x="922" y="1729"/>
                  </a:cubicBezTo>
                  <a:cubicBezTo>
                    <a:pt x="673" y="2382"/>
                    <a:pt x="442" y="3035"/>
                    <a:pt x="308" y="3630"/>
                  </a:cubicBezTo>
                  <a:cubicBezTo>
                    <a:pt x="135" y="4283"/>
                    <a:pt x="39" y="4955"/>
                    <a:pt x="20" y="5569"/>
                  </a:cubicBezTo>
                  <a:cubicBezTo>
                    <a:pt x="0" y="6222"/>
                    <a:pt x="39" y="6875"/>
                    <a:pt x="192" y="7490"/>
                  </a:cubicBezTo>
                  <a:cubicBezTo>
                    <a:pt x="327" y="8124"/>
                    <a:pt x="577" y="8700"/>
                    <a:pt x="903" y="9276"/>
                  </a:cubicBezTo>
                  <a:cubicBezTo>
                    <a:pt x="1210" y="9775"/>
                    <a:pt x="1633" y="10255"/>
                    <a:pt x="2132" y="10716"/>
                  </a:cubicBezTo>
                  <a:cubicBezTo>
                    <a:pt x="2555" y="11100"/>
                    <a:pt x="3035" y="11465"/>
                    <a:pt x="3649" y="11849"/>
                  </a:cubicBezTo>
                  <a:cubicBezTo>
                    <a:pt x="3880" y="11983"/>
                    <a:pt x="4148" y="12137"/>
                    <a:pt x="4436" y="12291"/>
                  </a:cubicBezTo>
                  <a:cubicBezTo>
                    <a:pt x="4648" y="12425"/>
                    <a:pt x="4917" y="12560"/>
                    <a:pt x="5185" y="12752"/>
                  </a:cubicBezTo>
                  <a:cubicBezTo>
                    <a:pt x="5531" y="13001"/>
                    <a:pt x="5800" y="13213"/>
                    <a:pt x="6011" y="13481"/>
                  </a:cubicBezTo>
                  <a:cubicBezTo>
                    <a:pt x="6107" y="13597"/>
                    <a:pt x="6203" y="13712"/>
                    <a:pt x="6280" y="13827"/>
                  </a:cubicBezTo>
                  <a:lnTo>
                    <a:pt x="6280" y="13865"/>
                  </a:lnTo>
                  <a:cubicBezTo>
                    <a:pt x="6280" y="13904"/>
                    <a:pt x="6280" y="13923"/>
                    <a:pt x="6299" y="13981"/>
                  </a:cubicBezTo>
                  <a:cubicBezTo>
                    <a:pt x="6338" y="14000"/>
                    <a:pt x="6357" y="14019"/>
                    <a:pt x="6395" y="14057"/>
                  </a:cubicBezTo>
                  <a:cubicBezTo>
                    <a:pt x="6395" y="14077"/>
                    <a:pt x="6434" y="14077"/>
                    <a:pt x="6453" y="14077"/>
                  </a:cubicBezTo>
                  <a:cubicBezTo>
                    <a:pt x="6491" y="14077"/>
                    <a:pt x="6530" y="14057"/>
                    <a:pt x="6530" y="14019"/>
                  </a:cubicBezTo>
                  <a:cubicBezTo>
                    <a:pt x="6568" y="14000"/>
                    <a:pt x="6568" y="13961"/>
                    <a:pt x="6568" y="13904"/>
                  </a:cubicBezTo>
                  <a:cubicBezTo>
                    <a:pt x="6568" y="13693"/>
                    <a:pt x="6587" y="13481"/>
                    <a:pt x="6626" y="13193"/>
                  </a:cubicBezTo>
                  <a:cubicBezTo>
                    <a:pt x="6664" y="12732"/>
                    <a:pt x="6722" y="12252"/>
                    <a:pt x="6760" y="11791"/>
                  </a:cubicBezTo>
                  <a:cubicBezTo>
                    <a:pt x="6798" y="11484"/>
                    <a:pt x="6837" y="11177"/>
                    <a:pt x="6856" y="10850"/>
                  </a:cubicBezTo>
                  <a:cubicBezTo>
                    <a:pt x="6895" y="10428"/>
                    <a:pt x="6933" y="10044"/>
                    <a:pt x="6952" y="9679"/>
                  </a:cubicBezTo>
                  <a:cubicBezTo>
                    <a:pt x="6971" y="9257"/>
                    <a:pt x="6971" y="8930"/>
                    <a:pt x="6952" y="8623"/>
                  </a:cubicBezTo>
                  <a:cubicBezTo>
                    <a:pt x="6933" y="7989"/>
                    <a:pt x="6779" y="7375"/>
                    <a:pt x="6587" y="6741"/>
                  </a:cubicBezTo>
                  <a:cubicBezTo>
                    <a:pt x="6395" y="6165"/>
                    <a:pt x="6107" y="5627"/>
                    <a:pt x="5761" y="5051"/>
                  </a:cubicBezTo>
                  <a:cubicBezTo>
                    <a:pt x="5473" y="4609"/>
                    <a:pt x="5109" y="4187"/>
                    <a:pt x="4667" y="3726"/>
                  </a:cubicBezTo>
                  <a:lnTo>
                    <a:pt x="4264" y="3323"/>
                  </a:lnTo>
                  <a:lnTo>
                    <a:pt x="4187" y="3246"/>
                  </a:lnTo>
                  <a:lnTo>
                    <a:pt x="3937" y="2977"/>
                  </a:lnTo>
                  <a:cubicBezTo>
                    <a:pt x="3764" y="2804"/>
                    <a:pt x="3591" y="2651"/>
                    <a:pt x="3457" y="2478"/>
                  </a:cubicBezTo>
                  <a:cubicBezTo>
                    <a:pt x="3380" y="2401"/>
                    <a:pt x="3323" y="2324"/>
                    <a:pt x="3284" y="2266"/>
                  </a:cubicBezTo>
                  <a:lnTo>
                    <a:pt x="3207" y="2190"/>
                  </a:lnTo>
                  <a:cubicBezTo>
                    <a:pt x="3073" y="1998"/>
                    <a:pt x="2900" y="1806"/>
                    <a:pt x="2785" y="1614"/>
                  </a:cubicBezTo>
                  <a:cubicBezTo>
                    <a:pt x="2708" y="1498"/>
                    <a:pt x="2612" y="1402"/>
                    <a:pt x="2535" y="1287"/>
                  </a:cubicBezTo>
                  <a:cubicBezTo>
                    <a:pt x="2458" y="1210"/>
                    <a:pt x="2420" y="1114"/>
                    <a:pt x="2362" y="1018"/>
                  </a:cubicBezTo>
                  <a:cubicBezTo>
                    <a:pt x="2228" y="826"/>
                    <a:pt x="2113" y="596"/>
                    <a:pt x="2017" y="384"/>
                  </a:cubicBezTo>
                  <a:cubicBezTo>
                    <a:pt x="1978" y="327"/>
                    <a:pt x="1959" y="269"/>
                    <a:pt x="1921" y="192"/>
                  </a:cubicBezTo>
                  <a:cubicBezTo>
                    <a:pt x="1882" y="173"/>
                    <a:pt x="1882" y="154"/>
                    <a:pt x="1863" y="96"/>
                  </a:cubicBezTo>
                  <a:cubicBezTo>
                    <a:pt x="1844" y="77"/>
                    <a:pt x="1844" y="39"/>
                    <a:pt x="1825"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7" name="Google Shape;607;p33"/>
            <p:cNvSpPr/>
            <p:nvPr/>
          </p:nvSpPr>
          <p:spPr>
            <a:xfrm>
              <a:off x="-3687030" y="5748562"/>
              <a:ext cx="378075" cy="428492"/>
            </a:xfrm>
            <a:custGeom>
              <a:avLst/>
              <a:gdLst/>
              <a:ahLst/>
              <a:cxnLst/>
              <a:rect l="l" t="t" r="r" b="b"/>
              <a:pathLst>
                <a:path w="6914" h="7836" extrusionOk="0">
                  <a:moveTo>
                    <a:pt x="116" y="1"/>
                  </a:moveTo>
                  <a:cubicBezTo>
                    <a:pt x="39" y="20"/>
                    <a:pt x="0" y="97"/>
                    <a:pt x="0" y="154"/>
                  </a:cubicBezTo>
                  <a:cubicBezTo>
                    <a:pt x="20" y="442"/>
                    <a:pt x="39" y="692"/>
                    <a:pt x="77" y="922"/>
                  </a:cubicBezTo>
                  <a:cubicBezTo>
                    <a:pt x="116" y="1191"/>
                    <a:pt x="173" y="1479"/>
                    <a:pt x="231" y="1748"/>
                  </a:cubicBezTo>
                  <a:cubicBezTo>
                    <a:pt x="384" y="2305"/>
                    <a:pt x="577" y="2823"/>
                    <a:pt x="807" y="3361"/>
                  </a:cubicBezTo>
                  <a:cubicBezTo>
                    <a:pt x="1076" y="3880"/>
                    <a:pt x="1364" y="4379"/>
                    <a:pt x="1710" y="4821"/>
                  </a:cubicBezTo>
                  <a:cubicBezTo>
                    <a:pt x="2055" y="5282"/>
                    <a:pt x="2439" y="5627"/>
                    <a:pt x="2881" y="5915"/>
                  </a:cubicBezTo>
                  <a:cubicBezTo>
                    <a:pt x="3054" y="6050"/>
                    <a:pt x="3246" y="6146"/>
                    <a:pt x="3399" y="6242"/>
                  </a:cubicBezTo>
                  <a:cubicBezTo>
                    <a:pt x="3591" y="6338"/>
                    <a:pt x="3784" y="6376"/>
                    <a:pt x="3976" y="6453"/>
                  </a:cubicBezTo>
                  <a:cubicBezTo>
                    <a:pt x="4148" y="6491"/>
                    <a:pt x="4321" y="6549"/>
                    <a:pt x="4513" y="6626"/>
                  </a:cubicBezTo>
                  <a:lnTo>
                    <a:pt x="5224" y="6837"/>
                  </a:lnTo>
                  <a:cubicBezTo>
                    <a:pt x="5569" y="6952"/>
                    <a:pt x="5838" y="7067"/>
                    <a:pt x="6050" y="7221"/>
                  </a:cubicBezTo>
                  <a:cubicBezTo>
                    <a:pt x="6184" y="7317"/>
                    <a:pt x="6318" y="7413"/>
                    <a:pt x="6414" y="7528"/>
                  </a:cubicBezTo>
                  <a:cubicBezTo>
                    <a:pt x="6453" y="7605"/>
                    <a:pt x="6510" y="7644"/>
                    <a:pt x="6530" y="7701"/>
                  </a:cubicBezTo>
                  <a:cubicBezTo>
                    <a:pt x="6530" y="7740"/>
                    <a:pt x="6530" y="7778"/>
                    <a:pt x="6549" y="7797"/>
                  </a:cubicBezTo>
                  <a:cubicBezTo>
                    <a:pt x="6568" y="7816"/>
                    <a:pt x="6587" y="7836"/>
                    <a:pt x="6626" y="7836"/>
                  </a:cubicBezTo>
                  <a:lnTo>
                    <a:pt x="6664" y="7836"/>
                  </a:lnTo>
                  <a:cubicBezTo>
                    <a:pt x="6702" y="7836"/>
                    <a:pt x="6702" y="7836"/>
                    <a:pt x="6722" y="7816"/>
                  </a:cubicBezTo>
                  <a:cubicBezTo>
                    <a:pt x="6741" y="7816"/>
                    <a:pt x="6741" y="7797"/>
                    <a:pt x="6741" y="7778"/>
                  </a:cubicBezTo>
                  <a:cubicBezTo>
                    <a:pt x="6760" y="7740"/>
                    <a:pt x="6760" y="7720"/>
                    <a:pt x="6760" y="7682"/>
                  </a:cubicBezTo>
                  <a:lnTo>
                    <a:pt x="6760" y="7624"/>
                  </a:lnTo>
                  <a:lnTo>
                    <a:pt x="6760" y="7586"/>
                  </a:lnTo>
                  <a:cubicBezTo>
                    <a:pt x="6760" y="7452"/>
                    <a:pt x="6779" y="7317"/>
                    <a:pt x="6818" y="7202"/>
                  </a:cubicBezTo>
                  <a:lnTo>
                    <a:pt x="6837" y="7048"/>
                  </a:lnTo>
                  <a:cubicBezTo>
                    <a:pt x="6856" y="6875"/>
                    <a:pt x="6875" y="6683"/>
                    <a:pt x="6875" y="6530"/>
                  </a:cubicBezTo>
                  <a:cubicBezTo>
                    <a:pt x="6914" y="6184"/>
                    <a:pt x="6914" y="5819"/>
                    <a:pt x="6875" y="5493"/>
                  </a:cubicBezTo>
                  <a:cubicBezTo>
                    <a:pt x="6856" y="5147"/>
                    <a:pt x="6818" y="4821"/>
                    <a:pt x="6741" y="4475"/>
                  </a:cubicBezTo>
                  <a:cubicBezTo>
                    <a:pt x="6664" y="4168"/>
                    <a:pt x="6549" y="3841"/>
                    <a:pt x="6395" y="3515"/>
                  </a:cubicBezTo>
                  <a:cubicBezTo>
                    <a:pt x="6261" y="3208"/>
                    <a:pt x="6088" y="2900"/>
                    <a:pt x="5896" y="2631"/>
                  </a:cubicBezTo>
                  <a:cubicBezTo>
                    <a:pt x="5723" y="2401"/>
                    <a:pt x="5531" y="2171"/>
                    <a:pt x="5320" y="2017"/>
                  </a:cubicBezTo>
                  <a:cubicBezTo>
                    <a:pt x="5109" y="1844"/>
                    <a:pt x="4859" y="1690"/>
                    <a:pt x="4609" y="1594"/>
                  </a:cubicBezTo>
                  <a:cubicBezTo>
                    <a:pt x="4456" y="1556"/>
                    <a:pt x="4321" y="1498"/>
                    <a:pt x="4187" y="1479"/>
                  </a:cubicBezTo>
                  <a:cubicBezTo>
                    <a:pt x="4072" y="1460"/>
                    <a:pt x="3956" y="1441"/>
                    <a:pt x="3803" y="1441"/>
                  </a:cubicBezTo>
                  <a:lnTo>
                    <a:pt x="3649" y="1441"/>
                  </a:lnTo>
                  <a:cubicBezTo>
                    <a:pt x="3015" y="1364"/>
                    <a:pt x="2362" y="1268"/>
                    <a:pt x="1767" y="1076"/>
                  </a:cubicBezTo>
                  <a:cubicBezTo>
                    <a:pt x="1460" y="961"/>
                    <a:pt x="1191" y="826"/>
                    <a:pt x="922" y="634"/>
                  </a:cubicBezTo>
                  <a:cubicBezTo>
                    <a:pt x="807" y="538"/>
                    <a:pt x="692" y="481"/>
                    <a:pt x="596" y="385"/>
                  </a:cubicBezTo>
                  <a:lnTo>
                    <a:pt x="231" y="20"/>
                  </a:lnTo>
                  <a:cubicBezTo>
                    <a:pt x="231" y="20"/>
                    <a:pt x="212" y="1"/>
                    <a:pt x="173" y="1"/>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8" name="Google Shape;608;p33"/>
            <p:cNvSpPr/>
            <p:nvPr/>
          </p:nvSpPr>
          <p:spPr>
            <a:xfrm>
              <a:off x="-3649244" y="4987205"/>
              <a:ext cx="1059637" cy="1628882"/>
            </a:xfrm>
            <a:custGeom>
              <a:avLst/>
              <a:gdLst/>
              <a:ahLst/>
              <a:cxnLst/>
              <a:rect l="l" t="t" r="r" b="b"/>
              <a:pathLst>
                <a:path w="19378" h="29788" extrusionOk="0">
                  <a:moveTo>
                    <a:pt x="19300" y="1"/>
                  </a:moveTo>
                  <a:cubicBezTo>
                    <a:pt x="19281" y="1"/>
                    <a:pt x="19281" y="1"/>
                    <a:pt x="19262" y="20"/>
                  </a:cubicBezTo>
                  <a:cubicBezTo>
                    <a:pt x="19127" y="135"/>
                    <a:pt x="19031" y="251"/>
                    <a:pt x="18916" y="385"/>
                  </a:cubicBezTo>
                  <a:cubicBezTo>
                    <a:pt x="18033" y="1211"/>
                    <a:pt x="16996" y="1864"/>
                    <a:pt x="15940" y="2459"/>
                  </a:cubicBezTo>
                  <a:cubicBezTo>
                    <a:pt x="15268" y="2843"/>
                    <a:pt x="14576" y="3189"/>
                    <a:pt x="13885" y="3554"/>
                  </a:cubicBezTo>
                  <a:cubicBezTo>
                    <a:pt x="13213" y="3899"/>
                    <a:pt x="12541" y="4264"/>
                    <a:pt x="11888" y="4667"/>
                  </a:cubicBezTo>
                  <a:cubicBezTo>
                    <a:pt x="11254" y="5051"/>
                    <a:pt x="10659" y="5512"/>
                    <a:pt x="10102" y="6012"/>
                  </a:cubicBezTo>
                  <a:cubicBezTo>
                    <a:pt x="9852" y="6261"/>
                    <a:pt x="9583" y="6530"/>
                    <a:pt x="9334" y="6780"/>
                  </a:cubicBezTo>
                  <a:cubicBezTo>
                    <a:pt x="9103" y="7049"/>
                    <a:pt x="8892" y="7317"/>
                    <a:pt x="8700" y="7606"/>
                  </a:cubicBezTo>
                  <a:cubicBezTo>
                    <a:pt x="8277" y="8201"/>
                    <a:pt x="7932" y="8854"/>
                    <a:pt x="7644" y="9507"/>
                  </a:cubicBezTo>
                  <a:cubicBezTo>
                    <a:pt x="7298" y="10275"/>
                    <a:pt x="7068" y="11062"/>
                    <a:pt x="6837" y="11850"/>
                  </a:cubicBezTo>
                  <a:cubicBezTo>
                    <a:pt x="6818" y="11965"/>
                    <a:pt x="6799" y="12099"/>
                    <a:pt x="6741" y="12214"/>
                  </a:cubicBezTo>
                  <a:cubicBezTo>
                    <a:pt x="6722" y="12003"/>
                    <a:pt x="6684" y="11754"/>
                    <a:pt x="6645" y="11542"/>
                  </a:cubicBezTo>
                  <a:cubicBezTo>
                    <a:pt x="6588" y="11177"/>
                    <a:pt x="6511" y="10851"/>
                    <a:pt x="6415" y="10486"/>
                  </a:cubicBezTo>
                  <a:cubicBezTo>
                    <a:pt x="6357" y="10313"/>
                    <a:pt x="6319" y="10140"/>
                    <a:pt x="6242" y="9987"/>
                  </a:cubicBezTo>
                  <a:cubicBezTo>
                    <a:pt x="6165" y="9795"/>
                    <a:pt x="6107" y="9622"/>
                    <a:pt x="6031" y="9449"/>
                  </a:cubicBezTo>
                  <a:cubicBezTo>
                    <a:pt x="5493" y="8297"/>
                    <a:pt x="4821" y="7241"/>
                    <a:pt x="4206" y="6146"/>
                  </a:cubicBezTo>
                  <a:cubicBezTo>
                    <a:pt x="4033" y="5877"/>
                    <a:pt x="3899" y="5608"/>
                    <a:pt x="3745" y="5340"/>
                  </a:cubicBezTo>
                  <a:lnTo>
                    <a:pt x="3745" y="5378"/>
                  </a:lnTo>
                  <a:cubicBezTo>
                    <a:pt x="3477" y="4917"/>
                    <a:pt x="3246" y="4437"/>
                    <a:pt x="3035" y="3957"/>
                  </a:cubicBezTo>
                  <a:cubicBezTo>
                    <a:pt x="2804" y="3458"/>
                    <a:pt x="2612" y="2920"/>
                    <a:pt x="2478" y="2401"/>
                  </a:cubicBezTo>
                  <a:lnTo>
                    <a:pt x="2478" y="2421"/>
                  </a:lnTo>
                  <a:cubicBezTo>
                    <a:pt x="2363" y="1960"/>
                    <a:pt x="2286" y="1499"/>
                    <a:pt x="2228" y="1057"/>
                  </a:cubicBezTo>
                  <a:cubicBezTo>
                    <a:pt x="2228" y="1019"/>
                    <a:pt x="2209" y="999"/>
                    <a:pt x="2190" y="999"/>
                  </a:cubicBezTo>
                  <a:cubicBezTo>
                    <a:pt x="2171" y="999"/>
                    <a:pt x="2132" y="1019"/>
                    <a:pt x="2132" y="1076"/>
                  </a:cubicBezTo>
                  <a:cubicBezTo>
                    <a:pt x="2190" y="1652"/>
                    <a:pt x="2305" y="2209"/>
                    <a:pt x="2459" y="2728"/>
                  </a:cubicBezTo>
                  <a:cubicBezTo>
                    <a:pt x="2593" y="3266"/>
                    <a:pt x="2785" y="3765"/>
                    <a:pt x="3035" y="4264"/>
                  </a:cubicBezTo>
                  <a:cubicBezTo>
                    <a:pt x="3457" y="5243"/>
                    <a:pt x="4014" y="6165"/>
                    <a:pt x="4533" y="7106"/>
                  </a:cubicBezTo>
                  <a:cubicBezTo>
                    <a:pt x="4821" y="7625"/>
                    <a:pt x="5109" y="8162"/>
                    <a:pt x="5378" y="8681"/>
                  </a:cubicBezTo>
                  <a:cubicBezTo>
                    <a:pt x="5531" y="8969"/>
                    <a:pt x="5647" y="9257"/>
                    <a:pt x="5762" y="9545"/>
                  </a:cubicBezTo>
                  <a:cubicBezTo>
                    <a:pt x="5839" y="9718"/>
                    <a:pt x="5877" y="9891"/>
                    <a:pt x="5954" y="10044"/>
                  </a:cubicBezTo>
                  <a:cubicBezTo>
                    <a:pt x="6011" y="10198"/>
                    <a:pt x="6050" y="10352"/>
                    <a:pt x="6107" y="10524"/>
                  </a:cubicBezTo>
                  <a:cubicBezTo>
                    <a:pt x="6223" y="11024"/>
                    <a:pt x="6319" y="11561"/>
                    <a:pt x="6396" y="12061"/>
                  </a:cubicBezTo>
                  <a:cubicBezTo>
                    <a:pt x="6415" y="12330"/>
                    <a:pt x="6434" y="12618"/>
                    <a:pt x="6453" y="12887"/>
                  </a:cubicBezTo>
                  <a:cubicBezTo>
                    <a:pt x="6492" y="13059"/>
                    <a:pt x="6492" y="13251"/>
                    <a:pt x="6511" y="13405"/>
                  </a:cubicBezTo>
                  <a:cubicBezTo>
                    <a:pt x="6242" y="14711"/>
                    <a:pt x="6069" y="15998"/>
                    <a:pt x="5954" y="17323"/>
                  </a:cubicBezTo>
                  <a:cubicBezTo>
                    <a:pt x="5877" y="18110"/>
                    <a:pt x="5819" y="18878"/>
                    <a:pt x="5762" y="19685"/>
                  </a:cubicBezTo>
                  <a:cubicBezTo>
                    <a:pt x="5743" y="19627"/>
                    <a:pt x="5723" y="19550"/>
                    <a:pt x="5685" y="19512"/>
                  </a:cubicBezTo>
                  <a:cubicBezTo>
                    <a:pt x="5551" y="19205"/>
                    <a:pt x="5378" y="18916"/>
                    <a:pt x="5205" y="18628"/>
                  </a:cubicBezTo>
                  <a:cubicBezTo>
                    <a:pt x="5013" y="18360"/>
                    <a:pt x="4821" y="18091"/>
                    <a:pt x="4590" y="17860"/>
                  </a:cubicBezTo>
                  <a:cubicBezTo>
                    <a:pt x="4379" y="17630"/>
                    <a:pt x="4149" y="17476"/>
                    <a:pt x="3918" y="17303"/>
                  </a:cubicBezTo>
                  <a:cubicBezTo>
                    <a:pt x="3707" y="17150"/>
                    <a:pt x="3477" y="17035"/>
                    <a:pt x="3265" y="16919"/>
                  </a:cubicBezTo>
                  <a:cubicBezTo>
                    <a:pt x="2785" y="16670"/>
                    <a:pt x="2305" y="16516"/>
                    <a:pt x="1825" y="16286"/>
                  </a:cubicBezTo>
                  <a:cubicBezTo>
                    <a:pt x="1652" y="16228"/>
                    <a:pt x="1518" y="16151"/>
                    <a:pt x="1345" y="16055"/>
                  </a:cubicBezTo>
                  <a:cubicBezTo>
                    <a:pt x="1211" y="15978"/>
                    <a:pt x="1057" y="15882"/>
                    <a:pt x="923" y="15786"/>
                  </a:cubicBezTo>
                  <a:cubicBezTo>
                    <a:pt x="730" y="15652"/>
                    <a:pt x="538" y="15498"/>
                    <a:pt x="385" y="15306"/>
                  </a:cubicBezTo>
                  <a:cubicBezTo>
                    <a:pt x="270" y="15172"/>
                    <a:pt x="174" y="15018"/>
                    <a:pt x="97" y="14884"/>
                  </a:cubicBezTo>
                  <a:cubicBezTo>
                    <a:pt x="97" y="14845"/>
                    <a:pt x="78" y="14845"/>
                    <a:pt x="58" y="14845"/>
                  </a:cubicBezTo>
                  <a:lnTo>
                    <a:pt x="20" y="14845"/>
                  </a:lnTo>
                  <a:cubicBezTo>
                    <a:pt x="1" y="14884"/>
                    <a:pt x="1" y="14903"/>
                    <a:pt x="1" y="14922"/>
                  </a:cubicBezTo>
                  <a:cubicBezTo>
                    <a:pt x="78" y="15076"/>
                    <a:pt x="174" y="15210"/>
                    <a:pt x="270" y="15364"/>
                  </a:cubicBezTo>
                  <a:cubicBezTo>
                    <a:pt x="366" y="15498"/>
                    <a:pt x="481" y="15613"/>
                    <a:pt x="596" y="15748"/>
                  </a:cubicBezTo>
                  <a:cubicBezTo>
                    <a:pt x="865" y="15978"/>
                    <a:pt x="1172" y="16190"/>
                    <a:pt x="1499" y="16362"/>
                  </a:cubicBezTo>
                  <a:cubicBezTo>
                    <a:pt x="1633" y="16458"/>
                    <a:pt x="1806" y="16535"/>
                    <a:pt x="1940" y="16631"/>
                  </a:cubicBezTo>
                  <a:cubicBezTo>
                    <a:pt x="2113" y="16727"/>
                    <a:pt x="2286" y="16804"/>
                    <a:pt x="2459" y="16900"/>
                  </a:cubicBezTo>
                  <a:cubicBezTo>
                    <a:pt x="2766" y="17054"/>
                    <a:pt x="3073" y="17227"/>
                    <a:pt x="3381" y="17419"/>
                  </a:cubicBezTo>
                  <a:cubicBezTo>
                    <a:pt x="3515" y="17495"/>
                    <a:pt x="3630" y="17591"/>
                    <a:pt x="3726" y="17687"/>
                  </a:cubicBezTo>
                  <a:cubicBezTo>
                    <a:pt x="3841" y="17783"/>
                    <a:pt x="3937" y="17899"/>
                    <a:pt x="4033" y="17995"/>
                  </a:cubicBezTo>
                  <a:cubicBezTo>
                    <a:pt x="4226" y="18206"/>
                    <a:pt x="4398" y="18456"/>
                    <a:pt x="4533" y="18724"/>
                  </a:cubicBezTo>
                  <a:cubicBezTo>
                    <a:pt x="4706" y="18974"/>
                    <a:pt x="4859" y="19243"/>
                    <a:pt x="4974" y="19531"/>
                  </a:cubicBezTo>
                  <a:cubicBezTo>
                    <a:pt x="5109" y="19819"/>
                    <a:pt x="5243" y="20107"/>
                    <a:pt x="5339" y="20414"/>
                  </a:cubicBezTo>
                  <a:cubicBezTo>
                    <a:pt x="5397" y="20587"/>
                    <a:pt x="5455" y="20760"/>
                    <a:pt x="5493" y="20933"/>
                  </a:cubicBezTo>
                  <a:cubicBezTo>
                    <a:pt x="5551" y="21067"/>
                    <a:pt x="5570" y="21183"/>
                    <a:pt x="5627" y="21336"/>
                  </a:cubicBezTo>
                  <a:cubicBezTo>
                    <a:pt x="5570" y="21835"/>
                    <a:pt x="5551" y="22335"/>
                    <a:pt x="5493" y="22853"/>
                  </a:cubicBezTo>
                  <a:cubicBezTo>
                    <a:pt x="5301" y="24678"/>
                    <a:pt x="4994" y="26502"/>
                    <a:pt x="4514" y="28288"/>
                  </a:cubicBezTo>
                  <a:cubicBezTo>
                    <a:pt x="4514" y="28326"/>
                    <a:pt x="4494" y="28365"/>
                    <a:pt x="4494" y="28384"/>
                  </a:cubicBezTo>
                  <a:cubicBezTo>
                    <a:pt x="4398" y="28710"/>
                    <a:pt x="4322" y="29018"/>
                    <a:pt x="4226" y="29306"/>
                  </a:cubicBezTo>
                  <a:lnTo>
                    <a:pt x="4206" y="29402"/>
                  </a:lnTo>
                  <a:cubicBezTo>
                    <a:pt x="4206" y="29478"/>
                    <a:pt x="4206" y="29517"/>
                    <a:pt x="4226" y="29574"/>
                  </a:cubicBezTo>
                  <a:cubicBezTo>
                    <a:pt x="4245" y="29671"/>
                    <a:pt x="4322" y="29709"/>
                    <a:pt x="4418" y="29767"/>
                  </a:cubicBezTo>
                  <a:cubicBezTo>
                    <a:pt x="4460" y="29781"/>
                    <a:pt x="4505" y="29788"/>
                    <a:pt x="4549" y="29788"/>
                  </a:cubicBezTo>
                  <a:cubicBezTo>
                    <a:pt x="4686" y="29788"/>
                    <a:pt x="4820" y="29719"/>
                    <a:pt x="4878" y="29574"/>
                  </a:cubicBezTo>
                  <a:cubicBezTo>
                    <a:pt x="5051" y="29133"/>
                    <a:pt x="5167" y="28710"/>
                    <a:pt x="5282" y="28249"/>
                  </a:cubicBezTo>
                  <a:cubicBezTo>
                    <a:pt x="5397" y="27789"/>
                    <a:pt x="5531" y="27328"/>
                    <a:pt x="5627" y="26848"/>
                  </a:cubicBezTo>
                  <a:cubicBezTo>
                    <a:pt x="5819" y="25945"/>
                    <a:pt x="5973" y="25023"/>
                    <a:pt x="6069" y="24121"/>
                  </a:cubicBezTo>
                  <a:cubicBezTo>
                    <a:pt x="6203" y="23199"/>
                    <a:pt x="6261" y="22277"/>
                    <a:pt x="6338" y="21355"/>
                  </a:cubicBezTo>
                  <a:cubicBezTo>
                    <a:pt x="6396" y="20683"/>
                    <a:pt x="6434" y="20030"/>
                    <a:pt x="6492" y="19358"/>
                  </a:cubicBezTo>
                  <a:cubicBezTo>
                    <a:pt x="6530" y="19224"/>
                    <a:pt x="6549" y="19089"/>
                    <a:pt x="6607" y="18955"/>
                  </a:cubicBezTo>
                  <a:cubicBezTo>
                    <a:pt x="6645" y="18782"/>
                    <a:pt x="6703" y="18648"/>
                    <a:pt x="6741" y="18475"/>
                  </a:cubicBezTo>
                  <a:cubicBezTo>
                    <a:pt x="6837" y="18129"/>
                    <a:pt x="6933" y="17822"/>
                    <a:pt x="7029" y="17495"/>
                  </a:cubicBezTo>
                  <a:cubicBezTo>
                    <a:pt x="7221" y="16862"/>
                    <a:pt x="7490" y="16247"/>
                    <a:pt x="7836" y="15690"/>
                  </a:cubicBezTo>
                  <a:cubicBezTo>
                    <a:pt x="8085" y="15268"/>
                    <a:pt x="8412" y="14845"/>
                    <a:pt x="8758" y="14519"/>
                  </a:cubicBezTo>
                  <a:cubicBezTo>
                    <a:pt x="9103" y="14212"/>
                    <a:pt x="9468" y="13885"/>
                    <a:pt x="9852" y="13635"/>
                  </a:cubicBezTo>
                  <a:cubicBezTo>
                    <a:pt x="10236" y="13328"/>
                    <a:pt x="10640" y="13098"/>
                    <a:pt x="11062" y="12848"/>
                  </a:cubicBezTo>
                  <a:cubicBezTo>
                    <a:pt x="11600" y="12560"/>
                    <a:pt x="12157" y="12272"/>
                    <a:pt x="12694" y="12022"/>
                  </a:cubicBezTo>
                  <a:cubicBezTo>
                    <a:pt x="13270" y="11754"/>
                    <a:pt x="13827" y="11485"/>
                    <a:pt x="14384" y="11197"/>
                  </a:cubicBezTo>
                  <a:cubicBezTo>
                    <a:pt x="15479" y="10640"/>
                    <a:pt x="16573" y="10006"/>
                    <a:pt x="17495" y="9161"/>
                  </a:cubicBezTo>
                  <a:cubicBezTo>
                    <a:pt x="17534" y="9142"/>
                    <a:pt x="17553" y="9084"/>
                    <a:pt x="17534" y="9065"/>
                  </a:cubicBezTo>
                  <a:cubicBezTo>
                    <a:pt x="17495" y="9046"/>
                    <a:pt x="17495" y="9046"/>
                    <a:pt x="17476" y="9046"/>
                  </a:cubicBezTo>
                  <a:cubicBezTo>
                    <a:pt x="17457" y="9046"/>
                    <a:pt x="17457" y="9046"/>
                    <a:pt x="17438" y="9065"/>
                  </a:cubicBezTo>
                  <a:cubicBezTo>
                    <a:pt x="16861" y="9584"/>
                    <a:pt x="16189" y="10025"/>
                    <a:pt x="15479" y="10428"/>
                  </a:cubicBezTo>
                  <a:cubicBezTo>
                    <a:pt x="14403" y="11024"/>
                    <a:pt x="13251" y="11504"/>
                    <a:pt x="12118" y="12022"/>
                  </a:cubicBezTo>
                  <a:cubicBezTo>
                    <a:pt x="11004" y="12522"/>
                    <a:pt x="9871" y="13098"/>
                    <a:pt x="8892" y="13847"/>
                  </a:cubicBezTo>
                  <a:cubicBezTo>
                    <a:pt x="8450" y="14154"/>
                    <a:pt x="8066" y="14519"/>
                    <a:pt x="7701" y="14922"/>
                  </a:cubicBezTo>
                  <a:cubicBezTo>
                    <a:pt x="7375" y="15325"/>
                    <a:pt x="7087" y="15786"/>
                    <a:pt x="6876" y="16266"/>
                  </a:cubicBezTo>
                  <a:cubicBezTo>
                    <a:pt x="6818" y="16343"/>
                    <a:pt x="6799" y="16439"/>
                    <a:pt x="6780" y="16497"/>
                  </a:cubicBezTo>
                  <a:cubicBezTo>
                    <a:pt x="6972" y="14845"/>
                    <a:pt x="7221" y="13213"/>
                    <a:pt x="7682" y="11600"/>
                  </a:cubicBezTo>
                  <a:cubicBezTo>
                    <a:pt x="7874" y="10966"/>
                    <a:pt x="8066" y="10313"/>
                    <a:pt x="8335" y="9680"/>
                  </a:cubicBezTo>
                  <a:cubicBezTo>
                    <a:pt x="8450" y="9391"/>
                    <a:pt x="8566" y="9103"/>
                    <a:pt x="8719" y="8815"/>
                  </a:cubicBezTo>
                  <a:lnTo>
                    <a:pt x="9142" y="8028"/>
                  </a:lnTo>
                  <a:cubicBezTo>
                    <a:pt x="9372" y="7663"/>
                    <a:pt x="9603" y="7337"/>
                    <a:pt x="9852" y="7029"/>
                  </a:cubicBezTo>
                  <a:cubicBezTo>
                    <a:pt x="9967" y="6857"/>
                    <a:pt x="10102" y="6684"/>
                    <a:pt x="10255" y="6549"/>
                  </a:cubicBezTo>
                  <a:cubicBezTo>
                    <a:pt x="10390" y="6396"/>
                    <a:pt x="10544" y="6223"/>
                    <a:pt x="10678" y="6088"/>
                  </a:cubicBezTo>
                  <a:cubicBezTo>
                    <a:pt x="11216" y="5551"/>
                    <a:pt x="11811" y="5128"/>
                    <a:pt x="12445" y="4725"/>
                  </a:cubicBezTo>
                  <a:cubicBezTo>
                    <a:pt x="13078" y="4283"/>
                    <a:pt x="13750" y="3899"/>
                    <a:pt x="14403" y="3534"/>
                  </a:cubicBezTo>
                  <a:cubicBezTo>
                    <a:pt x="15076" y="3150"/>
                    <a:pt x="15767" y="2766"/>
                    <a:pt x="16420" y="2363"/>
                  </a:cubicBezTo>
                  <a:cubicBezTo>
                    <a:pt x="17073" y="1960"/>
                    <a:pt x="17726" y="1518"/>
                    <a:pt x="18321" y="1038"/>
                  </a:cubicBezTo>
                  <a:cubicBezTo>
                    <a:pt x="18698" y="736"/>
                    <a:pt x="19019" y="417"/>
                    <a:pt x="19358" y="60"/>
                  </a:cubicBezTo>
                  <a:lnTo>
                    <a:pt x="19358" y="60"/>
                  </a:lnTo>
                  <a:cubicBezTo>
                    <a:pt x="19361" y="63"/>
                    <a:pt x="19365" y="64"/>
                    <a:pt x="19367" y="64"/>
                  </a:cubicBezTo>
                  <a:cubicBezTo>
                    <a:pt x="19373" y="64"/>
                    <a:pt x="19377" y="58"/>
                    <a:pt x="19377" y="39"/>
                  </a:cubicBezTo>
                  <a:lnTo>
                    <a:pt x="19377" y="39"/>
                  </a:lnTo>
                  <a:cubicBezTo>
                    <a:pt x="19371" y="46"/>
                    <a:pt x="19364" y="53"/>
                    <a:pt x="19358" y="60"/>
                  </a:cubicBezTo>
                  <a:lnTo>
                    <a:pt x="19358" y="60"/>
                  </a:lnTo>
                  <a:cubicBezTo>
                    <a:pt x="19345" y="51"/>
                    <a:pt x="19330" y="30"/>
                    <a:pt x="19320" y="20"/>
                  </a:cubicBezTo>
                  <a:lnTo>
                    <a:pt x="19300" y="1"/>
                  </a:lnTo>
                  <a:close/>
                </a:path>
              </a:pathLst>
            </a:custGeom>
            <a:solidFill>
              <a:srgbClr val="FDAD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9" name="Google Shape;609;p33"/>
            <p:cNvSpPr/>
            <p:nvPr/>
          </p:nvSpPr>
          <p:spPr>
            <a:xfrm>
              <a:off x="-2808105" y="5305408"/>
              <a:ext cx="15803" cy="15803"/>
            </a:xfrm>
            <a:custGeom>
              <a:avLst/>
              <a:gdLst/>
              <a:ahLst/>
              <a:cxnLst/>
              <a:rect l="l" t="t" r="r" b="b"/>
              <a:pathLst>
                <a:path w="289" h="289" extrusionOk="0">
                  <a:moveTo>
                    <a:pt x="154" y="1"/>
                  </a:moveTo>
                  <a:cubicBezTo>
                    <a:pt x="78" y="1"/>
                    <a:pt x="1" y="77"/>
                    <a:pt x="1" y="154"/>
                  </a:cubicBezTo>
                  <a:cubicBezTo>
                    <a:pt x="1" y="231"/>
                    <a:pt x="78" y="289"/>
                    <a:pt x="154" y="289"/>
                  </a:cubicBezTo>
                  <a:cubicBezTo>
                    <a:pt x="250" y="289"/>
                    <a:pt x="289" y="231"/>
                    <a:pt x="289" y="154"/>
                  </a:cubicBezTo>
                  <a:cubicBezTo>
                    <a:pt x="289" y="77"/>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0" name="Google Shape;610;p33"/>
            <p:cNvSpPr/>
            <p:nvPr/>
          </p:nvSpPr>
          <p:spPr>
            <a:xfrm>
              <a:off x="-2854312" y="5251873"/>
              <a:ext cx="24224" cy="24170"/>
            </a:xfrm>
            <a:custGeom>
              <a:avLst/>
              <a:gdLst/>
              <a:ahLst/>
              <a:cxnLst/>
              <a:rect l="l" t="t" r="r" b="b"/>
              <a:pathLst>
                <a:path w="443" h="442" extrusionOk="0">
                  <a:moveTo>
                    <a:pt x="231" y="0"/>
                  </a:moveTo>
                  <a:cubicBezTo>
                    <a:pt x="97" y="0"/>
                    <a:pt x="1" y="96"/>
                    <a:pt x="1" y="211"/>
                  </a:cubicBezTo>
                  <a:cubicBezTo>
                    <a:pt x="1" y="346"/>
                    <a:pt x="97" y="442"/>
                    <a:pt x="231" y="442"/>
                  </a:cubicBezTo>
                  <a:cubicBezTo>
                    <a:pt x="347" y="442"/>
                    <a:pt x="443" y="346"/>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1" name="Google Shape;611;p33"/>
            <p:cNvSpPr/>
            <p:nvPr/>
          </p:nvSpPr>
          <p:spPr>
            <a:xfrm>
              <a:off x="-3587288" y="5180292"/>
              <a:ext cx="23185" cy="24388"/>
            </a:xfrm>
            <a:custGeom>
              <a:avLst/>
              <a:gdLst/>
              <a:ahLst/>
              <a:cxnLst/>
              <a:rect l="l" t="t" r="r" b="b"/>
              <a:pathLst>
                <a:path w="424" h="446" extrusionOk="0">
                  <a:moveTo>
                    <a:pt x="187" y="1"/>
                  </a:moveTo>
                  <a:cubicBezTo>
                    <a:pt x="97" y="1"/>
                    <a:pt x="1" y="93"/>
                    <a:pt x="1" y="234"/>
                  </a:cubicBezTo>
                  <a:cubicBezTo>
                    <a:pt x="1" y="349"/>
                    <a:pt x="97" y="445"/>
                    <a:pt x="212" y="445"/>
                  </a:cubicBezTo>
                  <a:cubicBezTo>
                    <a:pt x="327" y="445"/>
                    <a:pt x="423" y="349"/>
                    <a:pt x="423" y="234"/>
                  </a:cubicBezTo>
                  <a:cubicBezTo>
                    <a:pt x="423" y="119"/>
                    <a:pt x="327" y="3"/>
                    <a:pt x="212" y="3"/>
                  </a:cubicBezTo>
                  <a:cubicBezTo>
                    <a:pt x="204" y="2"/>
                    <a:pt x="196" y="1"/>
                    <a:pt x="18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2" name="Google Shape;612;p33"/>
            <p:cNvSpPr/>
            <p:nvPr/>
          </p:nvSpPr>
          <p:spPr>
            <a:xfrm>
              <a:off x="-3569406" y="5128999"/>
              <a:ext cx="15803" cy="15803"/>
            </a:xfrm>
            <a:custGeom>
              <a:avLst/>
              <a:gdLst/>
              <a:ahLst/>
              <a:cxnLst/>
              <a:rect l="l" t="t" r="r" b="b"/>
              <a:pathLst>
                <a:path w="289" h="289" extrusionOk="0">
                  <a:moveTo>
                    <a:pt x="154" y="0"/>
                  </a:moveTo>
                  <a:cubicBezTo>
                    <a:pt x="77" y="0"/>
                    <a:pt x="0" y="58"/>
                    <a:pt x="0" y="135"/>
                  </a:cubicBezTo>
                  <a:cubicBezTo>
                    <a:pt x="0" y="212"/>
                    <a:pt x="77" y="288"/>
                    <a:pt x="154" y="288"/>
                  </a:cubicBezTo>
                  <a:cubicBezTo>
                    <a:pt x="250" y="288"/>
                    <a:pt x="288" y="212"/>
                    <a:pt x="288" y="135"/>
                  </a:cubicBezTo>
                  <a:cubicBezTo>
                    <a:pt x="288" y="58"/>
                    <a:pt x="231"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3" name="Google Shape;613;p33"/>
            <p:cNvSpPr/>
            <p:nvPr/>
          </p:nvSpPr>
          <p:spPr>
            <a:xfrm>
              <a:off x="-3535831" y="5183573"/>
              <a:ext cx="10554" cy="10608"/>
            </a:xfrm>
            <a:custGeom>
              <a:avLst/>
              <a:gdLst/>
              <a:ahLst/>
              <a:cxnLst/>
              <a:rect l="l" t="t" r="r" b="b"/>
              <a:pathLst>
                <a:path w="193" h="194" extrusionOk="0">
                  <a:moveTo>
                    <a:pt x="97" y="1"/>
                  </a:moveTo>
                  <a:cubicBezTo>
                    <a:pt x="39" y="20"/>
                    <a:pt x="1" y="59"/>
                    <a:pt x="1" y="97"/>
                  </a:cubicBezTo>
                  <a:cubicBezTo>
                    <a:pt x="1" y="155"/>
                    <a:pt x="39" y="193"/>
                    <a:pt x="97" y="193"/>
                  </a:cubicBezTo>
                  <a:cubicBezTo>
                    <a:pt x="135" y="193"/>
                    <a:pt x="193" y="155"/>
                    <a:pt x="193" y="97"/>
                  </a:cubicBezTo>
                  <a:cubicBezTo>
                    <a:pt x="193" y="59"/>
                    <a:pt x="135"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4" name="Google Shape;614;p33"/>
            <p:cNvSpPr/>
            <p:nvPr/>
          </p:nvSpPr>
          <p:spPr>
            <a:xfrm>
              <a:off x="-3559946" y="5263411"/>
              <a:ext cx="26302" cy="26302"/>
            </a:xfrm>
            <a:custGeom>
              <a:avLst/>
              <a:gdLst/>
              <a:ahLst/>
              <a:cxnLst/>
              <a:rect l="l" t="t" r="r" b="b"/>
              <a:pathLst>
                <a:path w="481" h="481" extrusionOk="0">
                  <a:moveTo>
                    <a:pt x="250" y="0"/>
                  </a:moveTo>
                  <a:cubicBezTo>
                    <a:pt x="115" y="0"/>
                    <a:pt x="0" y="96"/>
                    <a:pt x="0" y="250"/>
                  </a:cubicBezTo>
                  <a:cubicBezTo>
                    <a:pt x="0" y="365"/>
                    <a:pt x="96" y="481"/>
                    <a:pt x="250" y="481"/>
                  </a:cubicBezTo>
                  <a:cubicBezTo>
                    <a:pt x="365" y="481"/>
                    <a:pt x="480" y="385"/>
                    <a:pt x="480" y="250"/>
                  </a:cubicBezTo>
                  <a:cubicBezTo>
                    <a:pt x="480" y="135"/>
                    <a:pt x="384" y="0"/>
                    <a:pt x="250"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5" name="Google Shape;615;p33"/>
            <p:cNvSpPr/>
            <p:nvPr/>
          </p:nvSpPr>
          <p:spPr>
            <a:xfrm>
              <a:off x="-3608286" y="5256084"/>
              <a:ext cx="17936" cy="17881"/>
            </a:xfrm>
            <a:custGeom>
              <a:avLst/>
              <a:gdLst/>
              <a:ahLst/>
              <a:cxnLst/>
              <a:rect l="l" t="t" r="r" b="b"/>
              <a:pathLst>
                <a:path w="328" h="327" extrusionOk="0">
                  <a:moveTo>
                    <a:pt x="174" y="0"/>
                  </a:moveTo>
                  <a:cubicBezTo>
                    <a:pt x="97" y="0"/>
                    <a:pt x="1" y="96"/>
                    <a:pt x="1" y="173"/>
                  </a:cubicBezTo>
                  <a:cubicBezTo>
                    <a:pt x="1" y="269"/>
                    <a:pt x="77" y="326"/>
                    <a:pt x="174" y="326"/>
                  </a:cubicBezTo>
                  <a:cubicBezTo>
                    <a:pt x="270" y="326"/>
                    <a:pt x="327" y="269"/>
                    <a:pt x="327" y="173"/>
                  </a:cubicBezTo>
                  <a:cubicBezTo>
                    <a:pt x="327" y="58"/>
                    <a:pt x="250" y="0"/>
                    <a:pt x="17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6" name="Google Shape;616;p33"/>
            <p:cNvSpPr/>
            <p:nvPr/>
          </p:nvSpPr>
          <p:spPr>
            <a:xfrm>
              <a:off x="-3590405" y="5326406"/>
              <a:ext cx="18920" cy="18975"/>
            </a:xfrm>
            <a:custGeom>
              <a:avLst/>
              <a:gdLst/>
              <a:ahLst/>
              <a:cxnLst/>
              <a:rect l="l" t="t" r="r" b="b"/>
              <a:pathLst>
                <a:path w="346" h="347" extrusionOk="0">
                  <a:moveTo>
                    <a:pt x="173" y="1"/>
                  </a:moveTo>
                  <a:cubicBezTo>
                    <a:pt x="77" y="1"/>
                    <a:pt x="0" y="77"/>
                    <a:pt x="0" y="174"/>
                  </a:cubicBezTo>
                  <a:cubicBezTo>
                    <a:pt x="0" y="270"/>
                    <a:pt x="77" y="346"/>
                    <a:pt x="173" y="346"/>
                  </a:cubicBezTo>
                  <a:cubicBezTo>
                    <a:pt x="269" y="346"/>
                    <a:pt x="346" y="270"/>
                    <a:pt x="346" y="174"/>
                  </a:cubicBezTo>
                  <a:cubicBezTo>
                    <a:pt x="346" y="77"/>
                    <a:pt x="269" y="1"/>
                    <a:pt x="17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7" name="Google Shape;617;p33"/>
            <p:cNvSpPr/>
            <p:nvPr/>
          </p:nvSpPr>
          <p:spPr>
            <a:xfrm>
              <a:off x="-3535831" y="5325367"/>
              <a:ext cx="21053" cy="21053"/>
            </a:xfrm>
            <a:custGeom>
              <a:avLst/>
              <a:gdLst/>
              <a:ahLst/>
              <a:cxnLst/>
              <a:rect l="l" t="t" r="r" b="b"/>
              <a:pathLst>
                <a:path w="385" h="385" extrusionOk="0">
                  <a:moveTo>
                    <a:pt x="193" y="0"/>
                  </a:moveTo>
                  <a:cubicBezTo>
                    <a:pt x="58" y="0"/>
                    <a:pt x="1" y="77"/>
                    <a:pt x="1" y="193"/>
                  </a:cubicBezTo>
                  <a:cubicBezTo>
                    <a:pt x="1" y="289"/>
                    <a:pt x="58" y="385"/>
                    <a:pt x="193" y="385"/>
                  </a:cubicBezTo>
                  <a:cubicBezTo>
                    <a:pt x="289" y="385"/>
                    <a:pt x="385" y="308"/>
                    <a:pt x="385" y="193"/>
                  </a:cubicBezTo>
                  <a:cubicBezTo>
                    <a:pt x="385" y="96"/>
                    <a:pt x="308" y="0"/>
                    <a:pt x="193"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8" name="Google Shape;618;p33"/>
            <p:cNvSpPr/>
            <p:nvPr/>
          </p:nvSpPr>
          <p:spPr>
            <a:xfrm>
              <a:off x="-3496951" y="5370536"/>
              <a:ext cx="15803" cy="15803"/>
            </a:xfrm>
            <a:custGeom>
              <a:avLst/>
              <a:gdLst/>
              <a:ahLst/>
              <a:cxnLst/>
              <a:rect l="l" t="t" r="r" b="b"/>
              <a:pathLst>
                <a:path w="289" h="289" extrusionOk="0">
                  <a:moveTo>
                    <a:pt x="154" y="0"/>
                  </a:moveTo>
                  <a:cubicBezTo>
                    <a:pt x="77" y="0"/>
                    <a:pt x="0" y="58"/>
                    <a:pt x="0" y="135"/>
                  </a:cubicBezTo>
                  <a:cubicBezTo>
                    <a:pt x="0" y="211"/>
                    <a:pt x="77" y="288"/>
                    <a:pt x="154" y="288"/>
                  </a:cubicBezTo>
                  <a:cubicBezTo>
                    <a:pt x="212" y="288"/>
                    <a:pt x="288" y="211"/>
                    <a:pt x="288" y="135"/>
                  </a:cubicBezTo>
                  <a:cubicBezTo>
                    <a:pt x="288" y="58"/>
                    <a:pt x="212"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9" name="Google Shape;619;p33"/>
            <p:cNvSpPr/>
            <p:nvPr/>
          </p:nvSpPr>
          <p:spPr>
            <a:xfrm>
              <a:off x="-3544197" y="5387324"/>
              <a:ext cx="10554" cy="10554"/>
            </a:xfrm>
            <a:custGeom>
              <a:avLst/>
              <a:gdLst/>
              <a:ahLst/>
              <a:cxnLst/>
              <a:rect l="l" t="t" r="r" b="b"/>
              <a:pathLst>
                <a:path w="193" h="193" extrusionOk="0">
                  <a:moveTo>
                    <a:pt x="96" y="0"/>
                  </a:moveTo>
                  <a:cubicBezTo>
                    <a:pt x="58" y="0"/>
                    <a:pt x="0" y="39"/>
                    <a:pt x="0" y="96"/>
                  </a:cubicBezTo>
                  <a:cubicBezTo>
                    <a:pt x="0" y="135"/>
                    <a:pt x="58" y="193"/>
                    <a:pt x="96" y="193"/>
                  </a:cubicBezTo>
                  <a:cubicBezTo>
                    <a:pt x="154" y="193"/>
                    <a:pt x="192" y="135"/>
                    <a:pt x="192" y="96"/>
                  </a:cubicBezTo>
                  <a:cubicBezTo>
                    <a:pt x="192" y="39"/>
                    <a:pt x="154" y="0"/>
                    <a:pt x="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0" name="Google Shape;620;p33"/>
            <p:cNvSpPr/>
            <p:nvPr/>
          </p:nvSpPr>
          <p:spPr>
            <a:xfrm>
              <a:off x="-3514832" y="5444030"/>
              <a:ext cx="23185" cy="23131"/>
            </a:xfrm>
            <a:custGeom>
              <a:avLst/>
              <a:gdLst/>
              <a:ahLst/>
              <a:cxnLst/>
              <a:rect l="l" t="t" r="r" b="b"/>
              <a:pathLst>
                <a:path w="424" h="423" extrusionOk="0">
                  <a:moveTo>
                    <a:pt x="212" y="0"/>
                  </a:moveTo>
                  <a:cubicBezTo>
                    <a:pt x="97" y="0"/>
                    <a:pt x="1" y="96"/>
                    <a:pt x="1" y="212"/>
                  </a:cubicBezTo>
                  <a:cubicBezTo>
                    <a:pt x="1" y="327"/>
                    <a:pt x="97" y="423"/>
                    <a:pt x="212" y="423"/>
                  </a:cubicBezTo>
                  <a:cubicBezTo>
                    <a:pt x="327" y="423"/>
                    <a:pt x="423" y="327"/>
                    <a:pt x="423" y="212"/>
                  </a:cubicBezTo>
                  <a:cubicBezTo>
                    <a:pt x="423" y="96"/>
                    <a:pt x="327" y="0"/>
                    <a:pt x="21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1" name="Google Shape;621;p33"/>
            <p:cNvSpPr/>
            <p:nvPr/>
          </p:nvSpPr>
          <p:spPr>
            <a:xfrm>
              <a:off x="-3501162" y="5292831"/>
              <a:ext cx="8476" cy="7382"/>
            </a:xfrm>
            <a:custGeom>
              <a:avLst/>
              <a:gdLst/>
              <a:ahLst/>
              <a:cxnLst/>
              <a:rect l="l" t="t" r="r" b="b"/>
              <a:pathLst>
                <a:path w="155" h="135" extrusionOk="0">
                  <a:moveTo>
                    <a:pt x="77" y="0"/>
                  </a:moveTo>
                  <a:cubicBezTo>
                    <a:pt x="39" y="0"/>
                    <a:pt x="0" y="19"/>
                    <a:pt x="0" y="77"/>
                  </a:cubicBezTo>
                  <a:cubicBezTo>
                    <a:pt x="0" y="115"/>
                    <a:pt x="39" y="135"/>
                    <a:pt x="77" y="135"/>
                  </a:cubicBezTo>
                  <a:cubicBezTo>
                    <a:pt x="135" y="135"/>
                    <a:pt x="154" y="115"/>
                    <a:pt x="154" y="77"/>
                  </a:cubicBezTo>
                  <a:cubicBezTo>
                    <a:pt x="154" y="19"/>
                    <a:pt x="135" y="0"/>
                    <a:pt x="7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2" name="Google Shape;622;p33"/>
            <p:cNvSpPr/>
            <p:nvPr/>
          </p:nvSpPr>
          <p:spPr>
            <a:xfrm>
              <a:off x="-2977131" y="5742274"/>
              <a:ext cx="36801" cy="37840"/>
            </a:xfrm>
            <a:custGeom>
              <a:avLst/>
              <a:gdLst/>
              <a:ahLst/>
              <a:cxnLst/>
              <a:rect l="l" t="t" r="r" b="b"/>
              <a:pathLst>
                <a:path w="673" h="692" extrusionOk="0">
                  <a:moveTo>
                    <a:pt x="326" y="0"/>
                  </a:moveTo>
                  <a:cubicBezTo>
                    <a:pt x="173" y="39"/>
                    <a:pt x="0" y="173"/>
                    <a:pt x="0" y="346"/>
                  </a:cubicBezTo>
                  <a:cubicBezTo>
                    <a:pt x="0" y="519"/>
                    <a:pt x="154" y="692"/>
                    <a:pt x="326" y="692"/>
                  </a:cubicBezTo>
                  <a:cubicBezTo>
                    <a:pt x="519" y="692"/>
                    <a:pt x="672" y="538"/>
                    <a:pt x="672" y="346"/>
                  </a:cubicBezTo>
                  <a:cubicBezTo>
                    <a:pt x="672" y="173"/>
                    <a:pt x="519" y="0"/>
                    <a:pt x="32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3" name="Google Shape;623;p33"/>
            <p:cNvSpPr/>
            <p:nvPr/>
          </p:nvSpPr>
          <p:spPr>
            <a:xfrm>
              <a:off x="-2923596" y="5683434"/>
              <a:ext cx="20014" cy="20014"/>
            </a:xfrm>
            <a:custGeom>
              <a:avLst/>
              <a:gdLst/>
              <a:ahLst/>
              <a:cxnLst/>
              <a:rect l="l" t="t" r="r" b="b"/>
              <a:pathLst>
                <a:path w="366" h="366" extrusionOk="0">
                  <a:moveTo>
                    <a:pt x="192" y="1"/>
                  </a:moveTo>
                  <a:cubicBezTo>
                    <a:pt x="96" y="1"/>
                    <a:pt x="0" y="78"/>
                    <a:pt x="0" y="174"/>
                  </a:cubicBezTo>
                  <a:cubicBezTo>
                    <a:pt x="0" y="270"/>
                    <a:pt x="77" y="366"/>
                    <a:pt x="173" y="366"/>
                  </a:cubicBezTo>
                  <a:cubicBezTo>
                    <a:pt x="269" y="366"/>
                    <a:pt x="365" y="289"/>
                    <a:pt x="365" y="193"/>
                  </a:cubicBezTo>
                  <a:cubicBezTo>
                    <a:pt x="365" y="97"/>
                    <a:pt x="288" y="1"/>
                    <a:pt x="19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4" name="Google Shape;624;p33"/>
            <p:cNvSpPr/>
            <p:nvPr/>
          </p:nvSpPr>
          <p:spPr>
            <a:xfrm>
              <a:off x="-2904676" y="5734891"/>
              <a:ext cx="12632" cy="13725"/>
            </a:xfrm>
            <a:custGeom>
              <a:avLst/>
              <a:gdLst/>
              <a:ahLst/>
              <a:cxnLst/>
              <a:rect l="l" t="t" r="r" b="b"/>
              <a:pathLst>
                <a:path w="231" h="251" extrusionOk="0">
                  <a:moveTo>
                    <a:pt x="115" y="1"/>
                  </a:moveTo>
                  <a:cubicBezTo>
                    <a:pt x="38" y="1"/>
                    <a:pt x="0" y="58"/>
                    <a:pt x="0" y="116"/>
                  </a:cubicBezTo>
                  <a:cubicBezTo>
                    <a:pt x="0" y="193"/>
                    <a:pt x="38" y="251"/>
                    <a:pt x="115" y="251"/>
                  </a:cubicBezTo>
                  <a:cubicBezTo>
                    <a:pt x="192" y="251"/>
                    <a:pt x="231" y="193"/>
                    <a:pt x="231" y="116"/>
                  </a:cubicBezTo>
                  <a:cubicBezTo>
                    <a:pt x="231" y="58"/>
                    <a:pt x="192" y="1"/>
                    <a:pt x="11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5" name="Google Shape;625;p33"/>
            <p:cNvSpPr/>
            <p:nvPr/>
          </p:nvSpPr>
          <p:spPr>
            <a:xfrm>
              <a:off x="-2852180" y="5712854"/>
              <a:ext cx="10554" cy="10554"/>
            </a:xfrm>
            <a:custGeom>
              <a:avLst/>
              <a:gdLst/>
              <a:ahLst/>
              <a:cxnLst/>
              <a:rect l="l" t="t" r="r" b="b"/>
              <a:pathLst>
                <a:path w="193" h="193" extrusionOk="0">
                  <a:moveTo>
                    <a:pt x="96" y="1"/>
                  </a:moveTo>
                  <a:cubicBezTo>
                    <a:pt x="39" y="1"/>
                    <a:pt x="0" y="20"/>
                    <a:pt x="0" y="97"/>
                  </a:cubicBezTo>
                  <a:cubicBezTo>
                    <a:pt x="0" y="135"/>
                    <a:pt x="39" y="193"/>
                    <a:pt x="96" y="193"/>
                  </a:cubicBezTo>
                  <a:cubicBezTo>
                    <a:pt x="135" y="193"/>
                    <a:pt x="192" y="135"/>
                    <a:pt x="192" y="97"/>
                  </a:cubicBezTo>
                  <a:cubicBezTo>
                    <a:pt x="192" y="39"/>
                    <a:pt x="135" y="1"/>
                    <a:pt x="96"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6" name="Google Shape;626;p33"/>
            <p:cNvSpPr/>
            <p:nvPr/>
          </p:nvSpPr>
          <p:spPr>
            <a:xfrm>
              <a:off x="-2844852" y="5641437"/>
              <a:ext cx="24224" cy="24224"/>
            </a:xfrm>
            <a:custGeom>
              <a:avLst/>
              <a:gdLst/>
              <a:ahLst/>
              <a:cxnLst/>
              <a:rect l="l" t="t" r="r" b="b"/>
              <a:pathLst>
                <a:path w="443" h="443" extrusionOk="0">
                  <a:moveTo>
                    <a:pt x="231" y="1"/>
                  </a:moveTo>
                  <a:cubicBezTo>
                    <a:pt x="97" y="39"/>
                    <a:pt x="1" y="135"/>
                    <a:pt x="1" y="231"/>
                  </a:cubicBezTo>
                  <a:cubicBezTo>
                    <a:pt x="1" y="346"/>
                    <a:pt x="97" y="442"/>
                    <a:pt x="231" y="442"/>
                  </a:cubicBezTo>
                  <a:cubicBezTo>
                    <a:pt x="346" y="442"/>
                    <a:pt x="442" y="346"/>
                    <a:pt x="442" y="231"/>
                  </a:cubicBezTo>
                  <a:cubicBezTo>
                    <a:pt x="442" y="97"/>
                    <a:pt x="346" y="1"/>
                    <a:pt x="23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7" name="Google Shape;627;p33"/>
            <p:cNvSpPr/>
            <p:nvPr/>
          </p:nvSpPr>
          <p:spPr>
            <a:xfrm>
              <a:off x="-2828064" y="5669818"/>
              <a:ext cx="24224" cy="23131"/>
            </a:xfrm>
            <a:custGeom>
              <a:avLst/>
              <a:gdLst/>
              <a:ahLst/>
              <a:cxnLst/>
              <a:rect l="l" t="t" r="r" b="b"/>
              <a:pathLst>
                <a:path w="443" h="423" extrusionOk="0">
                  <a:moveTo>
                    <a:pt x="231" y="0"/>
                  </a:moveTo>
                  <a:cubicBezTo>
                    <a:pt x="116" y="0"/>
                    <a:pt x="1" y="96"/>
                    <a:pt x="1" y="211"/>
                  </a:cubicBezTo>
                  <a:cubicBezTo>
                    <a:pt x="1" y="327"/>
                    <a:pt x="97" y="423"/>
                    <a:pt x="231" y="423"/>
                  </a:cubicBezTo>
                  <a:cubicBezTo>
                    <a:pt x="347" y="423"/>
                    <a:pt x="443" y="327"/>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8" name="Google Shape;628;p33"/>
            <p:cNvSpPr/>
            <p:nvPr/>
          </p:nvSpPr>
          <p:spPr>
            <a:xfrm>
              <a:off x="-3116847" y="5246623"/>
              <a:ext cx="17936" cy="16842"/>
            </a:xfrm>
            <a:custGeom>
              <a:avLst/>
              <a:gdLst/>
              <a:ahLst/>
              <a:cxnLst/>
              <a:rect l="l" t="t" r="r" b="b"/>
              <a:pathLst>
                <a:path w="328" h="308" extrusionOk="0">
                  <a:moveTo>
                    <a:pt x="155" y="0"/>
                  </a:moveTo>
                  <a:cubicBezTo>
                    <a:pt x="78" y="0"/>
                    <a:pt x="1" y="96"/>
                    <a:pt x="1" y="173"/>
                  </a:cubicBezTo>
                  <a:cubicBezTo>
                    <a:pt x="1" y="269"/>
                    <a:pt x="97" y="307"/>
                    <a:pt x="174" y="307"/>
                  </a:cubicBezTo>
                  <a:cubicBezTo>
                    <a:pt x="270" y="307"/>
                    <a:pt x="327" y="211"/>
                    <a:pt x="327" y="135"/>
                  </a:cubicBezTo>
                  <a:cubicBezTo>
                    <a:pt x="327" y="39"/>
                    <a:pt x="231" y="0"/>
                    <a:pt x="15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9" name="Google Shape;629;p33"/>
            <p:cNvSpPr/>
            <p:nvPr/>
          </p:nvSpPr>
          <p:spPr>
            <a:xfrm>
              <a:off x="-3076928" y="5183573"/>
              <a:ext cx="16842" cy="16897"/>
            </a:xfrm>
            <a:custGeom>
              <a:avLst/>
              <a:gdLst/>
              <a:ahLst/>
              <a:cxnLst/>
              <a:rect l="l" t="t" r="r" b="b"/>
              <a:pathLst>
                <a:path w="308" h="309" extrusionOk="0">
                  <a:moveTo>
                    <a:pt x="154" y="1"/>
                  </a:moveTo>
                  <a:cubicBezTo>
                    <a:pt x="78" y="1"/>
                    <a:pt x="1" y="97"/>
                    <a:pt x="1" y="174"/>
                  </a:cubicBezTo>
                  <a:cubicBezTo>
                    <a:pt x="1" y="270"/>
                    <a:pt x="78" y="308"/>
                    <a:pt x="174" y="308"/>
                  </a:cubicBezTo>
                  <a:cubicBezTo>
                    <a:pt x="231" y="308"/>
                    <a:pt x="308" y="231"/>
                    <a:pt x="308" y="135"/>
                  </a:cubicBezTo>
                  <a:cubicBezTo>
                    <a:pt x="308" y="39"/>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0" name="Google Shape;630;p33"/>
            <p:cNvSpPr/>
            <p:nvPr/>
          </p:nvSpPr>
          <p:spPr>
            <a:xfrm>
              <a:off x="-3060141" y="5221414"/>
              <a:ext cx="11647" cy="12632"/>
            </a:xfrm>
            <a:custGeom>
              <a:avLst/>
              <a:gdLst/>
              <a:ahLst/>
              <a:cxnLst/>
              <a:rect l="l" t="t" r="r" b="b"/>
              <a:pathLst>
                <a:path w="213" h="231" extrusionOk="0">
                  <a:moveTo>
                    <a:pt x="97" y="0"/>
                  </a:moveTo>
                  <a:cubicBezTo>
                    <a:pt x="59" y="0"/>
                    <a:pt x="1" y="77"/>
                    <a:pt x="1" y="135"/>
                  </a:cubicBezTo>
                  <a:cubicBezTo>
                    <a:pt x="1" y="173"/>
                    <a:pt x="59" y="231"/>
                    <a:pt x="135" y="231"/>
                  </a:cubicBezTo>
                  <a:cubicBezTo>
                    <a:pt x="174" y="231"/>
                    <a:pt x="212" y="173"/>
                    <a:pt x="212" y="96"/>
                  </a:cubicBezTo>
                  <a:cubicBezTo>
                    <a:pt x="212" y="58"/>
                    <a:pt x="174" y="0"/>
                    <a:pt x="9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1" name="Google Shape;631;p33"/>
            <p:cNvSpPr/>
            <p:nvPr/>
          </p:nvSpPr>
          <p:spPr>
            <a:xfrm>
              <a:off x="-3035971" y="5147920"/>
              <a:ext cx="17936" cy="17881"/>
            </a:xfrm>
            <a:custGeom>
              <a:avLst/>
              <a:gdLst/>
              <a:ahLst/>
              <a:cxnLst/>
              <a:rect l="l" t="t" r="r" b="b"/>
              <a:pathLst>
                <a:path w="328" h="327" extrusionOk="0">
                  <a:moveTo>
                    <a:pt x="135" y="0"/>
                  </a:moveTo>
                  <a:cubicBezTo>
                    <a:pt x="77" y="0"/>
                    <a:pt x="1" y="96"/>
                    <a:pt x="1" y="173"/>
                  </a:cubicBezTo>
                  <a:cubicBezTo>
                    <a:pt x="1" y="269"/>
                    <a:pt x="97" y="327"/>
                    <a:pt x="173" y="327"/>
                  </a:cubicBezTo>
                  <a:cubicBezTo>
                    <a:pt x="231" y="327"/>
                    <a:pt x="327" y="230"/>
                    <a:pt x="308" y="154"/>
                  </a:cubicBezTo>
                  <a:cubicBezTo>
                    <a:pt x="308" y="58"/>
                    <a:pt x="212" y="0"/>
                    <a:pt x="13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2" name="Google Shape;632;p33"/>
            <p:cNvSpPr/>
            <p:nvPr/>
          </p:nvSpPr>
          <p:spPr>
            <a:xfrm>
              <a:off x="-2978225" y="5131077"/>
              <a:ext cx="17936" cy="16897"/>
            </a:xfrm>
            <a:custGeom>
              <a:avLst/>
              <a:gdLst/>
              <a:ahLst/>
              <a:cxnLst/>
              <a:rect l="l" t="t" r="r" b="b"/>
              <a:pathLst>
                <a:path w="328" h="309" extrusionOk="0">
                  <a:moveTo>
                    <a:pt x="135" y="1"/>
                  </a:moveTo>
                  <a:cubicBezTo>
                    <a:pt x="39" y="1"/>
                    <a:pt x="1" y="78"/>
                    <a:pt x="1" y="174"/>
                  </a:cubicBezTo>
                  <a:cubicBezTo>
                    <a:pt x="1" y="270"/>
                    <a:pt x="97" y="308"/>
                    <a:pt x="154" y="308"/>
                  </a:cubicBezTo>
                  <a:cubicBezTo>
                    <a:pt x="231" y="308"/>
                    <a:pt x="327" y="212"/>
                    <a:pt x="308" y="154"/>
                  </a:cubicBezTo>
                  <a:cubicBezTo>
                    <a:pt x="308" y="58"/>
                    <a:pt x="212" y="1"/>
                    <a:pt x="13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3" name="Google Shape;633;p33"/>
            <p:cNvSpPr/>
            <p:nvPr/>
          </p:nvSpPr>
          <p:spPr>
            <a:xfrm>
              <a:off x="-3009723" y="5177285"/>
              <a:ext cx="11593" cy="11593"/>
            </a:xfrm>
            <a:custGeom>
              <a:avLst/>
              <a:gdLst/>
              <a:ahLst/>
              <a:cxnLst/>
              <a:rect l="l" t="t" r="r" b="b"/>
              <a:pathLst>
                <a:path w="212" h="212" extrusionOk="0">
                  <a:moveTo>
                    <a:pt x="97" y="1"/>
                  </a:moveTo>
                  <a:cubicBezTo>
                    <a:pt x="20" y="1"/>
                    <a:pt x="1" y="78"/>
                    <a:pt x="1" y="116"/>
                  </a:cubicBezTo>
                  <a:cubicBezTo>
                    <a:pt x="1" y="193"/>
                    <a:pt x="39" y="212"/>
                    <a:pt x="116" y="212"/>
                  </a:cubicBezTo>
                  <a:cubicBezTo>
                    <a:pt x="174" y="212"/>
                    <a:pt x="212" y="174"/>
                    <a:pt x="212" y="97"/>
                  </a:cubicBezTo>
                  <a:cubicBezTo>
                    <a:pt x="212" y="20"/>
                    <a:pt x="174"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 name="Group 5"/>
          <p:cNvGrpSpPr/>
          <p:nvPr/>
        </p:nvGrpSpPr>
        <p:grpSpPr>
          <a:xfrm>
            <a:off x="7248313" y="760307"/>
            <a:ext cx="4814993" cy="5030047"/>
            <a:chOff x="8561" y="898"/>
            <a:chExt cx="5687" cy="5941"/>
          </a:xfrm>
        </p:grpSpPr>
        <p:sp>
          <p:nvSpPr>
            <p:cNvPr id="2653" name="Google Shape;2653;p65"/>
            <p:cNvSpPr/>
            <p:nvPr/>
          </p:nvSpPr>
          <p:spPr>
            <a:xfrm>
              <a:off x="8561" y="3566"/>
              <a:ext cx="5687" cy="3273"/>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5" b="0" i="0" u="none" strike="noStrike" kern="1200" cap="none" spc="0" normalizeH="0" baseline="0" noProof="0">
                <a:ln>
                  <a:noFill/>
                </a:ln>
                <a:solidFill>
                  <a:prstClr val="black"/>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10102" y="898"/>
              <a:ext cx="3189" cy="1746"/>
            </a:xfrm>
            <a:prstGeom prst="roundRect">
              <a:avLst>
                <a:gd name="adj" fmla="val 16667"/>
              </a:avLst>
            </a:prstGeom>
            <a:solidFill>
              <a:srgbClr val="F656BC"/>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Nguyên</a:t>
              </a:r>
              <a:r>
                <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 </a:t>
              </a: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nhân</a:t>
              </a:r>
              <a:endPar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endParaRPr>
            </a:p>
          </p:txBody>
        </p:sp>
        <p:cxnSp>
          <p:nvCxnSpPr>
            <p:cNvPr id="2696" name="Google Shape;2696;p65"/>
            <p:cNvCxnSpPr/>
            <p:nvPr/>
          </p:nvCxnSpPr>
          <p:spPr>
            <a:xfrm flipH="1">
              <a:off x="9695" y="1782"/>
              <a:ext cx="407" cy="2028"/>
            </a:xfrm>
            <a:prstGeom prst="straightConnector1">
              <a:avLst/>
            </a:prstGeom>
            <a:noFill/>
            <a:ln w="9525" cap="flat" cmpd="sng">
              <a:solidFill>
                <a:srgbClr val="F656BC"/>
              </a:solidFill>
              <a:prstDash val="dash"/>
              <a:round/>
              <a:headEnd type="oval" w="med" len="med"/>
              <a:tailEnd type="oval" w="med" len="med"/>
            </a:ln>
          </p:spPr>
        </p:cxnSp>
        <p:cxnSp>
          <p:nvCxnSpPr>
            <p:cNvPr id="5" name="Google Shape;2696;p65"/>
            <p:cNvCxnSpPr/>
            <p:nvPr/>
          </p:nvCxnSpPr>
          <p:spPr>
            <a:xfrm>
              <a:off x="13324" y="1827"/>
              <a:ext cx="407" cy="2028"/>
            </a:xfrm>
            <a:prstGeom prst="straightConnector1">
              <a:avLst/>
            </a:prstGeom>
            <a:noFill/>
            <a:ln w="9525" cap="flat" cmpd="sng">
              <a:solidFill>
                <a:srgbClr val="F656BC"/>
              </a:solidFill>
              <a:prstDash val="dash"/>
              <a:round/>
              <a:headEnd type="oval" w="med" len="med"/>
              <a:tailEnd type="oval" w="med" len="med"/>
            </a:ln>
          </p:spPr>
        </p:cxnSp>
      </p:grpSp>
      <p:grpSp>
        <p:nvGrpSpPr>
          <p:cNvPr id="2676" name="Google Shape;2676;p65"/>
          <p:cNvGrpSpPr/>
          <p:nvPr/>
        </p:nvGrpSpPr>
        <p:grpSpPr>
          <a:xfrm rot="10800000" flipH="1" flipV="1">
            <a:off x="7241327" y="2933806"/>
            <a:ext cx="508893" cy="536832"/>
            <a:chOff x="3456600" y="4193100"/>
            <a:chExt cx="495225" cy="441425"/>
          </a:xfrm>
        </p:grpSpPr>
        <p:sp>
          <p:nvSpPr>
            <p:cNvPr id="2677"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8"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9"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7" name="Google Shape;2676;p65"/>
          <p:cNvGrpSpPr/>
          <p:nvPr/>
        </p:nvGrpSpPr>
        <p:grpSpPr>
          <a:xfrm rot="10800000" flipV="1">
            <a:off x="11409891" y="3049164"/>
            <a:ext cx="508893" cy="536832"/>
            <a:chOff x="3456600" y="4193100"/>
            <a:chExt cx="495225" cy="441425"/>
          </a:xfrm>
        </p:grpSpPr>
        <p:sp>
          <p:nvSpPr>
            <p:cNvPr id="2"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3"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4"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8" name="Text Box 0"/>
          <p:cNvSpPr txBox="1"/>
          <p:nvPr/>
        </p:nvSpPr>
        <p:spPr>
          <a:xfrm>
            <a:off x="7248525" y="3496098"/>
            <a:ext cx="4742392" cy="2246769"/>
          </a:xfrm>
          <a:prstGeom prst="rect">
            <a:avLst/>
          </a:prstGeom>
          <a:noFill/>
        </p:spPr>
        <p:txBody>
          <a:bodyPr wrap="square" rtlCol="0">
            <a:spAutoFit/>
          </a:bodyPr>
          <a:lstStyle/>
          <a:p>
            <a:pPr algn="ctr"/>
            <a:r>
              <a:rPr lang="nl-NL" sz="2800" dirty="0">
                <a:latin typeface="Cambria" panose="02040503050406030204" pitchFamily="18" charset="0"/>
                <a:ea typeface="Cambria" panose="02040503050406030204" pitchFamily="18" charset="0"/>
              </a:rPr>
              <a:t>Thói quen </a:t>
            </a:r>
            <a:r>
              <a:rPr lang="vi-VN" sz="2800" dirty="0">
                <a:latin typeface="Cambria" panose="02040503050406030204" pitchFamily="18" charset="0"/>
                <a:ea typeface="Cambria" panose="02040503050406030204" pitchFamily="18" charset="0"/>
              </a:rPr>
              <a:t>(</a:t>
            </a:r>
            <a:r>
              <a:rPr lang="nl-NL" sz="2800" dirty="0">
                <a:latin typeface="Cambria" panose="02040503050406030204" pitchFamily="18" charset="0"/>
                <a:ea typeface="Cambria" panose="02040503050406030204" pitchFamily="18" charset="0"/>
              </a:rPr>
              <a:t>thường xuyên</a:t>
            </a:r>
            <a:r>
              <a:rPr lang="vi-VN" sz="2800" dirty="0">
                <a:latin typeface="Cambria" panose="02040503050406030204" pitchFamily="18" charset="0"/>
                <a:ea typeface="Cambria" panose="02040503050406030204" pitchFamily="18" charset="0"/>
              </a:rPr>
              <a:t>)</a:t>
            </a:r>
            <a:r>
              <a:rPr lang="nl-NL" sz="2800" dirty="0">
                <a:latin typeface="Cambria" panose="02040503050406030204" pitchFamily="18" charset="0"/>
                <a:ea typeface="Cambria" panose="02040503050406030204" pitchFamily="18" charset="0"/>
              </a:rPr>
              <a:t> ăn nhiều thức ăn hơn tiêu chuẩn dành cho một khẩu phần ăn </a:t>
            </a:r>
            <a:r>
              <a:rPr lang="vi-VN" sz="2800" dirty="0">
                <a:latin typeface="Cambria" panose="02040503050406030204" pitchFamily="18" charset="0"/>
                <a:ea typeface="Cambria" panose="02040503050406030204" pitchFamily="18" charset="0"/>
              </a:rPr>
              <a:t>(quá</a:t>
            </a:r>
            <a:r>
              <a:rPr lang="nl-NL" sz="2800" dirty="0">
                <a:latin typeface="Cambria" panose="02040503050406030204" pitchFamily="18" charset="0"/>
                <a:ea typeface="Cambria" panose="02040503050406030204" pitchFamily="18" charset="0"/>
              </a:rPr>
              <a:t> thừa chất đường</a:t>
            </a:r>
            <a:r>
              <a:rPr lang="vi-VN" sz="2800" dirty="0">
                <a:latin typeface="Cambria" panose="02040503050406030204" pitchFamily="18" charset="0"/>
                <a:ea typeface="Cambria" panose="02040503050406030204" pitchFamily="18" charset="0"/>
              </a:rPr>
              <a:t>,</a:t>
            </a:r>
            <a:r>
              <a:rPr lang="nl-NL" sz="2800" dirty="0">
                <a:latin typeface="Cambria" panose="02040503050406030204" pitchFamily="18" charset="0"/>
                <a:ea typeface="Cambria" panose="02040503050406030204" pitchFamily="18" charset="0"/>
              </a:rPr>
              <a:t> bột chất đạm và chất béo</a:t>
            </a:r>
            <a:r>
              <a:rPr lang="vi-VN" sz="280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sp>
        <p:nvSpPr>
          <p:cNvPr id="9" name="Google Shape;2653;p65"/>
          <p:cNvSpPr/>
          <p:nvPr/>
        </p:nvSpPr>
        <p:spPr>
          <a:xfrm>
            <a:off x="673100" y="1278890"/>
            <a:ext cx="5918200" cy="3726180"/>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Quicksand Medium"/>
              <a:cs typeface="Calibri" panose="020F0502020204030204" pitchFamily="34" charset="0"/>
              <a:sym typeface="Quicksand Medium"/>
            </a:endParaRPr>
          </a:p>
        </p:txBody>
      </p:sp>
      <p:pic>
        <p:nvPicPr>
          <p:cNvPr id="11" name="Picture 10">
            <a:extLst>
              <a:ext uri="{FF2B5EF4-FFF2-40B4-BE49-F238E27FC236}">
                <a16:creationId xmlns:a16="http://schemas.microsoft.com/office/drawing/2014/main" id="{E8227BE7-537E-9B9E-FA55-27236E3955A2}"/>
              </a:ext>
            </a:extLst>
          </p:cNvPr>
          <p:cNvPicPr>
            <a:picLocks noChangeAspect="1"/>
          </p:cNvPicPr>
          <p:nvPr/>
        </p:nvPicPr>
        <p:blipFill>
          <a:blip r:embed="rId4"/>
          <a:stretch>
            <a:fillRect/>
          </a:stretch>
        </p:blipFill>
        <p:spPr>
          <a:xfrm>
            <a:off x="1076325" y="1347787"/>
            <a:ext cx="4724400" cy="351559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923"/>
                                        </p:tgtEl>
                                        <p:attrNameLst>
                                          <p:attrName>style.visibility</p:attrName>
                                        </p:attrNameLst>
                                      </p:cBhvr>
                                      <p:to>
                                        <p:strVal val="visible"/>
                                      </p:to>
                                    </p:set>
                                    <p:animEffect transition="in" filter="randombar(horizontal)">
                                      <p:cBhvr>
                                        <p:cTn id="7" dur="500"/>
                                        <p:tgtEl>
                                          <p:spTgt spid="19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676"/>
                                        </p:tgtEl>
                                        <p:attrNameLst>
                                          <p:attrName>style.visibility</p:attrName>
                                        </p:attrNameLst>
                                      </p:cBhvr>
                                      <p:to>
                                        <p:strVal val="visible"/>
                                      </p:to>
                                    </p:set>
                                    <p:anim calcmode="lin" valueType="num">
                                      <p:cBhvr additive="base">
                                        <p:cTn id="26" dur="500" fill="hold"/>
                                        <p:tgtEl>
                                          <p:spTgt spid="2676"/>
                                        </p:tgtEl>
                                        <p:attrNameLst>
                                          <p:attrName>ppt_x</p:attrName>
                                        </p:attrNameLst>
                                      </p:cBhvr>
                                      <p:tavLst>
                                        <p:tav tm="0">
                                          <p:val>
                                            <p:strVal val="#ppt_x"/>
                                          </p:val>
                                        </p:tav>
                                        <p:tav tm="100000">
                                          <p:val>
                                            <p:strVal val="#ppt_x"/>
                                          </p:val>
                                        </p:tav>
                                      </p:tavLst>
                                    </p:anim>
                                    <p:anim calcmode="lin" valueType="num">
                                      <p:cBhvr additive="base">
                                        <p:cTn id="27" dur="500" fill="hold"/>
                                        <p:tgtEl>
                                          <p:spTgt spid="2676"/>
                                        </p:tgtEl>
                                        <p:attrNameLst>
                                          <p:attrName>ppt_y</p:attrName>
                                        </p:attrNameLst>
                                      </p:cBhvr>
                                      <p:tavLst>
                                        <p:tav tm="0">
                                          <p:val>
                                            <p:strVal val="1+#ppt_h/2"/>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0" animBg="1"/>
      <p:bldP spid="1931" grpId="0" animBg="1"/>
      <p:bldP spid="1932" grpId="0" animBg="1"/>
      <p:bldP spid="8" grpId="0"/>
      <p:bldP spid="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grpSp>
        <p:nvGrpSpPr>
          <p:cNvPr id="13" name="Google Shape;2676;p65"/>
          <p:cNvGrpSpPr/>
          <p:nvPr/>
        </p:nvGrpSpPr>
        <p:grpSpPr>
          <a:xfrm rot="10800000" flipH="1" flipV="1">
            <a:off x="8731408" y="6314043"/>
            <a:ext cx="381670" cy="402624"/>
            <a:chOff x="3456600" y="4193100"/>
            <a:chExt cx="495225" cy="441425"/>
          </a:xfrm>
        </p:grpSpPr>
        <p:sp>
          <p:nvSpPr>
            <p:cNvPr id="14"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23" name="Google Shape;1923;p54"/>
          <p:cNvGrpSpPr/>
          <p:nvPr/>
        </p:nvGrpSpPr>
        <p:grpSpPr>
          <a:xfrm>
            <a:off x="407247" y="1122680"/>
            <a:ext cx="6469803" cy="4965700"/>
            <a:chOff x="4194275" y="1132225"/>
            <a:chExt cx="4262058" cy="2995974"/>
          </a:xfrm>
          <a:solidFill>
            <a:srgbClr val="BD59BC"/>
          </a:solidFill>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1930" name="Google Shape;1930;p54"/>
          <p:cNvSpPr/>
          <p:nvPr/>
        </p:nvSpPr>
        <p:spPr>
          <a:xfrm rot="813408">
            <a:off x="10405084" y="2608516"/>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1" name="Google Shape;1931;p54"/>
          <p:cNvSpPr/>
          <p:nvPr/>
        </p:nvSpPr>
        <p:spPr>
          <a:xfrm rot="813408">
            <a:off x="10613249" y="3203489"/>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2" name="Google Shape;1932;p54"/>
          <p:cNvSpPr/>
          <p:nvPr/>
        </p:nvSpPr>
        <p:spPr>
          <a:xfrm rot="813408">
            <a:off x="10608181"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80" name="Google Shape;1980;p54"/>
          <p:cNvSpPr/>
          <p:nvPr/>
        </p:nvSpPr>
        <p:spPr>
          <a:xfrm flipH="1">
            <a:off x="10024467"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nvGrpSpPr>
          <p:cNvPr id="1990" name="Google Shape;1990;p54"/>
          <p:cNvGrpSpPr/>
          <p:nvPr/>
        </p:nvGrpSpPr>
        <p:grpSpPr>
          <a:xfrm flipH="1">
            <a:off x="303257"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94" name="Google Shape;1994;p54"/>
          <p:cNvGrpSpPr/>
          <p:nvPr/>
        </p:nvGrpSpPr>
        <p:grpSpPr>
          <a:xfrm>
            <a:off x="5372800" y="5380020"/>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03" name="Google Shape;603;p33"/>
          <p:cNvGrpSpPr/>
          <p:nvPr/>
        </p:nvGrpSpPr>
        <p:grpSpPr>
          <a:xfrm rot="1385271">
            <a:off x="-560172" y="15460"/>
            <a:ext cx="1937347" cy="2813039"/>
            <a:chOff x="-3687030" y="4918994"/>
            <a:chExt cx="1168792" cy="1697093"/>
          </a:xfrm>
        </p:grpSpPr>
        <p:sp>
          <p:nvSpPr>
            <p:cNvPr id="604" name="Google Shape;604;p33"/>
            <p:cNvSpPr/>
            <p:nvPr/>
          </p:nvSpPr>
          <p:spPr>
            <a:xfrm>
              <a:off x="-3166171" y="4918994"/>
              <a:ext cx="647933" cy="475738"/>
            </a:xfrm>
            <a:custGeom>
              <a:avLst/>
              <a:gdLst/>
              <a:ahLst/>
              <a:cxnLst/>
              <a:rect l="l" t="t" r="r" b="b"/>
              <a:pathLst>
                <a:path w="11849" h="8700" extrusionOk="0">
                  <a:moveTo>
                    <a:pt x="11791" y="0"/>
                  </a:moveTo>
                  <a:cubicBezTo>
                    <a:pt x="11753" y="0"/>
                    <a:pt x="11733" y="0"/>
                    <a:pt x="11733" y="39"/>
                  </a:cubicBezTo>
                  <a:cubicBezTo>
                    <a:pt x="11561" y="154"/>
                    <a:pt x="11349" y="250"/>
                    <a:pt x="11081" y="365"/>
                  </a:cubicBezTo>
                  <a:cubicBezTo>
                    <a:pt x="10543" y="634"/>
                    <a:pt x="9909" y="845"/>
                    <a:pt x="9160" y="1056"/>
                  </a:cubicBezTo>
                  <a:cubicBezTo>
                    <a:pt x="8642" y="1210"/>
                    <a:pt x="8104" y="1325"/>
                    <a:pt x="7586" y="1441"/>
                  </a:cubicBezTo>
                  <a:lnTo>
                    <a:pt x="7182" y="1537"/>
                  </a:lnTo>
                  <a:cubicBezTo>
                    <a:pt x="6568" y="1690"/>
                    <a:pt x="5876" y="1863"/>
                    <a:pt x="5185" y="2074"/>
                  </a:cubicBezTo>
                  <a:cubicBezTo>
                    <a:pt x="4494" y="2286"/>
                    <a:pt x="3937" y="2535"/>
                    <a:pt x="3457" y="2823"/>
                  </a:cubicBezTo>
                  <a:cubicBezTo>
                    <a:pt x="2996" y="3073"/>
                    <a:pt x="2535" y="3438"/>
                    <a:pt x="2132" y="3841"/>
                  </a:cubicBezTo>
                  <a:cubicBezTo>
                    <a:pt x="1748" y="4225"/>
                    <a:pt x="1383" y="4667"/>
                    <a:pt x="1095" y="5166"/>
                  </a:cubicBezTo>
                  <a:cubicBezTo>
                    <a:pt x="807" y="5627"/>
                    <a:pt x="576" y="6126"/>
                    <a:pt x="403" y="6664"/>
                  </a:cubicBezTo>
                  <a:cubicBezTo>
                    <a:pt x="231" y="7182"/>
                    <a:pt x="115" y="7720"/>
                    <a:pt x="96" y="8239"/>
                  </a:cubicBezTo>
                  <a:cubicBezTo>
                    <a:pt x="96" y="8315"/>
                    <a:pt x="96" y="8411"/>
                    <a:pt x="77" y="8469"/>
                  </a:cubicBezTo>
                  <a:cubicBezTo>
                    <a:pt x="19" y="8507"/>
                    <a:pt x="0" y="8584"/>
                    <a:pt x="19" y="8623"/>
                  </a:cubicBezTo>
                  <a:cubicBezTo>
                    <a:pt x="39" y="8642"/>
                    <a:pt x="77" y="8700"/>
                    <a:pt x="96" y="8700"/>
                  </a:cubicBezTo>
                  <a:lnTo>
                    <a:pt x="192" y="8700"/>
                  </a:lnTo>
                  <a:cubicBezTo>
                    <a:pt x="269" y="8661"/>
                    <a:pt x="327" y="8661"/>
                    <a:pt x="423" y="8642"/>
                  </a:cubicBezTo>
                  <a:cubicBezTo>
                    <a:pt x="519" y="8623"/>
                    <a:pt x="634" y="8604"/>
                    <a:pt x="749" y="8604"/>
                  </a:cubicBezTo>
                  <a:lnTo>
                    <a:pt x="903" y="8565"/>
                  </a:lnTo>
                  <a:cubicBezTo>
                    <a:pt x="1076" y="8546"/>
                    <a:pt x="1248" y="8507"/>
                    <a:pt x="1421" y="8469"/>
                  </a:cubicBezTo>
                  <a:cubicBezTo>
                    <a:pt x="1748" y="8431"/>
                    <a:pt x="2093" y="8354"/>
                    <a:pt x="2420" y="8315"/>
                  </a:cubicBezTo>
                  <a:cubicBezTo>
                    <a:pt x="2689" y="8258"/>
                    <a:pt x="2957" y="8239"/>
                    <a:pt x="3207" y="8181"/>
                  </a:cubicBezTo>
                  <a:cubicBezTo>
                    <a:pt x="3630" y="8123"/>
                    <a:pt x="4052" y="8066"/>
                    <a:pt x="4455" y="7989"/>
                  </a:cubicBezTo>
                  <a:cubicBezTo>
                    <a:pt x="5281" y="7855"/>
                    <a:pt x="5896" y="7701"/>
                    <a:pt x="6472" y="7547"/>
                  </a:cubicBezTo>
                  <a:cubicBezTo>
                    <a:pt x="6798" y="7451"/>
                    <a:pt x="7105" y="7317"/>
                    <a:pt x="7393" y="7182"/>
                  </a:cubicBezTo>
                  <a:cubicBezTo>
                    <a:pt x="7682" y="7067"/>
                    <a:pt x="7912" y="6914"/>
                    <a:pt x="8142" y="6779"/>
                  </a:cubicBezTo>
                  <a:cubicBezTo>
                    <a:pt x="8949" y="6241"/>
                    <a:pt x="9679" y="5473"/>
                    <a:pt x="10255" y="4494"/>
                  </a:cubicBezTo>
                  <a:cubicBezTo>
                    <a:pt x="10485" y="4052"/>
                    <a:pt x="10696" y="3611"/>
                    <a:pt x="10927" y="3092"/>
                  </a:cubicBezTo>
                  <a:cubicBezTo>
                    <a:pt x="11138" y="2593"/>
                    <a:pt x="11311" y="2074"/>
                    <a:pt x="11426" y="1633"/>
                  </a:cubicBezTo>
                  <a:cubicBezTo>
                    <a:pt x="11503" y="1441"/>
                    <a:pt x="11541" y="1249"/>
                    <a:pt x="11599" y="1056"/>
                  </a:cubicBezTo>
                  <a:lnTo>
                    <a:pt x="11637" y="884"/>
                  </a:lnTo>
                  <a:cubicBezTo>
                    <a:pt x="11695" y="768"/>
                    <a:pt x="11714" y="653"/>
                    <a:pt x="11733" y="500"/>
                  </a:cubicBezTo>
                  <a:lnTo>
                    <a:pt x="11753" y="442"/>
                  </a:lnTo>
                  <a:cubicBezTo>
                    <a:pt x="11791" y="346"/>
                    <a:pt x="11810" y="250"/>
                    <a:pt x="11830" y="116"/>
                  </a:cubicBezTo>
                  <a:cubicBezTo>
                    <a:pt x="11830" y="96"/>
                    <a:pt x="11830" y="77"/>
                    <a:pt x="11810" y="58"/>
                  </a:cubicBezTo>
                  <a:cubicBezTo>
                    <a:pt x="11849" y="0"/>
                    <a:pt x="11810" y="0"/>
                    <a:pt x="1179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5" name="Google Shape;605;p33"/>
            <p:cNvSpPr/>
            <p:nvPr/>
          </p:nvSpPr>
          <p:spPr>
            <a:xfrm>
              <a:off x="-3220800" y="5452452"/>
              <a:ext cx="559785" cy="382285"/>
            </a:xfrm>
            <a:custGeom>
              <a:avLst/>
              <a:gdLst/>
              <a:ahLst/>
              <a:cxnLst/>
              <a:rect l="l" t="t" r="r" b="b"/>
              <a:pathLst>
                <a:path w="10237" h="6991" extrusionOk="0">
                  <a:moveTo>
                    <a:pt x="10083" y="0"/>
                  </a:moveTo>
                  <a:lnTo>
                    <a:pt x="9641" y="173"/>
                  </a:lnTo>
                  <a:cubicBezTo>
                    <a:pt x="9449" y="250"/>
                    <a:pt x="9257" y="346"/>
                    <a:pt x="9065" y="423"/>
                  </a:cubicBezTo>
                  <a:lnTo>
                    <a:pt x="8777" y="538"/>
                  </a:lnTo>
                  <a:lnTo>
                    <a:pt x="8066" y="826"/>
                  </a:lnTo>
                  <a:cubicBezTo>
                    <a:pt x="7260" y="1152"/>
                    <a:pt x="6588" y="1402"/>
                    <a:pt x="5973" y="1575"/>
                  </a:cubicBezTo>
                  <a:cubicBezTo>
                    <a:pt x="5800" y="1613"/>
                    <a:pt x="5666" y="1671"/>
                    <a:pt x="5493" y="1690"/>
                  </a:cubicBezTo>
                  <a:cubicBezTo>
                    <a:pt x="5339" y="1728"/>
                    <a:pt x="5205" y="1767"/>
                    <a:pt x="5090" y="1805"/>
                  </a:cubicBezTo>
                  <a:cubicBezTo>
                    <a:pt x="4840" y="1882"/>
                    <a:pt x="4571" y="1978"/>
                    <a:pt x="4322" y="2055"/>
                  </a:cubicBezTo>
                  <a:cubicBezTo>
                    <a:pt x="3784" y="2247"/>
                    <a:pt x="3304" y="2458"/>
                    <a:pt x="2843" y="2727"/>
                  </a:cubicBezTo>
                  <a:cubicBezTo>
                    <a:pt x="2075" y="3150"/>
                    <a:pt x="1441" y="3687"/>
                    <a:pt x="961" y="4302"/>
                  </a:cubicBezTo>
                  <a:cubicBezTo>
                    <a:pt x="711" y="4609"/>
                    <a:pt x="500" y="4974"/>
                    <a:pt x="327" y="5358"/>
                  </a:cubicBezTo>
                  <a:cubicBezTo>
                    <a:pt x="154" y="5761"/>
                    <a:pt x="39" y="6203"/>
                    <a:pt x="1" y="6664"/>
                  </a:cubicBezTo>
                  <a:cubicBezTo>
                    <a:pt x="1" y="6702"/>
                    <a:pt x="1" y="6760"/>
                    <a:pt x="39" y="6779"/>
                  </a:cubicBezTo>
                  <a:cubicBezTo>
                    <a:pt x="58" y="6856"/>
                    <a:pt x="116" y="6894"/>
                    <a:pt x="193" y="6894"/>
                  </a:cubicBezTo>
                  <a:cubicBezTo>
                    <a:pt x="442" y="6875"/>
                    <a:pt x="711" y="6856"/>
                    <a:pt x="999" y="6856"/>
                  </a:cubicBezTo>
                  <a:cubicBezTo>
                    <a:pt x="1191" y="6856"/>
                    <a:pt x="1364" y="6856"/>
                    <a:pt x="1556" y="6875"/>
                  </a:cubicBezTo>
                  <a:lnTo>
                    <a:pt x="1575" y="6875"/>
                  </a:lnTo>
                  <a:cubicBezTo>
                    <a:pt x="1787" y="6894"/>
                    <a:pt x="2036" y="6894"/>
                    <a:pt x="2248" y="6913"/>
                  </a:cubicBezTo>
                  <a:cubicBezTo>
                    <a:pt x="2689" y="6933"/>
                    <a:pt x="3112" y="6990"/>
                    <a:pt x="3553" y="6990"/>
                  </a:cubicBezTo>
                  <a:lnTo>
                    <a:pt x="3592" y="6990"/>
                  </a:lnTo>
                  <a:cubicBezTo>
                    <a:pt x="4322" y="6990"/>
                    <a:pt x="4994" y="6875"/>
                    <a:pt x="5570" y="6645"/>
                  </a:cubicBezTo>
                  <a:cubicBezTo>
                    <a:pt x="6088" y="6453"/>
                    <a:pt x="6626" y="6145"/>
                    <a:pt x="7068" y="5742"/>
                  </a:cubicBezTo>
                  <a:cubicBezTo>
                    <a:pt x="7490" y="5377"/>
                    <a:pt x="7836" y="4974"/>
                    <a:pt x="8201" y="4475"/>
                  </a:cubicBezTo>
                  <a:cubicBezTo>
                    <a:pt x="8642" y="3860"/>
                    <a:pt x="9046" y="3169"/>
                    <a:pt x="9430" y="2305"/>
                  </a:cubicBezTo>
                  <a:cubicBezTo>
                    <a:pt x="9603" y="1978"/>
                    <a:pt x="9737" y="1594"/>
                    <a:pt x="9891" y="1210"/>
                  </a:cubicBezTo>
                  <a:cubicBezTo>
                    <a:pt x="9948" y="1018"/>
                    <a:pt x="10025" y="845"/>
                    <a:pt x="10083" y="653"/>
                  </a:cubicBezTo>
                  <a:cubicBezTo>
                    <a:pt x="10121" y="480"/>
                    <a:pt x="10198" y="327"/>
                    <a:pt x="10236" y="135"/>
                  </a:cubicBezTo>
                  <a:cubicBezTo>
                    <a:pt x="10236" y="96"/>
                    <a:pt x="10236" y="58"/>
                    <a:pt x="10217" y="19"/>
                  </a:cubicBezTo>
                  <a:cubicBezTo>
                    <a:pt x="10198" y="0"/>
                    <a:pt x="10140" y="0"/>
                    <a:pt x="1012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6" name="Google Shape;606;p33"/>
            <p:cNvSpPr/>
            <p:nvPr/>
          </p:nvSpPr>
          <p:spPr>
            <a:xfrm>
              <a:off x="-3625074" y="4964129"/>
              <a:ext cx="381246" cy="769766"/>
            </a:xfrm>
            <a:custGeom>
              <a:avLst/>
              <a:gdLst/>
              <a:ahLst/>
              <a:cxnLst/>
              <a:rect l="l" t="t" r="r" b="b"/>
              <a:pathLst>
                <a:path w="6972" h="14077" extrusionOk="0">
                  <a:moveTo>
                    <a:pt x="1825" y="0"/>
                  </a:moveTo>
                  <a:cubicBezTo>
                    <a:pt x="1594" y="231"/>
                    <a:pt x="1479" y="519"/>
                    <a:pt x="1345" y="769"/>
                  </a:cubicBezTo>
                  <a:lnTo>
                    <a:pt x="1306" y="826"/>
                  </a:lnTo>
                  <a:cubicBezTo>
                    <a:pt x="1172" y="1114"/>
                    <a:pt x="1057" y="1421"/>
                    <a:pt x="922" y="1729"/>
                  </a:cubicBezTo>
                  <a:cubicBezTo>
                    <a:pt x="673" y="2382"/>
                    <a:pt x="442" y="3035"/>
                    <a:pt x="308" y="3630"/>
                  </a:cubicBezTo>
                  <a:cubicBezTo>
                    <a:pt x="135" y="4283"/>
                    <a:pt x="39" y="4955"/>
                    <a:pt x="20" y="5569"/>
                  </a:cubicBezTo>
                  <a:cubicBezTo>
                    <a:pt x="0" y="6222"/>
                    <a:pt x="39" y="6875"/>
                    <a:pt x="192" y="7490"/>
                  </a:cubicBezTo>
                  <a:cubicBezTo>
                    <a:pt x="327" y="8124"/>
                    <a:pt x="577" y="8700"/>
                    <a:pt x="903" y="9276"/>
                  </a:cubicBezTo>
                  <a:cubicBezTo>
                    <a:pt x="1210" y="9775"/>
                    <a:pt x="1633" y="10255"/>
                    <a:pt x="2132" y="10716"/>
                  </a:cubicBezTo>
                  <a:cubicBezTo>
                    <a:pt x="2555" y="11100"/>
                    <a:pt x="3035" y="11465"/>
                    <a:pt x="3649" y="11849"/>
                  </a:cubicBezTo>
                  <a:cubicBezTo>
                    <a:pt x="3880" y="11983"/>
                    <a:pt x="4148" y="12137"/>
                    <a:pt x="4436" y="12291"/>
                  </a:cubicBezTo>
                  <a:cubicBezTo>
                    <a:pt x="4648" y="12425"/>
                    <a:pt x="4917" y="12560"/>
                    <a:pt x="5185" y="12752"/>
                  </a:cubicBezTo>
                  <a:cubicBezTo>
                    <a:pt x="5531" y="13001"/>
                    <a:pt x="5800" y="13213"/>
                    <a:pt x="6011" y="13481"/>
                  </a:cubicBezTo>
                  <a:cubicBezTo>
                    <a:pt x="6107" y="13597"/>
                    <a:pt x="6203" y="13712"/>
                    <a:pt x="6280" y="13827"/>
                  </a:cubicBezTo>
                  <a:lnTo>
                    <a:pt x="6280" y="13865"/>
                  </a:lnTo>
                  <a:cubicBezTo>
                    <a:pt x="6280" y="13904"/>
                    <a:pt x="6280" y="13923"/>
                    <a:pt x="6299" y="13981"/>
                  </a:cubicBezTo>
                  <a:cubicBezTo>
                    <a:pt x="6338" y="14000"/>
                    <a:pt x="6357" y="14019"/>
                    <a:pt x="6395" y="14057"/>
                  </a:cubicBezTo>
                  <a:cubicBezTo>
                    <a:pt x="6395" y="14077"/>
                    <a:pt x="6434" y="14077"/>
                    <a:pt x="6453" y="14077"/>
                  </a:cubicBezTo>
                  <a:cubicBezTo>
                    <a:pt x="6491" y="14077"/>
                    <a:pt x="6530" y="14057"/>
                    <a:pt x="6530" y="14019"/>
                  </a:cubicBezTo>
                  <a:cubicBezTo>
                    <a:pt x="6568" y="14000"/>
                    <a:pt x="6568" y="13961"/>
                    <a:pt x="6568" y="13904"/>
                  </a:cubicBezTo>
                  <a:cubicBezTo>
                    <a:pt x="6568" y="13693"/>
                    <a:pt x="6587" y="13481"/>
                    <a:pt x="6626" y="13193"/>
                  </a:cubicBezTo>
                  <a:cubicBezTo>
                    <a:pt x="6664" y="12732"/>
                    <a:pt x="6722" y="12252"/>
                    <a:pt x="6760" y="11791"/>
                  </a:cubicBezTo>
                  <a:cubicBezTo>
                    <a:pt x="6798" y="11484"/>
                    <a:pt x="6837" y="11177"/>
                    <a:pt x="6856" y="10850"/>
                  </a:cubicBezTo>
                  <a:cubicBezTo>
                    <a:pt x="6895" y="10428"/>
                    <a:pt x="6933" y="10044"/>
                    <a:pt x="6952" y="9679"/>
                  </a:cubicBezTo>
                  <a:cubicBezTo>
                    <a:pt x="6971" y="9257"/>
                    <a:pt x="6971" y="8930"/>
                    <a:pt x="6952" y="8623"/>
                  </a:cubicBezTo>
                  <a:cubicBezTo>
                    <a:pt x="6933" y="7989"/>
                    <a:pt x="6779" y="7375"/>
                    <a:pt x="6587" y="6741"/>
                  </a:cubicBezTo>
                  <a:cubicBezTo>
                    <a:pt x="6395" y="6165"/>
                    <a:pt x="6107" y="5627"/>
                    <a:pt x="5761" y="5051"/>
                  </a:cubicBezTo>
                  <a:cubicBezTo>
                    <a:pt x="5473" y="4609"/>
                    <a:pt x="5109" y="4187"/>
                    <a:pt x="4667" y="3726"/>
                  </a:cubicBezTo>
                  <a:lnTo>
                    <a:pt x="4264" y="3323"/>
                  </a:lnTo>
                  <a:lnTo>
                    <a:pt x="4187" y="3246"/>
                  </a:lnTo>
                  <a:lnTo>
                    <a:pt x="3937" y="2977"/>
                  </a:lnTo>
                  <a:cubicBezTo>
                    <a:pt x="3764" y="2804"/>
                    <a:pt x="3591" y="2651"/>
                    <a:pt x="3457" y="2478"/>
                  </a:cubicBezTo>
                  <a:cubicBezTo>
                    <a:pt x="3380" y="2401"/>
                    <a:pt x="3323" y="2324"/>
                    <a:pt x="3284" y="2266"/>
                  </a:cubicBezTo>
                  <a:lnTo>
                    <a:pt x="3207" y="2190"/>
                  </a:lnTo>
                  <a:cubicBezTo>
                    <a:pt x="3073" y="1998"/>
                    <a:pt x="2900" y="1806"/>
                    <a:pt x="2785" y="1614"/>
                  </a:cubicBezTo>
                  <a:cubicBezTo>
                    <a:pt x="2708" y="1498"/>
                    <a:pt x="2612" y="1402"/>
                    <a:pt x="2535" y="1287"/>
                  </a:cubicBezTo>
                  <a:cubicBezTo>
                    <a:pt x="2458" y="1210"/>
                    <a:pt x="2420" y="1114"/>
                    <a:pt x="2362" y="1018"/>
                  </a:cubicBezTo>
                  <a:cubicBezTo>
                    <a:pt x="2228" y="826"/>
                    <a:pt x="2113" y="596"/>
                    <a:pt x="2017" y="384"/>
                  </a:cubicBezTo>
                  <a:cubicBezTo>
                    <a:pt x="1978" y="327"/>
                    <a:pt x="1959" y="269"/>
                    <a:pt x="1921" y="192"/>
                  </a:cubicBezTo>
                  <a:cubicBezTo>
                    <a:pt x="1882" y="173"/>
                    <a:pt x="1882" y="154"/>
                    <a:pt x="1863" y="96"/>
                  </a:cubicBezTo>
                  <a:cubicBezTo>
                    <a:pt x="1844" y="77"/>
                    <a:pt x="1844" y="39"/>
                    <a:pt x="1825"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7" name="Google Shape;607;p33"/>
            <p:cNvSpPr/>
            <p:nvPr/>
          </p:nvSpPr>
          <p:spPr>
            <a:xfrm>
              <a:off x="-3687030" y="5748562"/>
              <a:ext cx="378075" cy="428492"/>
            </a:xfrm>
            <a:custGeom>
              <a:avLst/>
              <a:gdLst/>
              <a:ahLst/>
              <a:cxnLst/>
              <a:rect l="l" t="t" r="r" b="b"/>
              <a:pathLst>
                <a:path w="6914" h="7836" extrusionOk="0">
                  <a:moveTo>
                    <a:pt x="116" y="1"/>
                  </a:moveTo>
                  <a:cubicBezTo>
                    <a:pt x="39" y="20"/>
                    <a:pt x="0" y="97"/>
                    <a:pt x="0" y="154"/>
                  </a:cubicBezTo>
                  <a:cubicBezTo>
                    <a:pt x="20" y="442"/>
                    <a:pt x="39" y="692"/>
                    <a:pt x="77" y="922"/>
                  </a:cubicBezTo>
                  <a:cubicBezTo>
                    <a:pt x="116" y="1191"/>
                    <a:pt x="173" y="1479"/>
                    <a:pt x="231" y="1748"/>
                  </a:cubicBezTo>
                  <a:cubicBezTo>
                    <a:pt x="384" y="2305"/>
                    <a:pt x="577" y="2823"/>
                    <a:pt x="807" y="3361"/>
                  </a:cubicBezTo>
                  <a:cubicBezTo>
                    <a:pt x="1076" y="3880"/>
                    <a:pt x="1364" y="4379"/>
                    <a:pt x="1710" y="4821"/>
                  </a:cubicBezTo>
                  <a:cubicBezTo>
                    <a:pt x="2055" y="5282"/>
                    <a:pt x="2439" y="5627"/>
                    <a:pt x="2881" y="5915"/>
                  </a:cubicBezTo>
                  <a:cubicBezTo>
                    <a:pt x="3054" y="6050"/>
                    <a:pt x="3246" y="6146"/>
                    <a:pt x="3399" y="6242"/>
                  </a:cubicBezTo>
                  <a:cubicBezTo>
                    <a:pt x="3591" y="6338"/>
                    <a:pt x="3784" y="6376"/>
                    <a:pt x="3976" y="6453"/>
                  </a:cubicBezTo>
                  <a:cubicBezTo>
                    <a:pt x="4148" y="6491"/>
                    <a:pt x="4321" y="6549"/>
                    <a:pt x="4513" y="6626"/>
                  </a:cubicBezTo>
                  <a:lnTo>
                    <a:pt x="5224" y="6837"/>
                  </a:lnTo>
                  <a:cubicBezTo>
                    <a:pt x="5569" y="6952"/>
                    <a:pt x="5838" y="7067"/>
                    <a:pt x="6050" y="7221"/>
                  </a:cubicBezTo>
                  <a:cubicBezTo>
                    <a:pt x="6184" y="7317"/>
                    <a:pt x="6318" y="7413"/>
                    <a:pt x="6414" y="7528"/>
                  </a:cubicBezTo>
                  <a:cubicBezTo>
                    <a:pt x="6453" y="7605"/>
                    <a:pt x="6510" y="7644"/>
                    <a:pt x="6530" y="7701"/>
                  </a:cubicBezTo>
                  <a:cubicBezTo>
                    <a:pt x="6530" y="7740"/>
                    <a:pt x="6530" y="7778"/>
                    <a:pt x="6549" y="7797"/>
                  </a:cubicBezTo>
                  <a:cubicBezTo>
                    <a:pt x="6568" y="7816"/>
                    <a:pt x="6587" y="7836"/>
                    <a:pt x="6626" y="7836"/>
                  </a:cubicBezTo>
                  <a:lnTo>
                    <a:pt x="6664" y="7836"/>
                  </a:lnTo>
                  <a:cubicBezTo>
                    <a:pt x="6702" y="7836"/>
                    <a:pt x="6702" y="7836"/>
                    <a:pt x="6722" y="7816"/>
                  </a:cubicBezTo>
                  <a:cubicBezTo>
                    <a:pt x="6741" y="7816"/>
                    <a:pt x="6741" y="7797"/>
                    <a:pt x="6741" y="7778"/>
                  </a:cubicBezTo>
                  <a:cubicBezTo>
                    <a:pt x="6760" y="7740"/>
                    <a:pt x="6760" y="7720"/>
                    <a:pt x="6760" y="7682"/>
                  </a:cubicBezTo>
                  <a:lnTo>
                    <a:pt x="6760" y="7624"/>
                  </a:lnTo>
                  <a:lnTo>
                    <a:pt x="6760" y="7586"/>
                  </a:lnTo>
                  <a:cubicBezTo>
                    <a:pt x="6760" y="7452"/>
                    <a:pt x="6779" y="7317"/>
                    <a:pt x="6818" y="7202"/>
                  </a:cubicBezTo>
                  <a:lnTo>
                    <a:pt x="6837" y="7048"/>
                  </a:lnTo>
                  <a:cubicBezTo>
                    <a:pt x="6856" y="6875"/>
                    <a:pt x="6875" y="6683"/>
                    <a:pt x="6875" y="6530"/>
                  </a:cubicBezTo>
                  <a:cubicBezTo>
                    <a:pt x="6914" y="6184"/>
                    <a:pt x="6914" y="5819"/>
                    <a:pt x="6875" y="5493"/>
                  </a:cubicBezTo>
                  <a:cubicBezTo>
                    <a:pt x="6856" y="5147"/>
                    <a:pt x="6818" y="4821"/>
                    <a:pt x="6741" y="4475"/>
                  </a:cubicBezTo>
                  <a:cubicBezTo>
                    <a:pt x="6664" y="4168"/>
                    <a:pt x="6549" y="3841"/>
                    <a:pt x="6395" y="3515"/>
                  </a:cubicBezTo>
                  <a:cubicBezTo>
                    <a:pt x="6261" y="3208"/>
                    <a:pt x="6088" y="2900"/>
                    <a:pt x="5896" y="2631"/>
                  </a:cubicBezTo>
                  <a:cubicBezTo>
                    <a:pt x="5723" y="2401"/>
                    <a:pt x="5531" y="2171"/>
                    <a:pt x="5320" y="2017"/>
                  </a:cubicBezTo>
                  <a:cubicBezTo>
                    <a:pt x="5109" y="1844"/>
                    <a:pt x="4859" y="1690"/>
                    <a:pt x="4609" y="1594"/>
                  </a:cubicBezTo>
                  <a:cubicBezTo>
                    <a:pt x="4456" y="1556"/>
                    <a:pt x="4321" y="1498"/>
                    <a:pt x="4187" y="1479"/>
                  </a:cubicBezTo>
                  <a:cubicBezTo>
                    <a:pt x="4072" y="1460"/>
                    <a:pt x="3956" y="1441"/>
                    <a:pt x="3803" y="1441"/>
                  </a:cubicBezTo>
                  <a:lnTo>
                    <a:pt x="3649" y="1441"/>
                  </a:lnTo>
                  <a:cubicBezTo>
                    <a:pt x="3015" y="1364"/>
                    <a:pt x="2362" y="1268"/>
                    <a:pt x="1767" y="1076"/>
                  </a:cubicBezTo>
                  <a:cubicBezTo>
                    <a:pt x="1460" y="961"/>
                    <a:pt x="1191" y="826"/>
                    <a:pt x="922" y="634"/>
                  </a:cubicBezTo>
                  <a:cubicBezTo>
                    <a:pt x="807" y="538"/>
                    <a:pt x="692" y="481"/>
                    <a:pt x="596" y="385"/>
                  </a:cubicBezTo>
                  <a:lnTo>
                    <a:pt x="231" y="20"/>
                  </a:lnTo>
                  <a:cubicBezTo>
                    <a:pt x="231" y="20"/>
                    <a:pt x="212" y="1"/>
                    <a:pt x="173" y="1"/>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8" name="Google Shape;608;p33"/>
            <p:cNvSpPr/>
            <p:nvPr/>
          </p:nvSpPr>
          <p:spPr>
            <a:xfrm>
              <a:off x="-3649244" y="4987205"/>
              <a:ext cx="1059637" cy="1628882"/>
            </a:xfrm>
            <a:custGeom>
              <a:avLst/>
              <a:gdLst/>
              <a:ahLst/>
              <a:cxnLst/>
              <a:rect l="l" t="t" r="r" b="b"/>
              <a:pathLst>
                <a:path w="19378" h="29788" extrusionOk="0">
                  <a:moveTo>
                    <a:pt x="19300" y="1"/>
                  </a:moveTo>
                  <a:cubicBezTo>
                    <a:pt x="19281" y="1"/>
                    <a:pt x="19281" y="1"/>
                    <a:pt x="19262" y="20"/>
                  </a:cubicBezTo>
                  <a:cubicBezTo>
                    <a:pt x="19127" y="135"/>
                    <a:pt x="19031" y="251"/>
                    <a:pt x="18916" y="385"/>
                  </a:cubicBezTo>
                  <a:cubicBezTo>
                    <a:pt x="18033" y="1211"/>
                    <a:pt x="16996" y="1864"/>
                    <a:pt x="15940" y="2459"/>
                  </a:cubicBezTo>
                  <a:cubicBezTo>
                    <a:pt x="15268" y="2843"/>
                    <a:pt x="14576" y="3189"/>
                    <a:pt x="13885" y="3554"/>
                  </a:cubicBezTo>
                  <a:cubicBezTo>
                    <a:pt x="13213" y="3899"/>
                    <a:pt x="12541" y="4264"/>
                    <a:pt x="11888" y="4667"/>
                  </a:cubicBezTo>
                  <a:cubicBezTo>
                    <a:pt x="11254" y="5051"/>
                    <a:pt x="10659" y="5512"/>
                    <a:pt x="10102" y="6012"/>
                  </a:cubicBezTo>
                  <a:cubicBezTo>
                    <a:pt x="9852" y="6261"/>
                    <a:pt x="9583" y="6530"/>
                    <a:pt x="9334" y="6780"/>
                  </a:cubicBezTo>
                  <a:cubicBezTo>
                    <a:pt x="9103" y="7049"/>
                    <a:pt x="8892" y="7317"/>
                    <a:pt x="8700" y="7606"/>
                  </a:cubicBezTo>
                  <a:cubicBezTo>
                    <a:pt x="8277" y="8201"/>
                    <a:pt x="7932" y="8854"/>
                    <a:pt x="7644" y="9507"/>
                  </a:cubicBezTo>
                  <a:cubicBezTo>
                    <a:pt x="7298" y="10275"/>
                    <a:pt x="7068" y="11062"/>
                    <a:pt x="6837" y="11850"/>
                  </a:cubicBezTo>
                  <a:cubicBezTo>
                    <a:pt x="6818" y="11965"/>
                    <a:pt x="6799" y="12099"/>
                    <a:pt x="6741" y="12214"/>
                  </a:cubicBezTo>
                  <a:cubicBezTo>
                    <a:pt x="6722" y="12003"/>
                    <a:pt x="6684" y="11754"/>
                    <a:pt x="6645" y="11542"/>
                  </a:cubicBezTo>
                  <a:cubicBezTo>
                    <a:pt x="6588" y="11177"/>
                    <a:pt x="6511" y="10851"/>
                    <a:pt x="6415" y="10486"/>
                  </a:cubicBezTo>
                  <a:cubicBezTo>
                    <a:pt x="6357" y="10313"/>
                    <a:pt x="6319" y="10140"/>
                    <a:pt x="6242" y="9987"/>
                  </a:cubicBezTo>
                  <a:cubicBezTo>
                    <a:pt x="6165" y="9795"/>
                    <a:pt x="6107" y="9622"/>
                    <a:pt x="6031" y="9449"/>
                  </a:cubicBezTo>
                  <a:cubicBezTo>
                    <a:pt x="5493" y="8297"/>
                    <a:pt x="4821" y="7241"/>
                    <a:pt x="4206" y="6146"/>
                  </a:cubicBezTo>
                  <a:cubicBezTo>
                    <a:pt x="4033" y="5877"/>
                    <a:pt x="3899" y="5608"/>
                    <a:pt x="3745" y="5340"/>
                  </a:cubicBezTo>
                  <a:lnTo>
                    <a:pt x="3745" y="5378"/>
                  </a:lnTo>
                  <a:cubicBezTo>
                    <a:pt x="3477" y="4917"/>
                    <a:pt x="3246" y="4437"/>
                    <a:pt x="3035" y="3957"/>
                  </a:cubicBezTo>
                  <a:cubicBezTo>
                    <a:pt x="2804" y="3458"/>
                    <a:pt x="2612" y="2920"/>
                    <a:pt x="2478" y="2401"/>
                  </a:cubicBezTo>
                  <a:lnTo>
                    <a:pt x="2478" y="2421"/>
                  </a:lnTo>
                  <a:cubicBezTo>
                    <a:pt x="2363" y="1960"/>
                    <a:pt x="2286" y="1499"/>
                    <a:pt x="2228" y="1057"/>
                  </a:cubicBezTo>
                  <a:cubicBezTo>
                    <a:pt x="2228" y="1019"/>
                    <a:pt x="2209" y="999"/>
                    <a:pt x="2190" y="999"/>
                  </a:cubicBezTo>
                  <a:cubicBezTo>
                    <a:pt x="2171" y="999"/>
                    <a:pt x="2132" y="1019"/>
                    <a:pt x="2132" y="1076"/>
                  </a:cubicBezTo>
                  <a:cubicBezTo>
                    <a:pt x="2190" y="1652"/>
                    <a:pt x="2305" y="2209"/>
                    <a:pt x="2459" y="2728"/>
                  </a:cubicBezTo>
                  <a:cubicBezTo>
                    <a:pt x="2593" y="3266"/>
                    <a:pt x="2785" y="3765"/>
                    <a:pt x="3035" y="4264"/>
                  </a:cubicBezTo>
                  <a:cubicBezTo>
                    <a:pt x="3457" y="5243"/>
                    <a:pt x="4014" y="6165"/>
                    <a:pt x="4533" y="7106"/>
                  </a:cubicBezTo>
                  <a:cubicBezTo>
                    <a:pt x="4821" y="7625"/>
                    <a:pt x="5109" y="8162"/>
                    <a:pt x="5378" y="8681"/>
                  </a:cubicBezTo>
                  <a:cubicBezTo>
                    <a:pt x="5531" y="8969"/>
                    <a:pt x="5647" y="9257"/>
                    <a:pt x="5762" y="9545"/>
                  </a:cubicBezTo>
                  <a:cubicBezTo>
                    <a:pt x="5839" y="9718"/>
                    <a:pt x="5877" y="9891"/>
                    <a:pt x="5954" y="10044"/>
                  </a:cubicBezTo>
                  <a:cubicBezTo>
                    <a:pt x="6011" y="10198"/>
                    <a:pt x="6050" y="10352"/>
                    <a:pt x="6107" y="10524"/>
                  </a:cubicBezTo>
                  <a:cubicBezTo>
                    <a:pt x="6223" y="11024"/>
                    <a:pt x="6319" y="11561"/>
                    <a:pt x="6396" y="12061"/>
                  </a:cubicBezTo>
                  <a:cubicBezTo>
                    <a:pt x="6415" y="12330"/>
                    <a:pt x="6434" y="12618"/>
                    <a:pt x="6453" y="12887"/>
                  </a:cubicBezTo>
                  <a:cubicBezTo>
                    <a:pt x="6492" y="13059"/>
                    <a:pt x="6492" y="13251"/>
                    <a:pt x="6511" y="13405"/>
                  </a:cubicBezTo>
                  <a:cubicBezTo>
                    <a:pt x="6242" y="14711"/>
                    <a:pt x="6069" y="15998"/>
                    <a:pt x="5954" y="17323"/>
                  </a:cubicBezTo>
                  <a:cubicBezTo>
                    <a:pt x="5877" y="18110"/>
                    <a:pt x="5819" y="18878"/>
                    <a:pt x="5762" y="19685"/>
                  </a:cubicBezTo>
                  <a:cubicBezTo>
                    <a:pt x="5743" y="19627"/>
                    <a:pt x="5723" y="19550"/>
                    <a:pt x="5685" y="19512"/>
                  </a:cubicBezTo>
                  <a:cubicBezTo>
                    <a:pt x="5551" y="19205"/>
                    <a:pt x="5378" y="18916"/>
                    <a:pt x="5205" y="18628"/>
                  </a:cubicBezTo>
                  <a:cubicBezTo>
                    <a:pt x="5013" y="18360"/>
                    <a:pt x="4821" y="18091"/>
                    <a:pt x="4590" y="17860"/>
                  </a:cubicBezTo>
                  <a:cubicBezTo>
                    <a:pt x="4379" y="17630"/>
                    <a:pt x="4149" y="17476"/>
                    <a:pt x="3918" y="17303"/>
                  </a:cubicBezTo>
                  <a:cubicBezTo>
                    <a:pt x="3707" y="17150"/>
                    <a:pt x="3477" y="17035"/>
                    <a:pt x="3265" y="16919"/>
                  </a:cubicBezTo>
                  <a:cubicBezTo>
                    <a:pt x="2785" y="16670"/>
                    <a:pt x="2305" y="16516"/>
                    <a:pt x="1825" y="16286"/>
                  </a:cubicBezTo>
                  <a:cubicBezTo>
                    <a:pt x="1652" y="16228"/>
                    <a:pt x="1518" y="16151"/>
                    <a:pt x="1345" y="16055"/>
                  </a:cubicBezTo>
                  <a:cubicBezTo>
                    <a:pt x="1211" y="15978"/>
                    <a:pt x="1057" y="15882"/>
                    <a:pt x="923" y="15786"/>
                  </a:cubicBezTo>
                  <a:cubicBezTo>
                    <a:pt x="730" y="15652"/>
                    <a:pt x="538" y="15498"/>
                    <a:pt x="385" y="15306"/>
                  </a:cubicBezTo>
                  <a:cubicBezTo>
                    <a:pt x="270" y="15172"/>
                    <a:pt x="174" y="15018"/>
                    <a:pt x="97" y="14884"/>
                  </a:cubicBezTo>
                  <a:cubicBezTo>
                    <a:pt x="97" y="14845"/>
                    <a:pt x="78" y="14845"/>
                    <a:pt x="58" y="14845"/>
                  </a:cubicBezTo>
                  <a:lnTo>
                    <a:pt x="20" y="14845"/>
                  </a:lnTo>
                  <a:cubicBezTo>
                    <a:pt x="1" y="14884"/>
                    <a:pt x="1" y="14903"/>
                    <a:pt x="1" y="14922"/>
                  </a:cubicBezTo>
                  <a:cubicBezTo>
                    <a:pt x="78" y="15076"/>
                    <a:pt x="174" y="15210"/>
                    <a:pt x="270" y="15364"/>
                  </a:cubicBezTo>
                  <a:cubicBezTo>
                    <a:pt x="366" y="15498"/>
                    <a:pt x="481" y="15613"/>
                    <a:pt x="596" y="15748"/>
                  </a:cubicBezTo>
                  <a:cubicBezTo>
                    <a:pt x="865" y="15978"/>
                    <a:pt x="1172" y="16190"/>
                    <a:pt x="1499" y="16362"/>
                  </a:cubicBezTo>
                  <a:cubicBezTo>
                    <a:pt x="1633" y="16458"/>
                    <a:pt x="1806" y="16535"/>
                    <a:pt x="1940" y="16631"/>
                  </a:cubicBezTo>
                  <a:cubicBezTo>
                    <a:pt x="2113" y="16727"/>
                    <a:pt x="2286" y="16804"/>
                    <a:pt x="2459" y="16900"/>
                  </a:cubicBezTo>
                  <a:cubicBezTo>
                    <a:pt x="2766" y="17054"/>
                    <a:pt x="3073" y="17227"/>
                    <a:pt x="3381" y="17419"/>
                  </a:cubicBezTo>
                  <a:cubicBezTo>
                    <a:pt x="3515" y="17495"/>
                    <a:pt x="3630" y="17591"/>
                    <a:pt x="3726" y="17687"/>
                  </a:cubicBezTo>
                  <a:cubicBezTo>
                    <a:pt x="3841" y="17783"/>
                    <a:pt x="3937" y="17899"/>
                    <a:pt x="4033" y="17995"/>
                  </a:cubicBezTo>
                  <a:cubicBezTo>
                    <a:pt x="4226" y="18206"/>
                    <a:pt x="4398" y="18456"/>
                    <a:pt x="4533" y="18724"/>
                  </a:cubicBezTo>
                  <a:cubicBezTo>
                    <a:pt x="4706" y="18974"/>
                    <a:pt x="4859" y="19243"/>
                    <a:pt x="4974" y="19531"/>
                  </a:cubicBezTo>
                  <a:cubicBezTo>
                    <a:pt x="5109" y="19819"/>
                    <a:pt x="5243" y="20107"/>
                    <a:pt x="5339" y="20414"/>
                  </a:cubicBezTo>
                  <a:cubicBezTo>
                    <a:pt x="5397" y="20587"/>
                    <a:pt x="5455" y="20760"/>
                    <a:pt x="5493" y="20933"/>
                  </a:cubicBezTo>
                  <a:cubicBezTo>
                    <a:pt x="5551" y="21067"/>
                    <a:pt x="5570" y="21183"/>
                    <a:pt x="5627" y="21336"/>
                  </a:cubicBezTo>
                  <a:cubicBezTo>
                    <a:pt x="5570" y="21835"/>
                    <a:pt x="5551" y="22335"/>
                    <a:pt x="5493" y="22853"/>
                  </a:cubicBezTo>
                  <a:cubicBezTo>
                    <a:pt x="5301" y="24678"/>
                    <a:pt x="4994" y="26502"/>
                    <a:pt x="4514" y="28288"/>
                  </a:cubicBezTo>
                  <a:cubicBezTo>
                    <a:pt x="4514" y="28326"/>
                    <a:pt x="4494" y="28365"/>
                    <a:pt x="4494" y="28384"/>
                  </a:cubicBezTo>
                  <a:cubicBezTo>
                    <a:pt x="4398" y="28710"/>
                    <a:pt x="4322" y="29018"/>
                    <a:pt x="4226" y="29306"/>
                  </a:cubicBezTo>
                  <a:lnTo>
                    <a:pt x="4206" y="29402"/>
                  </a:lnTo>
                  <a:cubicBezTo>
                    <a:pt x="4206" y="29478"/>
                    <a:pt x="4206" y="29517"/>
                    <a:pt x="4226" y="29574"/>
                  </a:cubicBezTo>
                  <a:cubicBezTo>
                    <a:pt x="4245" y="29671"/>
                    <a:pt x="4322" y="29709"/>
                    <a:pt x="4418" y="29767"/>
                  </a:cubicBezTo>
                  <a:cubicBezTo>
                    <a:pt x="4460" y="29781"/>
                    <a:pt x="4505" y="29788"/>
                    <a:pt x="4549" y="29788"/>
                  </a:cubicBezTo>
                  <a:cubicBezTo>
                    <a:pt x="4686" y="29788"/>
                    <a:pt x="4820" y="29719"/>
                    <a:pt x="4878" y="29574"/>
                  </a:cubicBezTo>
                  <a:cubicBezTo>
                    <a:pt x="5051" y="29133"/>
                    <a:pt x="5167" y="28710"/>
                    <a:pt x="5282" y="28249"/>
                  </a:cubicBezTo>
                  <a:cubicBezTo>
                    <a:pt x="5397" y="27789"/>
                    <a:pt x="5531" y="27328"/>
                    <a:pt x="5627" y="26848"/>
                  </a:cubicBezTo>
                  <a:cubicBezTo>
                    <a:pt x="5819" y="25945"/>
                    <a:pt x="5973" y="25023"/>
                    <a:pt x="6069" y="24121"/>
                  </a:cubicBezTo>
                  <a:cubicBezTo>
                    <a:pt x="6203" y="23199"/>
                    <a:pt x="6261" y="22277"/>
                    <a:pt x="6338" y="21355"/>
                  </a:cubicBezTo>
                  <a:cubicBezTo>
                    <a:pt x="6396" y="20683"/>
                    <a:pt x="6434" y="20030"/>
                    <a:pt x="6492" y="19358"/>
                  </a:cubicBezTo>
                  <a:cubicBezTo>
                    <a:pt x="6530" y="19224"/>
                    <a:pt x="6549" y="19089"/>
                    <a:pt x="6607" y="18955"/>
                  </a:cubicBezTo>
                  <a:cubicBezTo>
                    <a:pt x="6645" y="18782"/>
                    <a:pt x="6703" y="18648"/>
                    <a:pt x="6741" y="18475"/>
                  </a:cubicBezTo>
                  <a:cubicBezTo>
                    <a:pt x="6837" y="18129"/>
                    <a:pt x="6933" y="17822"/>
                    <a:pt x="7029" y="17495"/>
                  </a:cubicBezTo>
                  <a:cubicBezTo>
                    <a:pt x="7221" y="16862"/>
                    <a:pt x="7490" y="16247"/>
                    <a:pt x="7836" y="15690"/>
                  </a:cubicBezTo>
                  <a:cubicBezTo>
                    <a:pt x="8085" y="15268"/>
                    <a:pt x="8412" y="14845"/>
                    <a:pt x="8758" y="14519"/>
                  </a:cubicBezTo>
                  <a:cubicBezTo>
                    <a:pt x="9103" y="14212"/>
                    <a:pt x="9468" y="13885"/>
                    <a:pt x="9852" y="13635"/>
                  </a:cubicBezTo>
                  <a:cubicBezTo>
                    <a:pt x="10236" y="13328"/>
                    <a:pt x="10640" y="13098"/>
                    <a:pt x="11062" y="12848"/>
                  </a:cubicBezTo>
                  <a:cubicBezTo>
                    <a:pt x="11600" y="12560"/>
                    <a:pt x="12157" y="12272"/>
                    <a:pt x="12694" y="12022"/>
                  </a:cubicBezTo>
                  <a:cubicBezTo>
                    <a:pt x="13270" y="11754"/>
                    <a:pt x="13827" y="11485"/>
                    <a:pt x="14384" y="11197"/>
                  </a:cubicBezTo>
                  <a:cubicBezTo>
                    <a:pt x="15479" y="10640"/>
                    <a:pt x="16573" y="10006"/>
                    <a:pt x="17495" y="9161"/>
                  </a:cubicBezTo>
                  <a:cubicBezTo>
                    <a:pt x="17534" y="9142"/>
                    <a:pt x="17553" y="9084"/>
                    <a:pt x="17534" y="9065"/>
                  </a:cubicBezTo>
                  <a:cubicBezTo>
                    <a:pt x="17495" y="9046"/>
                    <a:pt x="17495" y="9046"/>
                    <a:pt x="17476" y="9046"/>
                  </a:cubicBezTo>
                  <a:cubicBezTo>
                    <a:pt x="17457" y="9046"/>
                    <a:pt x="17457" y="9046"/>
                    <a:pt x="17438" y="9065"/>
                  </a:cubicBezTo>
                  <a:cubicBezTo>
                    <a:pt x="16861" y="9584"/>
                    <a:pt x="16189" y="10025"/>
                    <a:pt x="15479" y="10428"/>
                  </a:cubicBezTo>
                  <a:cubicBezTo>
                    <a:pt x="14403" y="11024"/>
                    <a:pt x="13251" y="11504"/>
                    <a:pt x="12118" y="12022"/>
                  </a:cubicBezTo>
                  <a:cubicBezTo>
                    <a:pt x="11004" y="12522"/>
                    <a:pt x="9871" y="13098"/>
                    <a:pt x="8892" y="13847"/>
                  </a:cubicBezTo>
                  <a:cubicBezTo>
                    <a:pt x="8450" y="14154"/>
                    <a:pt x="8066" y="14519"/>
                    <a:pt x="7701" y="14922"/>
                  </a:cubicBezTo>
                  <a:cubicBezTo>
                    <a:pt x="7375" y="15325"/>
                    <a:pt x="7087" y="15786"/>
                    <a:pt x="6876" y="16266"/>
                  </a:cubicBezTo>
                  <a:cubicBezTo>
                    <a:pt x="6818" y="16343"/>
                    <a:pt x="6799" y="16439"/>
                    <a:pt x="6780" y="16497"/>
                  </a:cubicBezTo>
                  <a:cubicBezTo>
                    <a:pt x="6972" y="14845"/>
                    <a:pt x="7221" y="13213"/>
                    <a:pt x="7682" y="11600"/>
                  </a:cubicBezTo>
                  <a:cubicBezTo>
                    <a:pt x="7874" y="10966"/>
                    <a:pt x="8066" y="10313"/>
                    <a:pt x="8335" y="9680"/>
                  </a:cubicBezTo>
                  <a:cubicBezTo>
                    <a:pt x="8450" y="9391"/>
                    <a:pt x="8566" y="9103"/>
                    <a:pt x="8719" y="8815"/>
                  </a:cubicBezTo>
                  <a:lnTo>
                    <a:pt x="9142" y="8028"/>
                  </a:lnTo>
                  <a:cubicBezTo>
                    <a:pt x="9372" y="7663"/>
                    <a:pt x="9603" y="7337"/>
                    <a:pt x="9852" y="7029"/>
                  </a:cubicBezTo>
                  <a:cubicBezTo>
                    <a:pt x="9967" y="6857"/>
                    <a:pt x="10102" y="6684"/>
                    <a:pt x="10255" y="6549"/>
                  </a:cubicBezTo>
                  <a:cubicBezTo>
                    <a:pt x="10390" y="6396"/>
                    <a:pt x="10544" y="6223"/>
                    <a:pt x="10678" y="6088"/>
                  </a:cubicBezTo>
                  <a:cubicBezTo>
                    <a:pt x="11216" y="5551"/>
                    <a:pt x="11811" y="5128"/>
                    <a:pt x="12445" y="4725"/>
                  </a:cubicBezTo>
                  <a:cubicBezTo>
                    <a:pt x="13078" y="4283"/>
                    <a:pt x="13750" y="3899"/>
                    <a:pt x="14403" y="3534"/>
                  </a:cubicBezTo>
                  <a:cubicBezTo>
                    <a:pt x="15076" y="3150"/>
                    <a:pt x="15767" y="2766"/>
                    <a:pt x="16420" y="2363"/>
                  </a:cubicBezTo>
                  <a:cubicBezTo>
                    <a:pt x="17073" y="1960"/>
                    <a:pt x="17726" y="1518"/>
                    <a:pt x="18321" y="1038"/>
                  </a:cubicBezTo>
                  <a:cubicBezTo>
                    <a:pt x="18698" y="736"/>
                    <a:pt x="19019" y="417"/>
                    <a:pt x="19358" y="60"/>
                  </a:cubicBezTo>
                  <a:lnTo>
                    <a:pt x="19358" y="60"/>
                  </a:lnTo>
                  <a:cubicBezTo>
                    <a:pt x="19361" y="63"/>
                    <a:pt x="19365" y="64"/>
                    <a:pt x="19367" y="64"/>
                  </a:cubicBezTo>
                  <a:cubicBezTo>
                    <a:pt x="19373" y="64"/>
                    <a:pt x="19377" y="58"/>
                    <a:pt x="19377" y="39"/>
                  </a:cubicBezTo>
                  <a:lnTo>
                    <a:pt x="19377" y="39"/>
                  </a:lnTo>
                  <a:cubicBezTo>
                    <a:pt x="19371" y="46"/>
                    <a:pt x="19364" y="53"/>
                    <a:pt x="19358" y="60"/>
                  </a:cubicBezTo>
                  <a:lnTo>
                    <a:pt x="19358" y="60"/>
                  </a:lnTo>
                  <a:cubicBezTo>
                    <a:pt x="19345" y="51"/>
                    <a:pt x="19330" y="30"/>
                    <a:pt x="19320" y="20"/>
                  </a:cubicBezTo>
                  <a:lnTo>
                    <a:pt x="19300" y="1"/>
                  </a:lnTo>
                  <a:close/>
                </a:path>
              </a:pathLst>
            </a:custGeom>
            <a:solidFill>
              <a:srgbClr val="FDAD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9" name="Google Shape;609;p33"/>
            <p:cNvSpPr/>
            <p:nvPr/>
          </p:nvSpPr>
          <p:spPr>
            <a:xfrm>
              <a:off x="-2808105" y="5305408"/>
              <a:ext cx="15803" cy="15803"/>
            </a:xfrm>
            <a:custGeom>
              <a:avLst/>
              <a:gdLst/>
              <a:ahLst/>
              <a:cxnLst/>
              <a:rect l="l" t="t" r="r" b="b"/>
              <a:pathLst>
                <a:path w="289" h="289" extrusionOk="0">
                  <a:moveTo>
                    <a:pt x="154" y="1"/>
                  </a:moveTo>
                  <a:cubicBezTo>
                    <a:pt x="78" y="1"/>
                    <a:pt x="1" y="77"/>
                    <a:pt x="1" y="154"/>
                  </a:cubicBezTo>
                  <a:cubicBezTo>
                    <a:pt x="1" y="231"/>
                    <a:pt x="78" y="289"/>
                    <a:pt x="154" y="289"/>
                  </a:cubicBezTo>
                  <a:cubicBezTo>
                    <a:pt x="250" y="289"/>
                    <a:pt x="289" y="231"/>
                    <a:pt x="289" y="154"/>
                  </a:cubicBezTo>
                  <a:cubicBezTo>
                    <a:pt x="289" y="77"/>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0" name="Google Shape;610;p33"/>
            <p:cNvSpPr/>
            <p:nvPr/>
          </p:nvSpPr>
          <p:spPr>
            <a:xfrm>
              <a:off x="-2854312" y="5251873"/>
              <a:ext cx="24224" cy="24170"/>
            </a:xfrm>
            <a:custGeom>
              <a:avLst/>
              <a:gdLst/>
              <a:ahLst/>
              <a:cxnLst/>
              <a:rect l="l" t="t" r="r" b="b"/>
              <a:pathLst>
                <a:path w="443" h="442" extrusionOk="0">
                  <a:moveTo>
                    <a:pt x="231" y="0"/>
                  </a:moveTo>
                  <a:cubicBezTo>
                    <a:pt x="97" y="0"/>
                    <a:pt x="1" y="96"/>
                    <a:pt x="1" y="211"/>
                  </a:cubicBezTo>
                  <a:cubicBezTo>
                    <a:pt x="1" y="346"/>
                    <a:pt x="97" y="442"/>
                    <a:pt x="231" y="442"/>
                  </a:cubicBezTo>
                  <a:cubicBezTo>
                    <a:pt x="347" y="442"/>
                    <a:pt x="443" y="346"/>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1" name="Google Shape;611;p33"/>
            <p:cNvSpPr/>
            <p:nvPr/>
          </p:nvSpPr>
          <p:spPr>
            <a:xfrm>
              <a:off x="-3587288" y="5180292"/>
              <a:ext cx="23185" cy="24388"/>
            </a:xfrm>
            <a:custGeom>
              <a:avLst/>
              <a:gdLst/>
              <a:ahLst/>
              <a:cxnLst/>
              <a:rect l="l" t="t" r="r" b="b"/>
              <a:pathLst>
                <a:path w="424" h="446" extrusionOk="0">
                  <a:moveTo>
                    <a:pt x="187" y="1"/>
                  </a:moveTo>
                  <a:cubicBezTo>
                    <a:pt x="97" y="1"/>
                    <a:pt x="1" y="93"/>
                    <a:pt x="1" y="234"/>
                  </a:cubicBezTo>
                  <a:cubicBezTo>
                    <a:pt x="1" y="349"/>
                    <a:pt x="97" y="445"/>
                    <a:pt x="212" y="445"/>
                  </a:cubicBezTo>
                  <a:cubicBezTo>
                    <a:pt x="327" y="445"/>
                    <a:pt x="423" y="349"/>
                    <a:pt x="423" y="234"/>
                  </a:cubicBezTo>
                  <a:cubicBezTo>
                    <a:pt x="423" y="119"/>
                    <a:pt x="327" y="3"/>
                    <a:pt x="212" y="3"/>
                  </a:cubicBezTo>
                  <a:cubicBezTo>
                    <a:pt x="204" y="2"/>
                    <a:pt x="196" y="1"/>
                    <a:pt x="18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2" name="Google Shape;612;p33"/>
            <p:cNvSpPr/>
            <p:nvPr/>
          </p:nvSpPr>
          <p:spPr>
            <a:xfrm>
              <a:off x="-3569406" y="5128999"/>
              <a:ext cx="15803" cy="15803"/>
            </a:xfrm>
            <a:custGeom>
              <a:avLst/>
              <a:gdLst/>
              <a:ahLst/>
              <a:cxnLst/>
              <a:rect l="l" t="t" r="r" b="b"/>
              <a:pathLst>
                <a:path w="289" h="289" extrusionOk="0">
                  <a:moveTo>
                    <a:pt x="154" y="0"/>
                  </a:moveTo>
                  <a:cubicBezTo>
                    <a:pt x="77" y="0"/>
                    <a:pt x="0" y="58"/>
                    <a:pt x="0" y="135"/>
                  </a:cubicBezTo>
                  <a:cubicBezTo>
                    <a:pt x="0" y="212"/>
                    <a:pt x="77" y="288"/>
                    <a:pt x="154" y="288"/>
                  </a:cubicBezTo>
                  <a:cubicBezTo>
                    <a:pt x="250" y="288"/>
                    <a:pt x="288" y="212"/>
                    <a:pt x="288" y="135"/>
                  </a:cubicBezTo>
                  <a:cubicBezTo>
                    <a:pt x="288" y="58"/>
                    <a:pt x="231"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3" name="Google Shape;613;p33"/>
            <p:cNvSpPr/>
            <p:nvPr/>
          </p:nvSpPr>
          <p:spPr>
            <a:xfrm>
              <a:off x="-3535831" y="5183573"/>
              <a:ext cx="10554" cy="10608"/>
            </a:xfrm>
            <a:custGeom>
              <a:avLst/>
              <a:gdLst/>
              <a:ahLst/>
              <a:cxnLst/>
              <a:rect l="l" t="t" r="r" b="b"/>
              <a:pathLst>
                <a:path w="193" h="194" extrusionOk="0">
                  <a:moveTo>
                    <a:pt x="97" y="1"/>
                  </a:moveTo>
                  <a:cubicBezTo>
                    <a:pt x="39" y="20"/>
                    <a:pt x="1" y="59"/>
                    <a:pt x="1" y="97"/>
                  </a:cubicBezTo>
                  <a:cubicBezTo>
                    <a:pt x="1" y="155"/>
                    <a:pt x="39" y="193"/>
                    <a:pt x="97" y="193"/>
                  </a:cubicBezTo>
                  <a:cubicBezTo>
                    <a:pt x="135" y="193"/>
                    <a:pt x="193" y="155"/>
                    <a:pt x="193" y="97"/>
                  </a:cubicBezTo>
                  <a:cubicBezTo>
                    <a:pt x="193" y="59"/>
                    <a:pt x="135"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4" name="Google Shape;614;p33"/>
            <p:cNvSpPr/>
            <p:nvPr/>
          </p:nvSpPr>
          <p:spPr>
            <a:xfrm>
              <a:off x="-3559946" y="5263411"/>
              <a:ext cx="26302" cy="26302"/>
            </a:xfrm>
            <a:custGeom>
              <a:avLst/>
              <a:gdLst/>
              <a:ahLst/>
              <a:cxnLst/>
              <a:rect l="l" t="t" r="r" b="b"/>
              <a:pathLst>
                <a:path w="481" h="481" extrusionOk="0">
                  <a:moveTo>
                    <a:pt x="250" y="0"/>
                  </a:moveTo>
                  <a:cubicBezTo>
                    <a:pt x="115" y="0"/>
                    <a:pt x="0" y="96"/>
                    <a:pt x="0" y="250"/>
                  </a:cubicBezTo>
                  <a:cubicBezTo>
                    <a:pt x="0" y="365"/>
                    <a:pt x="96" y="481"/>
                    <a:pt x="250" y="481"/>
                  </a:cubicBezTo>
                  <a:cubicBezTo>
                    <a:pt x="365" y="481"/>
                    <a:pt x="480" y="385"/>
                    <a:pt x="480" y="250"/>
                  </a:cubicBezTo>
                  <a:cubicBezTo>
                    <a:pt x="480" y="135"/>
                    <a:pt x="384" y="0"/>
                    <a:pt x="250"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5" name="Google Shape;615;p33"/>
            <p:cNvSpPr/>
            <p:nvPr/>
          </p:nvSpPr>
          <p:spPr>
            <a:xfrm>
              <a:off x="-3608286" y="5256084"/>
              <a:ext cx="17936" cy="17881"/>
            </a:xfrm>
            <a:custGeom>
              <a:avLst/>
              <a:gdLst/>
              <a:ahLst/>
              <a:cxnLst/>
              <a:rect l="l" t="t" r="r" b="b"/>
              <a:pathLst>
                <a:path w="328" h="327" extrusionOk="0">
                  <a:moveTo>
                    <a:pt x="174" y="0"/>
                  </a:moveTo>
                  <a:cubicBezTo>
                    <a:pt x="97" y="0"/>
                    <a:pt x="1" y="96"/>
                    <a:pt x="1" y="173"/>
                  </a:cubicBezTo>
                  <a:cubicBezTo>
                    <a:pt x="1" y="269"/>
                    <a:pt x="77" y="326"/>
                    <a:pt x="174" y="326"/>
                  </a:cubicBezTo>
                  <a:cubicBezTo>
                    <a:pt x="270" y="326"/>
                    <a:pt x="327" y="269"/>
                    <a:pt x="327" y="173"/>
                  </a:cubicBezTo>
                  <a:cubicBezTo>
                    <a:pt x="327" y="58"/>
                    <a:pt x="250" y="0"/>
                    <a:pt x="17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6" name="Google Shape;616;p33"/>
            <p:cNvSpPr/>
            <p:nvPr/>
          </p:nvSpPr>
          <p:spPr>
            <a:xfrm>
              <a:off x="-3590405" y="5326406"/>
              <a:ext cx="18920" cy="18975"/>
            </a:xfrm>
            <a:custGeom>
              <a:avLst/>
              <a:gdLst/>
              <a:ahLst/>
              <a:cxnLst/>
              <a:rect l="l" t="t" r="r" b="b"/>
              <a:pathLst>
                <a:path w="346" h="347" extrusionOk="0">
                  <a:moveTo>
                    <a:pt x="173" y="1"/>
                  </a:moveTo>
                  <a:cubicBezTo>
                    <a:pt x="77" y="1"/>
                    <a:pt x="0" y="77"/>
                    <a:pt x="0" y="174"/>
                  </a:cubicBezTo>
                  <a:cubicBezTo>
                    <a:pt x="0" y="270"/>
                    <a:pt x="77" y="346"/>
                    <a:pt x="173" y="346"/>
                  </a:cubicBezTo>
                  <a:cubicBezTo>
                    <a:pt x="269" y="346"/>
                    <a:pt x="346" y="270"/>
                    <a:pt x="346" y="174"/>
                  </a:cubicBezTo>
                  <a:cubicBezTo>
                    <a:pt x="346" y="77"/>
                    <a:pt x="269" y="1"/>
                    <a:pt x="17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7" name="Google Shape;617;p33"/>
            <p:cNvSpPr/>
            <p:nvPr/>
          </p:nvSpPr>
          <p:spPr>
            <a:xfrm>
              <a:off x="-3535831" y="5325367"/>
              <a:ext cx="21053" cy="21053"/>
            </a:xfrm>
            <a:custGeom>
              <a:avLst/>
              <a:gdLst/>
              <a:ahLst/>
              <a:cxnLst/>
              <a:rect l="l" t="t" r="r" b="b"/>
              <a:pathLst>
                <a:path w="385" h="385" extrusionOk="0">
                  <a:moveTo>
                    <a:pt x="193" y="0"/>
                  </a:moveTo>
                  <a:cubicBezTo>
                    <a:pt x="58" y="0"/>
                    <a:pt x="1" y="77"/>
                    <a:pt x="1" y="193"/>
                  </a:cubicBezTo>
                  <a:cubicBezTo>
                    <a:pt x="1" y="289"/>
                    <a:pt x="58" y="385"/>
                    <a:pt x="193" y="385"/>
                  </a:cubicBezTo>
                  <a:cubicBezTo>
                    <a:pt x="289" y="385"/>
                    <a:pt x="385" y="308"/>
                    <a:pt x="385" y="193"/>
                  </a:cubicBezTo>
                  <a:cubicBezTo>
                    <a:pt x="385" y="96"/>
                    <a:pt x="308" y="0"/>
                    <a:pt x="193"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8" name="Google Shape;618;p33"/>
            <p:cNvSpPr/>
            <p:nvPr/>
          </p:nvSpPr>
          <p:spPr>
            <a:xfrm>
              <a:off x="-3496951" y="5370536"/>
              <a:ext cx="15803" cy="15803"/>
            </a:xfrm>
            <a:custGeom>
              <a:avLst/>
              <a:gdLst/>
              <a:ahLst/>
              <a:cxnLst/>
              <a:rect l="l" t="t" r="r" b="b"/>
              <a:pathLst>
                <a:path w="289" h="289" extrusionOk="0">
                  <a:moveTo>
                    <a:pt x="154" y="0"/>
                  </a:moveTo>
                  <a:cubicBezTo>
                    <a:pt x="77" y="0"/>
                    <a:pt x="0" y="58"/>
                    <a:pt x="0" y="135"/>
                  </a:cubicBezTo>
                  <a:cubicBezTo>
                    <a:pt x="0" y="211"/>
                    <a:pt x="77" y="288"/>
                    <a:pt x="154" y="288"/>
                  </a:cubicBezTo>
                  <a:cubicBezTo>
                    <a:pt x="212" y="288"/>
                    <a:pt x="288" y="211"/>
                    <a:pt x="288" y="135"/>
                  </a:cubicBezTo>
                  <a:cubicBezTo>
                    <a:pt x="288" y="58"/>
                    <a:pt x="212"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9" name="Google Shape;619;p33"/>
            <p:cNvSpPr/>
            <p:nvPr/>
          </p:nvSpPr>
          <p:spPr>
            <a:xfrm>
              <a:off x="-3544197" y="5387324"/>
              <a:ext cx="10554" cy="10554"/>
            </a:xfrm>
            <a:custGeom>
              <a:avLst/>
              <a:gdLst/>
              <a:ahLst/>
              <a:cxnLst/>
              <a:rect l="l" t="t" r="r" b="b"/>
              <a:pathLst>
                <a:path w="193" h="193" extrusionOk="0">
                  <a:moveTo>
                    <a:pt x="96" y="0"/>
                  </a:moveTo>
                  <a:cubicBezTo>
                    <a:pt x="58" y="0"/>
                    <a:pt x="0" y="39"/>
                    <a:pt x="0" y="96"/>
                  </a:cubicBezTo>
                  <a:cubicBezTo>
                    <a:pt x="0" y="135"/>
                    <a:pt x="58" y="193"/>
                    <a:pt x="96" y="193"/>
                  </a:cubicBezTo>
                  <a:cubicBezTo>
                    <a:pt x="154" y="193"/>
                    <a:pt x="192" y="135"/>
                    <a:pt x="192" y="96"/>
                  </a:cubicBezTo>
                  <a:cubicBezTo>
                    <a:pt x="192" y="39"/>
                    <a:pt x="154" y="0"/>
                    <a:pt x="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0" name="Google Shape;620;p33"/>
            <p:cNvSpPr/>
            <p:nvPr/>
          </p:nvSpPr>
          <p:spPr>
            <a:xfrm>
              <a:off x="-3514832" y="5444030"/>
              <a:ext cx="23185" cy="23131"/>
            </a:xfrm>
            <a:custGeom>
              <a:avLst/>
              <a:gdLst/>
              <a:ahLst/>
              <a:cxnLst/>
              <a:rect l="l" t="t" r="r" b="b"/>
              <a:pathLst>
                <a:path w="424" h="423" extrusionOk="0">
                  <a:moveTo>
                    <a:pt x="212" y="0"/>
                  </a:moveTo>
                  <a:cubicBezTo>
                    <a:pt x="97" y="0"/>
                    <a:pt x="1" y="96"/>
                    <a:pt x="1" y="212"/>
                  </a:cubicBezTo>
                  <a:cubicBezTo>
                    <a:pt x="1" y="327"/>
                    <a:pt x="97" y="423"/>
                    <a:pt x="212" y="423"/>
                  </a:cubicBezTo>
                  <a:cubicBezTo>
                    <a:pt x="327" y="423"/>
                    <a:pt x="423" y="327"/>
                    <a:pt x="423" y="212"/>
                  </a:cubicBezTo>
                  <a:cubicBezTo>
                    <a:pt x="423" y="96"/>
                    <a:pt x="327" y="0"/>
                    <a:pt x="21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1" name="Google Shape;621;p33"/>
            <p:cNvSpPr/>
            <p:nvPr/>
          </p:nvSpPr>
          <p:spPr>
            <a:xfrm>
              <a:off x="-3501162" y="5292831"/>
              <a:ext cx="8476" cy="7382"/>
            </a:xfrm>
            <a:custGeom>
              <a:avLst/>
              <a:gdLst/>
              <a:ahLst/>
              <a:cxnLst/>
              <a:rect l="l" t="t" r="r" b="b"/>
              <a:pathLst>
                <a:path w="155" h="135" extrusionOk="0">
                  <a:moveTo>
                    <a:pt x="77" y="0"/>
                  </a:moveTo>
                  <a:cubicBezTo>
                    <a:pt x="39" y="0"/>
                    <a:pt x="0" y="19"/>
                    <a:pt x="0" y="77"/>
                  </a:cubicBezTo>
                  <a:cubicBezTo>
                    <a:pt x="0" y="115"/>
                    <a:pt x="39" y="135"/>
                    <a:pt x="77" y="135"/>
                  </a:cubicBezTo>
                  <a:cubicBezTo>
                    <a:pt x="135" y="135"/>
                    <a:pt x="154" y="115"/>
                    <a:pt x="154" y="77"/>
                  </a:cubicBezTo>
                  <a:cubicBezTo>
                    <a:pt x="154" y="19"/>
                    <a:pt x="135" y="0"/>
                    <a:pt x="7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2" name="Google Shape;622;p33"/>
            <p:cNvSpPr/>
            <p:nvPr/>
          </p:nvSpPr>
          <p:spPr>
            <a:xfrm>
              <a:off x="-2977131" y="5742274"/>
              <a:ext cx="36801" cy="37840"/>
            </a:xfrm>
            <a:custGeom>
              <a:avLst/>
              <a:gdLst/>
              <a:ahLst/>
              <a:cxnLst/>
              <a:rect l="l" t="t" r="r" b="b"/>
              <a:pathLst>
                <a:path w="673" h="692" extrusionOk="0">
                  <a:moveTo>
                    <a:pt x="326" y="0"/>
                  </a:moveTo>
                  <a:cubicBezTo>
                    <a:pt x="173" y="39"/>
                    <a:pt x="0" y="173"/>
                    <a:pt x="0" y="346"/>
                  </a:cubicBezTo>
                  <a:cubicBezTo>
                    <a:pt x="0" y="519"/>
                    <a:pt x="154" y="692"/>
                    <a:pt x="326" y="692"/>
                  </a:cubicBezTo>
                  <a:cubicBezTo>
                    <a:pt x="519" y="692"/>
                    <a:pt x="672" y="538"/>
                    <a:pt x="672" y="346"/>
                  </a:cubicBezTo>
                  <a:cubicBezTo>
                    <a:pt x="672" y="173"/>
                    <a:pt x="519" y="0"/>
                    <a:pt x="32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3" name="Google Shape;623;p33"/>
            <p:cNvSpPr/>
            <p:nvPr/>
          </p:nvSpPr>
          <p:spPr>
            <a:xfrm>
              <a:off x="-2923596" y="5683434"/>
              <a:ext cx="20014" cy="20014"/>
            </a:xfrm>
            <a:custGeom>
              <a:avLst/>
              <a:gdLst/>
              <a:ahLst/>
              <a:cxnLst/>
              <a:rect l="l" t="t" r="r" b="b"/>
              <a:pathLst>
                <a:path w="366" h="366" extrusionOk="0">
                  <a:moveTo>
                    <a:pt x="192" y="1"/>
                  </a:moveTo>
                  <a:cubicBezTo>
                    <a:pt x="96" y="1"/>
                    <a:pt x="0" y="78"/>
                    <a:pt x="0" y="174"/>
                  </a:cubicBezTo>
                  <a:cubicBezTo>
                    <a:pt x="0" y="270"/>
                    <a:pt x="77" y="366"/>
                    <a:pt x="173" y="366"/>
                  </a:cubicBezTo>
                  <a:cubicBezTo>
                    <a:pt x="269" y="366"/>
                    <a:pt x="365" y="289"/>
                    <a:pt x="365" y="193"/>
                  </a:cubicBezTo>
                  <a:cubicBezTo>
                    <a:pt x="365" y="97"/>
                    <a:pt x="288" y="1"/>
                    <a:pt x="19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4" name="Google Shape;624;p33"/>
            <p:cNvSpPr/>
            <p:nvPr/>
          </p:nvSpPr>
          <p:spPr>
            <a:xfrm>
              <a:off x="-2904676" y="5734891"/>
              <a:ext cx="12632" cy="13725"/>
            </a:xfrm>
            <a:custGeom>
              <a:avLst/>
              <a:gdLst/>
              <a:ahLst/>
              <a:cxnLst/>
              <a:rect l="l" t="t" r="r" b="b"/>
              <a:pathLst>
                <a:path w="231" h="251" extrusionOk="0">
                  <a:moveTo>
                    <a:pt x="115" y="1"/>
                  </a:moveTo>
                  <a:cubicBezTo>
                    <a:pt x="38" y="1"/>
                    <a:pt x="0" y="58"/>
                    <a:pt x="0" y="116"/>
                  </a:cubicBezTo>
                  <a:cubicBezTo>
                    <a:pt x="0" y="193"/>
                    <a:pt x="38" y="251"/>
                    <a:pt x="115" y="251"/>
                  </a:cubicBezTo>
                  <a:cubicBezTo>
                    <a:pt x="192" y="251"/>
                    <a:pt x="231" y="193"/>
                    <a:pt x="231" y="116"/>
                  </a:cubicBezTo>
                  <a:cubicBezTo>
                    <a:pt x="231" y="58"/>
                    <a:pt x="192" y="1"/>
                    <a:pt x="11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5" name="Google Shape;625;p33"/>
            <p:cNvSpPr/>
            <p:nvPr/>
          </p:nvSpPr>
          <p:spPr>
            <a:xfrm>
              <a:off x="-2852180" y="5712854"/>
              <a:ext cx="10554" cy="10554"/>
            </a:xfrm>
            <a:custGeom>
              <a:avLst/>
              <a:gdLst/>
              <a:ahLst/>
              <a:cxnLst/>
              <a:rect l="l" t="t" r="r" b="b"/>
              <a:pathLst>
                <a:path w="193" h="193" extrusionOk="0">
                  <a:moveTo>
                    <a:pt x="96" y="1"/>
                  </a:moveTo>
                  <a:cubicBezTo>
                    <a:pt x="39" y="1"/>
                    <a:pt x="0" y="20"/>
                    <a:pt x="0" y="97"/>
                  </a:cubicBezTo>
                  <a:cubicBezTo>
                    <a:pt x="0" y="135"/>
                    <a:pt x="39" y="193"/>
                    <a:pt x="96" y="193"/>
                  </a:cubicBezTo>
                  <a:cubicBezTo>
                    <a:pt x="135" y="193"/>
                    <a:pt x="192" y="135"/>
                    <a:pt x="192" y="97"/>
                  </a:cubicBezTo>
                  <a:cubicBezTo>
                    <a:pt x="192" y="39"/>
                    <a:pt x="135" y="1"/>
                    <a:pt x="96"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6" name="Google Shape;626;p33"/>
            <p:cNvSpPr/>
            <p:nvPr/>
          </p:nvSpPr>
          <p:spPr>
            <a:xfrm>
              <a:off x="-2844852" y="5641437"/>
              <a:ext cx="24224" cy="24224"/>
            </a:xfrm>
            <a:custGeom>
              <a:avLst/>
              <a:gdLst/>
              <a:ahLst/>
              <a:cxnLst/>
              <a:rect l="l" t="t" r="r" b="b"/>
              <a:pathLst>
                <a:path w="443" h="443" extrusionOk="0">
                  <a:moveTo>
                    <a:pt x="231" y="1"/>
                  </a:moveTo>
                  <a:cubicBezTo>
                    <a:pt x="97" y="39"/>
                    <a:pt x="1" y="135"/>
                    <a:pt x="1" y="231"/>
                  </a:cubicBezTo>
                  <a:cubicBezTo>
                    <a:pt x="1" y="346"/>
                    <a:pt x="97" y="442"/>
                    <a:pt x="231" y="442"/>
                  </a:cubicBezTo>
                  <a:cubicBezTo>
                    <a:pt x="346" y="442"/>
                    <a:pt x="442" y="346"/>
                    <a:pt x="442" y="231"/>
                  </a:cubicBezTo>
                  <a:cubicBezTo>
                    <a:pt x="442" y="97"/>
                    <a:pt x="346" y="1"/>
                    <a:pt x="23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7" name="Google Shape;627;p33"/>
            <p:cNvSpPr/>
            <p:nvPr/>
          </p:nvSpPr>
          <p:spPr>
            <a:xfrm>
              <a:off x="-2828064" y="5669818"/>
              <a:ext cx="24224" cy="23131"/>
            </a:xfrm>
            <a:custGeom>
              <a:avLst/>
              <a:gdLst/>
              <a:ahLst/>
              <a:cxnLst/>
              <a:rect l="l" t="t" r="r" b="b"/>
              <a:pathLst>
                <a:path w="443" h="423" extrusionOk="0">
                  <a:moveTo>
                    <a:pt x="231" y="0"/>
                  </a:moveTo>
                  <a:cubicBezTo>
                    <a:pt x="116" y="0"/>
                    <a:pt x="1" y="96"/>
                    <a:pt x="1" y="211"/>
                  </a:cubicBezTo>
                  <a:cubicBezTo>
                    <a:pt x="1" y="327"/>
                    <a:pt x="97" y="423"/>
                    <a:pt x="231" y="423"/>
                  </a:cubicBezTo>
                  <a:cubicBezTo>
                    <a:pt x="347" y="423"/>
                    <a:pt x="443" y="327"/>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8" name="Google Shape;628;p33"/>
            <p:cNvSpPr/>
            <p:nvPr/>
          </p:nvSpPr>
          <p:spPr>
            <a:xfrm>
              <a:off x="-3116847" y="5246623"/>
              <a:ext cx="17936" cy="16842"/>
            </a:xfrm>
            <a:custGeom>
              <a:avLst/>
              <a:gdLst/>
              <a:ahLst/>
              <a:cxnLst/>
              <a:rect l="l" t="t" r="r" b="b"/>
              <a:pathLst>
                <a:path w="328" h="308" extrusionOk="0">
                  <a:moveTo>
                    <a:pt x="155" y="0"/>
                  </a:moveTo>
                  <a:cubicBezTo>
                    <a:pt x="78" y="0"/>
                    <a:pt x="1" y="96"/>
                    <a:pt x="1" y="173"/>
                  </a:cubicBezTo>
                  <a:cubicBezTo>
                    <a:pt x="1" y="269"/>
                    <a:pt x="97" y="307"/>
                    <a:pt x="174" y="307"/>
                  </a:cubicBezTo>
                  <a:cubicBezTo>
                    <a:pt x="270" y="307"/>
                    <a:pt x="327" y="211"/>
                    <a:pt x="327" y="135"/>
                  </a:cubicBezTo>
                  <a:cubicBezTo>
                    <a:pt x="327" y="39"/>
                    <a:pt x="231" y="0"/>
                    <a:pt x="15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9" name="Google Shape;629;p33"/>
            <p:cNvSpPr/>
            <p:nvPr/>
          </p:nvSpPr>
          <p:spPr>
            <a:xfrm>
              <a:off x="-3076928" y="5183573"/>
              <a:ext cx="16842" cy="16897"/>
            </a:xfrm>
            <a:custGeom>
              <a:avLst/>
              <a:gdLst/>
              <a:ahLst/>
              <a:cxnLst/>
              <a:rect l="l" t="t" r="r" b="b"/>
              <a:pathLst>
                <a:path w="308" h="309" extrusionOk="0">
                  <a:moveTo>
                    <a:pt x="154" y="1"/>
                  </a:moveTo>
                  <a:cubicBezTo>
                    <a:pt x="78" y="1"/>
                    <a:pt x="1" y="97"/>
                    <a:pt x="1" y="174"/>
                  </a:cubicBezTo>
                  <a:cubicBezTo>
                    <a:pt x="1" y="270"/>
                    <a:pt x="78" y="308"/>
                    <a:pt x="174" y="308"/>
                  </a:cubicBezTo>
                  <a:cubicBezTo>
                    <a:pt x="231" y="308"/>
                    <a:pt x="308" y="231"/>
                    <a:pt x="308" y="135"/>
                  </a:cubicBezTo>
                  <a:cubicBezTo>
                    <a:pt x="308" y="39"/>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0" name="Google Shape;630;p33"/>
            <p:cNvSpPr/>
            <p:nvPr/>
          </p:nvSpPr>
          <p:spPr>
            <a:xfrm>
              <a:off x="-3060141" y="5221414"/>
              <a:ext cx="11647" cy="12632"/>
            </a:xfrm>
            <a:custGeom>
              <a:avLst/>
              <a:gdLst/>
              <a:ahLst/>
              <a:cxnLst/>
              <a:rect l="l" t="t" r="r" b="b"/>
              <a:pathLst>
                <a:path w="213" h="231" extrusionOk="0">
                  <a:moveTo>
                    <a:pt x="97" y="0"/>
                  </a:moveTo>
                  <a:cubicBezTo>
                    <a:pt x="59" y="0"/>
                    <a:pt x="1" y="77"/>
                    <a:pt x="1" y="135"/>
                  </a:cubicBezTo>
                  <a:cubicBezTo>
                    <a:pt x="1" y="173"/>
                    <a:pt x="59" y="231"/>
                    <a:pt x="135" y="231"/>
                  </a:cubicBezTo>
                  <a:cubicBezTo>
                    <a:pt x="174" y="231"/>
                    <a:pt x="212" y="173"/>
                    <a:pt x="212" y="96"/>
                  </a:cubicBezTo>
                  <a:cubicBezTo>
                    <a:pt x="212" y="58"/>
                    <a:pt x="174" y="0"/>
                    <a:pt x="9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1" name="Google Shape;631;p33"/>
            <p:cNvSpPr/>
            <p:nvPr/>
          </p:nvSpPr>
          <p:spPr>
            <a:xfrm>
              <a:off x="-3035971" y="5147920"/>
              <a:ext cx="17936" cy="17881"/>
            </a:xfrm>
            <a:custGeom>
              <a:avLst/>
              <a:gdLst/>
              <a:ahLst/>
              <a:cxnLst/>
              <a:rect l="l" t="t" r="r" b="b"/>
              <a:pathLst>
                <a:path w="328" h="327" extrusionOk="0">
                  <a:moveTo>
                    <a:pt x="135" y="0"/>
                  </a:moveTo>
                  <a:cubicBezTo>
                    <a:pt x="77" y="0"/>
                    <a:pt x="1" y="96"/>
                    <a:pt x="1" y="173"/>
                  </a:cubicBezTo>
                  <a:cubicBezTo>
                    <a:pt x="1" y="269"/>
                    <a:pt x="97" y="327"/>
                    <a:pt x="173" y="327"/>
                  </a:cubicBezTo>
                  <a:cubicBezTo>
                    <a:pt x="231" y="327"/>
                    <a:pt x="327" y="230"/>
                    <a:pt x="308" y="154"/>
                  </a:cubicBezTo>
                  <a:cubicBezTo>
                    <a:pt x="308" y="58"/>
                    <a:pt x="212" y="0"/>
                    <a:pt x="13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2" name="Google Shape;632;p33"/>
            <p:cNvSpPr/>
            <p:nvPr/>
          </p:nvSpPr>
          <p:spPr>
            <a:xfrm>
              <a:off x="-2978225" y="5131077"/>
              <a:ext cx="17936" cy="16897"/>
            </a:xfrm>
            <a:custGeom>
              <a:avLst/>
              <a:gdLst/>
              <a:ahLst/>
              <a:cxnLst/>
              <a:rect l="l" t="t" r="r" b="b"/>
              <a:pathLst>
                <a:path w="328" h="309" extrusionOk="0">
                  <a:moveTo>
                    <a:pt x="135" y="1"/>
                  </a:moveTo>
                  <a:cubicBezTo>
                    <a:pt x="39" y="1"/>
                    <a:pt x="1" y="78"/>
                    <a:pt x="1" y="174"/>
                  </a:cubicBezTo>
                  <a:cubicBezTo>
                    <a:pt x="1" y="270"/>
                    <a:pt x="97" y="308"/>
                    <a:pt x="154" y="308"/>
                  </a:cubicBezTo>
                  <a:cubicBezTo>
                    <a:pt x="231" y="308"/>
                    <a:pt x="327" y="212"/>
                    <a:pt x="308" y="154"/>
                  </a:cubicBezTo>
                  <a:cubicBezTo>
                    <a:pt x="308" y="58"/>
                    <a:pt x="212" y="1"/>
                    <a:pt x="13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3" name="Google Shape;633;p33"/>
            <p:cNvSpPr/>
            <p:nvPr/>
          </p:nvSpPr>
          <p:spPr>
            <a:xfrm>
              <a:off x="-3009723" y="5177285"/>
              <a:ext cx="11593" cy="11593"/>
            </a:xfrm>
            <a:custGeom>
              <a:avLst/>
              <a:gdLst/>
              <a:ahLst/>
              <a:cxnLst/>
              <a:rect l="l" t="t" r="r" b="b"/>
              <a:pathLst>
                <a:path w="212" h="212" extrusionOk="0">
                  <a:moveTo>
                    <a:pt x="97" y="1"/>
                  </a:moveTo>
                  <a:cubicBezTo>
                    <a:pt x="20" y="1"/>
                    <a:pt x="1" y="78"/>
                    <a:pt x="1" y="116"/>
                  </a:cubicBezTo>
                  <a:cubicBezTo>
                    <a:pt x="1" y="193"/>
                    <a:pt x="39" y="212"/>
                    <a:pt x="116" y="212"/>
                  </a:cubicBezTo>
                  <a:cubicBezTo>
                    <a:pt x="174" y="212"/>
                    <a:pt x="212" y="174"/>
                    <a:pt x="212" y="97"/>
                  </a:cubicBezTo>
                  <a:cubicBezTo>
                    <a:pt x="212" y="20"/>
                    <a:pt x="174"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 name="Group 5"/>
          <p:cNvGrpSpPr/>
          <p:nvPr/>
        </p:nvGrpSpPr>
        <p:grpSpPr>
          <a:xfrm>
            <a:off x="7248313" y="760307"/>
            <a:ext cx="4814993" cy="5030047"/>
            <a:chOff x="8561" y="898"/>
            <a:chExt cx="5687" cy="5941"/>
          </a:xfrm>
        </p:grpSpPr>
        <p:sp>
          <p:nvSpPr>
            <p:cNvPr id="2653" name="Google Shape;2653;p65"/>
            <p:cNvSpPr/>
            <p:nvPr/>
          </p:nvSpPr>
          <p:spPr>
            <a:xfrm>
              <a:off x="8561" y="3566"/>
              <a:ext cx="5687" cy="3273"/>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5" b="0" i="0" u="none" strike="noStrike" kern="1200" cap="none" spc="0" normalizeH="0" baseline="0" noProof="0">
                <a:ln>
                  <a:noFill/>
                </a:ln>
                <a:solidFill>
                  <a:prstClr val="black"/>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10102" y="898"/>
              <a:ext cx="3189" cy="1746"/>
            </a:xfrm>
            <a:prstGeom prst="roundRect">
              <a:avLst>
                <a:gd name="adj" fmla="val 16667"/>
              </a:avLst>
            </a:prstGeom>
            <a:solidFill>
              <a:srgbClr val="F656BC"/>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Nguyên</a:t>
              </a:r>
              <a:r>
                <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 </a:t>
              </a: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nhân</a:t>
              </a:r>
              <a:endPar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endParaRPr>
            </a:p>
          </p:txBody>
        </p:sp>
        <p:cxnSp>
          <p:nvCxnSpPr>
            <p:cNvPr id="2696" name="Google Shape;2696;p65"/>
            <p:cNvCxnSpPr/>
            <p:nvPr/>
          </p:nvCxnSpPr>
          <p:spPr>
            <a:xfrm flipH="1">
              <a:off x="9695" y="1782"/>
              <a:ext cx="407" cy="2028"/>
            </a:xfrm>
            <a:prstGeom prst="straightConnector1">
              <a:avLst/>
            </a:prstGeom>
            <a:noFill/>
            <a:ln w="9525" cap="flat" cmpd="sng">
              <a:solidFill>
                <a:srgbClr val="F656BC"/>
              </a:solidFill>
              <a:prstDash val="dash"/>
              <a:round/>
              <a:headEnd type="oval" w="med" len="med"/>
              <a:tailEnd type="oval" w="med" len="med"/>
            </a:ln>
          </p:spPr>
        </p:cxnSp>
        <p:cxnSp>
          <p:nvCxnSpPr>
            <p:cNvPr id="5" name="Google Shape;2696;p65"/>
            <p:cNvCxnSpPr/>
            <p:nvPr/>
          </p:nvCxnSpPr>
          <p:spPr>
            <a:xfrm>
              <a:off x="13324" y="1827"/>
              <a:ext cx="407" cy="2028"/>
            </a:xfrm>
            <a:prstGeom prst="straightConnector1">
              <a:avLst/>
            </a:prstGeom>
            <a:noFill/>
            <a:ln w="9525" cap="flat" cmpd="sng">
              <a:solidFill>
                <a:srgbClr val="F656BC"/>
              </a:solidFill>
              <a:prstDash val="dash"/>
              <a:round/>
              <a:headEnd type="oval" w="med" len="med"/>
              <a:tailEnd type="oval" w="med" len="med"/>
            </a:ln>
          </p:spPr>
        </p:cxnSp>
      </p:grpSp>
      <p:grpSp>
        <p:nvGrpSpPr>
          <p:cNvPr id="2676" name="Google Shape;2676;p65"/>
          <p:cNvGrpSpPr/>
          <p:nvPr/>
        </p:nvGrpSpPr>
        <p:grpSpPr>
          <a:xfrm rot="10800000" flipH="1" flipV="1">
            <a:off x="7241327" y="2933806"/>
            <a:ext cx="508893" cy="536832"/>
            <a:chOff x="3456600" y="4193100"/>
            <a:chExt cx="495225" cy="441425"/>
          </a:xfrm>
        </p:grpSpPr>
        <p:sp>
          <p:nvSpPr>
            <p:cNvPr id="2677"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8"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9"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7" name="Google Shape;2676;p65"/>
          <p:cNvGrpSpPr/>
          <p:nvPr/>
        </p:nvGrpSpPr>
        <p:grpSpPr>
          <a:xfrm rot="10800000" flipV="1">
            <a:off x="11409891" y="3049164"/>
            <a:ext cx="508893" cy="536832"/>
            <a:chOff x="3456600" y="4193100"/>
            <a:chExt cx="495225" cy="441425"/>
          </a:xfrm>
        </p:grpSpPr>
        <p:sp>
          <p:nvSpPr>
            <p:cNvPr id="2"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3"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4"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8" name="Text Box 0"/>
          <p:cNvSpPr txBox="1"/>
          <p:nvPr/>
        </p:nvSpPr>
        <p:spPr>
          <a:xfrm>
            <a:off x="7248525" y="3496098"/>
            <a:ext cx="4742392" cy="1754326"/>
          </a:xfrm>
          <a:prstGeom prst="rect">
            <a:avLst/>
          </a:prstGeom>
          <a:noFill/>
        </p:spPr>
        <p:txBody>
          <a:bodyPr wrap="square" rtlCol="0">
            <a:spAutoFit/>
          </a:bodyPr>
          <a:lstStyle/>
          <a:p>
            <a:pPr lvl="0" algn="ctr"/>
            <a:r>
              <a:rPr lang="vi-VN" sz="3600" dirty="0">
                <a:solidFill>
                  <a:prstClr val="black"/>
                </a:solidFill>
                <a:latin typeface="Cambria" panose="02040503050406030204" pitchFamily="18" charset="0"/>
                <a:ea typeface="Cambria" panose="02040503050406030204" pitchFamily="18" charset="0"/>
              </a:rPr>
              <a:t>Ăn buổi tối trước khi đi ngủ, ăn đồ ăn nhanh, uống nước ngọt có ga.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Google Shape;2653;p65"/>
          <p:cNvSpPr/>
          <p:nvPr/>
        </p:nvSpPr>
        <p:spPr>
          <a:xfrm>
            <a:off x="673100" y="1278890"/>
            <a:ext cx="5918200" cy="3726180"/>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Quicksand Medium"/>
              <a:cs typeface="Calibri" panose="020F0502020204030204" pitchFamily="34" charset="0"/>
              <a:sym typeface="Quicksand Medium"/>
            </a:endParaRPr>
          </a:p>
        </p:txBody>
      </p:sp>
      <p:pic>
        <p:nvPicPr>
          <p:cNvPr id="12" name="Picture 11">
            <a:extLst>
              <a:ext uri="{FF2B5EF4-FFF2-40B4-BE49-F238E27FC236}">
                <a16:creationId xmlns:a16="http://schemas.microsoft.com/office/drawing/2014/main" id="{B007E384-DAE8-C112-ACEE-470E32D3E3DA}"/>
              </a:ext>
            </a:extLst>
          </p:cNvPr>
          <p:cNvPicPr>
            <a:picLocks noChangeAspect="1"/>
          </p:cNvPicPr>
          <p:nvPr/>
        </p:nvPicPr>
        <p:blipFill>
          <a:blip r:embed="rId4"/>
          <a:stretch>
            <a:fillRect/>
          </a:stretch>
        </p:blipFill>
        <p:spPr>
          <a:xfrm>
            <a:off x="1585912" y="1504950"/>
            <a:ext cx="4283136" cy="3190875"/>
          </a:xfrm>
          <a:prstGeom prst="rect">
            <a:avLst/>
          </a:prstGeom>
        </p:spPr>
      </p:pic>
    </p:spTree>
    <p:extLst>
      <p:ext uri="{BB962C8B-B14F-4D97-AF65-F5344CB8AC3E}">
        <p14:creationId xmlns:p14="http://schemas.microsoft.com/office/powerpoint/2010/main" val="151777030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923"/>
                                        </p:tgtEl>
                                        <p:attrNameLst>
                                          <p:attrName>style.visibility</p:attrName>
                                        </p:attrNameLst>
                                      </p:cBhvr>
                                      <p:to>
                                        <p:strVal val="visible"/>
                                      </p:to>
                                    </p:set>
                                    <p:animEffect transition="in" filter="randombar(horizontal)">
                                      <p:cBhvr>
                                        <p:cTn id="7" dur="500"/>
                                        <p:tgtEl>
                                          <p:spTgt spid="19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676"/>
                                        </p:tgtEl>
                                        <p:attrNameLst>
                                          <p:attrName>style.visibility</p:attrName>
                                        </p:attrNameLst>
                                      </p:cBhvr>
                                      <p:to>
                                        <p:strVal val="visible"/>
                                      </p:to>
                                    </p:set>
                                    <p:anim calcmode="lin" valueType="num">
                                      <p:cBhvr additive="base">
                                        <p:cTn id="26" dur="500" fill="hold"/>
                                        <p:tgtEl>
                                          <p:spTgt spid="2676"/>
                                        </p:tgtEl>
                                        <p:attrNameLst>
                                          <p:attrName>ppt_x</p:attrName>
                                        </p:attrNameLst>
                                      </p:cBhvr>
                                      <p:tavLst>
                                        <p:tav tm="0">
                                          <p:val>
                                            <p:strVal val="#ppt_x"/>
                                          </p:val>
                                        </p:tav>
                                        <p:tav tm="100000">
                                          <p:val>
                                            <p:strVal val="#ppt_x"/>
                                          </p:val>
                                        </p:tav>
                                      </p:tavLst>
                                    </p:anim>
                                    <p:anim calcmode="lin" valueType="num">
                                      <p:cBhvr additive="base">
                                        <p:cTn id="27" dur="500" fill="hold"/>
                                        <p:tgtEl>
                                          <p:spTgt spid="2676"/>
                                        </p:tgtEl>
                                        <p:attrNameLst>
                                          <p:attrName>ppt_y</p:attrName>
                                        </p:attrNameLst>
                                      </p:cBhvr>
                                      <p:tavLst>
                                        <p:tav tm="0">
                                          <p:val>
                                            <p:strVal val="1+#ppt_h/2"/>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0" animBg="1"/>
      <p:bldP spid="1931" grpId="0" animBg="1"/>
      <p:bldP spid="1932" grpId="0" animBg="1"/>
      <p:bldP spid="8" grpId="0"/>
      <p:bldP spid="9"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grpSp>
        <p:nvGrpSpPr>
          <p:cNvPr id="13" name="Google Shape;2676;p65"/>
          <p:cNvGrpSpPr/>
          <p:nvPr/>
        </p:nvGrpSpPr>
        <p:grpSpPr>
          <a:xfrm rot="10800000" flipH="1" flipV="1">
            <a:off x="8731408" y="6314043"/>
            <a:ext cx="381670" cy="402624"/>
            <a:chOff x="3456600" y="4193100"/>
            <a:chExt cx="495225" cy="441425"/>
          </a:xfrm>
        </p:grpSpPr>
        <p:sp>
          <p:nvSpPr>
            <p:cNvPr id="14"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23" name="Google Shape;1923;p54"/>
          <p:cNvGrpSpPr/>
          <p:nvPr/>
        </p:nvGrpSpPr>
        <p:grpSpPr>
          <a:xfrm>
            <a:off x="407247" y="1122680"/>
            <a:ext cx="6469803" cy="4965700"/>
            <a:chOff x="4194275" y="1132225"/>
            <a:chExt cx="4262058" cy="2995974"/>
          </a:xfrm>
          <a:solidFill>
            <a:srgbClr val="BD59BC"/>
          </a:solidFill>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1930" name="Google Shape;1930;p54"/>
          <p:cNvSpPr/>
          <p:nvPr/>
        </p:nvSpPr>
        <p:spPr>
          <a:xfrm rot="813408">
            <a:off x="10405084" y="2608516"/>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1" name="Google Shape;1931;p54"/>
          <p:cNvSpPr/>
          <p:nvPr/>
        </p:nvSpPr>
        <p:spPr>
          <a:xfrm rot="813408">
            <a:off x="10613249" y="3203489"/>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2" name="Google Shape;1932;p54"/>
          <p:cNvSpPr/>
          <p:nvPr/>
        </p:nvSpPr>
        <p:spPr>
          <a:xfrm rot="813408">
            <a:off x="10608181"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80" name="Google Shape;1980;p54"/>
          <p:cNvSpPr/>
          <p:nvPr/>
        </p:nvSpPr>
        <p:spPr>
          <a:xfrm flipH="1">
            <a:off x="10024467"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nvGrpSpPr>
          <p:cNvPr id="1990" name="Google Shape;1990;p54"/>
          <p:cNvGrpSpPr/>
          <p:nvPr/>
        </p:nvGrpSpPr>
        <p:grpSpPr>
          <a:xfrm flipH="1">
            <a:off x="303257"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94" name="Google Shape;1994;p54"/>
          <p:cNvGrpSpPr/>
          <p:nvPr/>
        </p:nvGrpSpPr>
        <p:grpSpPr>
          <a:xfrm>
            <a:off x="5372800" y="5380020"/>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03" name="Google Shape;603;p33"/>
          <p:cNvGrpSpPr/>
          <p:nvPr/>
        </p:nvGrpSpPr>
        <p:grpSpPr>
          <a:xfrm rot="1385271">
            <a:off x="-560172" y="15460"/>
            <a:ext cx="1937347" cy="2813039"/>
            <a:chOff x="-3687030" y="4918994"/>
            <a:chExt cx="1168792" cy="1697093"/>
          </a:xfrm>
        </p:grpSpPr>
        <p:sp>
          <p:nvSpPr>
            <p:cNvPr id="604" name="Google Shape;604;p33"/>
            <p:cNvSpPr/>
            <p:nvPr/>
          </p:nvSpPr>
          <p:spPr>
            <a:xfrm>
              <a:off x="-3166171" y="4918994"/>
              <a:ext cx="647933" cy="475738"/>
            </a:xfrm>
            <a:custGeom>
              <a:avLst/>
              <a:gdLst/>
              <a:ahLst/>
              <a:cxnLst/>
              <a:rect l="l" t="t" r="r" b="b"/>
              <a:pathLst>
                <a:path w="11849" h="8700" extrusionOk="0">
                  <a:moveTo>
                    <a:pt x="11791" y="0"/>
                  </a:moveTo>
                  <a:cubicBezTo>
                    <a:pt x="11753" y="0"/>
                    <a:pt x="11733" y="0"/>
                    <a:pt x="11733" y="39"/>
                  </a:cubicBezTo>
                  <a:cubicBezTo>
                    <a:pt x="11561" y="154"/>
                    <a:pt x="11349" y="250"/>
                    <a:pt x="11081" y="365"/>
                  </a:cubicBezTo>
                  <a:cubicBezTo>
                    <a:pt x="10543" y="634"/>
                    <a:pt x="9909" y="845"/>
                    <a:pt x="9160" y="1056"/>
                  </a:cubicBezTo>
                  <a:cubicBezTo>
                    <a:pt x="8642" y="1210"/>
                    <a:pt x="8104" y="1325"/>
                    <a:pt x="7586" y="1441"/>
                  </a:cubicBezTo>
                  <a:lnTo>
                    <a:pt x="7182" y="1537"/>
                  </a:lnTo>
                  <a:cubicBezTo>
                    <a:pt x="6568" y="1690"/>
                    <a:pt x="5876" y="1863"/>
                    <a:pt x="5185" y="2074"/>
                  </a:cubicBezTo>
                  <a:cubicBezTo>
                    <a:pt x="4494" y="2286"/>
                    <a:pt x="3937" y="2535"/>
                    <a:pt x="3457" y="2823"/>
                  </a:cubicBezTo>
                  <a:cubicBezTo>
                    <a:pt x="2996" y="3073"/>
                    <a:pt x="2535" y="3438"/>
                    <a:pt x="2132" y="3841"/>
                  </a:cubicBezTo>
                  <a:cubicBezTo>
                    <a:pt x="1748" y="4225"/>
                    <a:pt x="1383" y="4667"/>
                    <a:pt x="1095" y="5166"/>
                  </a:cubicBezTo>
                  <a:cubicBezTo>
                    <a:pt x="807" y="5627"/>
                    <a:pt x="576" y="6126"/>
                    <a:pt x="403" y="6664"/>
                  </a:cubicBezTo>
                  <a:cubicBezTo>
                    <a:pt x="231" y="7182"/>
                    <a:pt x="115" y="7720"/>
                    <a:pt x="96" y="8239"/>
                  </a:cubicBezTo>
                  <a:cubicBezTo>
                    <a:pt x="96" y="8315"/>
                    <a:pt x="96" y="8411"/>
                    <a:pt x="77" y="8469"/>
                  </a:cubicBezTo>
                  <a:cubicBezTo>
                    <a:pt x="19" y="8507"/>
                    <a:pt x="0" y="8584"/>
                    <a:pt x="19" y="8623"/>
                  </a:cubicBezTo>
                  <a:cubicBezTo>
                    <a:pt x="39" y="8642"/>
                    <a:pt x="77" y="8700"/>
                    <a:pt x="96" y="8700"/>
                  </a:cubicBezTo>
                  <a:lnTo>
                    <a:pt x="192" y="8700"/>
                  </a:lnTo>
                  <a:cubicBezTo>
                    <a:pt x="269" y="8661"/>
                    <a:pt x="327" y="8661"/>
                    <a:pt x="423" y="8642"/>
                  </a:cubicBezTo>
                  <a:cubicBezTo>
                    <a:pt x="519" y="8623"/>
                    <a:pt x="634" y="8604"/>
                    <a:pt x="749" y="8604"/>
                  </a:cubicBezTo>
                  <a:lnTo>
                    <a:pt x="903" y="8565"/>
                  </a:lnTo>
                  <a:cubicBezTo>
                    <a:pt x="1076" y="8546"/>
                    <a:pt x="1248" y="8507"/>
                    <a:pt x="1421" y="8469"/>
                  </a:cubicBezTo>
                  <a:cubicBezTo>
                    <a:pt x="1748" y="8431"/>
                    <a:pt x="2093" y="8354"/>
                    <a:pt x="2420" y="8315"/>
                  </a:cubicBezTo>
                  <a:cubicBezTo>
                    <a:pt x="2689" y="8258"/>
                    <a:pt x="2957" y="8239"/>
                    <a:pt x="3207" y="8181"/>
                  </a:cubicBezTo>
                  <a:cubicBezTo>
                    <a:pt x="3630" y="8123"/>
                    <a:pt x="4052" y="8066"/>
                    <a:pt x="4455" y="7989"/>
                  </a:cubicBezTo>
                  <a:cubicBezTo>
                    <a:pt x="5281" y="7855"/>
                    <a:pt x="5896" y="7701"/>
                    <a:pt x="6472" y="7547"/>
                  </a:cubicBezTo>
                  <a:cubicBezTo>
                    <a:pt x="6798" y="7451"/>
                    <a:pt x="7105" y="7317"/>
                    <a:pt x="7393" y="7182"/>
                  </a:cubicBezTo>
                  <a:cubicBezTo>
                    <a:pt x="7682" y="7067"/>
                    <a:pt x="7912" y="6914"/>
                    <a:pt x="8142" y="6779"/>
                  </a:cubicBezTo>
                  <a:cubicBezTo>
                    <a:pt x="8949" y="6241"/>
                    <a:pt x="9679" y="5473"/>
                    <a:pt x="10255" y="4494"/>
                  </a:cubicBezTo>
                  <a:cubicBezTo>
                    <a:pt x="10485" y="4052"/>
                    <a:pt x="10696" y="3611"/>
                    <a:pt x="10927" y="3092"/>
                  </a:cubicBezTo>
                  <a:cubicBezTo>
                    <a:pt x="11138" y="2593"/>
                    <a:pt x="11311" y="2074"/>
                    <a:pt x="11426" y="1633"/>
                  </a:cubicBezTo>
                  <a:cubicBezTo>
                    <a:pt x="11503" y="1441"/>
                    <a:pt x="11541" y="1249"/>
                    <a:pt x="11599" y="1056"/>
                  </a:cubicBezTo>
                  <a:lnTo>
                    <a:pt x="11637" y="884"/>
                  </a:lnTo>
                  <a:cubicBezTo>
                    <a:pt x="11695" y="768"/>
                    <a:pt x="11714" y="653"/>
                    <a:pt x="11733" y="500"/>
                  </a:cubicBezTo>
                  <a:lnTo>
                    <a:pt x="11753" y="442"/>
                  </a:lnTo>
                  <a:cubicBezTo>
                    <a:pt x="11791" y="346"/>
                    <a:pt x="11810" y="250"/>
                    <a:pt x="11830" y="116"/>
                  </a:cubicBezTo>
                  <a:cubicBezTo>
                    <a:pt x="11830" y="96"/>
                    <a:pt x="11830" y="77"/>
                    <a:pt x="11810" y="58"/>
                  </a:cubicBezTo>
                  <a:cubicBezTo>
                    <a:pt x="11849" y="0"/>
                    <a:pt x="11810" y="0"/>
                    <a:pt x="1179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5" name="Google Shape;605;p33"/>
            <p:cNvSpPr/>
            <p:nvPr/>
          </p:nvSpPr>
          <p:spPr>
            <a:xfrm>
              <a:off x="-3220800" y="5452452"/>
              <a:ext cx="559785" cy="382285"/>
            </a:xfrm>
            <a:custGeom>
              <a:avLst/>
              <a:gdLst/>
              <a:ahLst/>
              <a:cxnLst/>
              <a:rect l="l" t="t" r="r" b="b"/>
              <a:pathLst>
                <a:path w="10237" h="6991" extrusionOk="0">
                  <a:moveTo>
                    <a:pt x="10083" y="0"/>
                  </a:moveTo>
                  <a:lnTo>
                    <a:pt x="9641" y="173"/>
                  </a:lnTo>
                  <a:cubicBezTo>
                    <a:pt x="9449" y="250"/>
                    <a:pt x="9257" y="346"/>
                    <a:pt x="9065" y="423"/>
                  </a:cubicBezTo>
                  <a:lnTo>
                    <a:pt x="8777" y="538"/>
                  </a:lnTo>
                  <a:lnTo>
                    <a:pt x="8066" y="826"/>
                  </a:lnTo>
                  <a:cubicBezTo>
                    <a:pt x="7260" y="1152"/>
                    <a:pt x="6588" y="1402"/>
                    <a:pt x="5973" y="1575"/>
                  </a:cubicBezTo>
                  <a:cubicBezTo>
                    <a:pt x="5800" y="1613"/>
                    <a:pt x="5666" y="1671"/>
                    <a:pt x="5493" y="1690"/>
                  </a:cubicBezTo>
                  <a:cubicBezTo>
                    <a:pt x="5339" y="1728"/>
                    <a:pt x="5205" y="1767"/>
                    <a:pt x="5090" y="1805"/>
                  </a:cubicBezTo>
                  <a:cubicBezTo>
                    <a:pt x="4840" y="1882"/>
                    <a:pt x="4571" y="1978"/>
                    <a:pt x="4322" y="2055"/>
                  </a:cubicBezTo>
                  <a:cubicBezTo>
                    <a:pt x="3784" y="2247"/>
                    <a:pt x="3304" y="2458"/>
                    <a:pt x="2843" y="2727"/>
                  </a:cubicBezTo>
                  <a:cubicBezTo>
                    <a:pt x="2075" y="3150"/>
                    <a:pt x="1441" y="3687"/>
                    <a:pt x="961" y="4302"/>
                  </a:cubicBezTo>
                  <a:cubicBezTo>
                    <a:pt x="711" y="4609"/>
                    <a:pt x="500" y="4974"/>
                    <a:pt x="327" y="5358"/>
                  </a:cubicBezTo>
                  <a:cubicBezTo>
                    <a:pt x="154" y="5761"/>
                    <a:pt x="39" y="6203"/>
                    <a:pt x="1" y="6664"/>
                  </a:cubicBezTo>
                  <a:cubicBezTo>
                    <a:pt x="1" y="6702"/>
                    <a:pt x="1" y="6760"/>
                    <a:pt x="39" y="6779"/>
                  </a:cubicBezTo>
                  <a:cubicBezTo>
                    <a:pt x="58" y="6856"/>
                    <a:pt x="116" y="6894"/>
                    <a:pt x="193" y="6894"/>
                  </a:cubicBezTo>
                  <a:cubicBezTo>
                    <a:pt x="442" y="6875"/>
                    <a:pt x="711" y="6856"/>
                    <a:pt x="999" y="6856"/>
                  </a:cubicBezTo>
                  <a:cubicBezTo>
                    <a:pt x="1191" y="6856"/>
                    <a:pt x="1364" y="6856"/>
                    <a:pt x="1556" y="6875"/>
                  </a:cubicBezTo>
                  <a:lnTo>
                    <a:pt x="1575" y="6875"/>
                  </a:lnTo>
                  <a:cubicBezTo>
                    <a:pt x="1787" y="6894"/>
                    <a:pt x="2036" y="6894"/>
                    <a:pt x="2248" y="6913"/>
                  </a:cubicBezTo>
                  <a:cubicBezTo>
                    <a:pt x="2689" y="6933"/>
                    <a:pt x="3112" y="6990"/>
                    <a:pt x="3553" y="6990"/>
                  </a:cubicBezTo>
                  <a:lnTo>
                    <a:pt x="3592" y="6990"/>
                  </a:lnTo>
                  <a:cubicBezTo>
                    <a:pt x="4322" y="6990"/>
                    <a:pt x="4994" y="6875"/>
                    <a:pt x="5570" y="6645"/>
                  </a:cubicBezTo>
                  <a:cubicBezTo>
                    <a:pt x="6088" y="6453"/>
                    <a:pt x="6626" y="6145"/>
                    <a:pt x="7068" y="5742"/>
                  </a:cubicBezTo>
                  <a:cubicBezTo>
                    <a:pt x="7490" y="5377"/>
                    <a:pt x="7836" y="4974"/>
                    <a:pt x="8201" y="4475"/>
                  </a:cubicBezTo>
                  <a:cubicBezTo>
                    <a:pt x="8642" y="3860"/>
                    <a:pt x="9046" y="3169"/>
                    <a:pt x="9430" y="2305"/>
                  </a:cubicBezTo>
                  <a:cubicBezTo>
                    <a:pt x="9603" y="1978"/>
                    <a:pt x="9737" y="1594"/>
                    <a:pt x="9891" y="1210"/>
                  </a:cubicBezTo>
                  <a:cubicBezTo>
                    <a:pt x="9948" y="1018"/>
                    <a:pt x="10025" y="845"/>
                    <a:pt x="10083" y="653"/>
                  </a:cubicBezTo>
                  <a:cubicBezTo>
                    <a:pt x="10121" y="480"/>
                    <a:pt x="10198" y="327"/>
                    <a:pt x="10236" y="135"/>
                  </a:cubicBezTo>
                  <a:cubicBezTo>
                    <a:pt x="10236" y="96"/>
                    <a:pt x="10236" y="58"/>
                    <a:pt x="10217" y="19"/>
                  </a:cubicBezTo>
                  <a:cubicBezTo>
                    <a:pt x="10198" y="0"/>
                    <a:pt x="10140" y="0"/>
                    <a:pt x="1012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6" name="Google Shape;606;p33"/>
            <p:cNvSpPr/>
            <p:nvPr/>
          </p:nvSpPr>
          <p:spPr>
            <a:xfrm>
              <a:off x="-3625074" y="4964129"/>
              <a:ext cx="381246" cy="769766"/>
            </a:xfrm>
            <a:custGeom>
              <a:avLst/>
              <a:gdLst/>
              <a:ahLst/>
              <a:cxnLst/>
              <a:rect l="l" t="t" r="r" b="b"/>
              <a:pathLst>
                <a:path w="6972" h="14077" extrusionOk="0">
                  <a:moveTo>
                    <a:pt x="1825" y="0"/>
                  </a:moveTo>
                  <a:cubicBezTo>
                    <a:pt x="1594" y="231"/>
                    <a:pt x="1479" y="519"/>
                    <a:pt x="1345" y="769"/>
                  </a:cubicBezTo>
                  <a:lnTo>
                    <a:pt x="1306" y="826"/>
                  </a:lnTo>
                  <a:cubicBezTo>
                    <a:pt x="1172" y="1114"/>
                    <a:pt x="1057" y="1421"/>
                    <a:pt x="922" y="1729"/>
                  </a:cubicBezTo>
                  <a:cubicBezTo>
                    <a:pt x="673" y="2382"/>
                    <a:pt x="442" y="3035"/>
                    <a:pt x="308" y="3630"/>
                  </a:cubicBezTo>
                  <a:cubicBezTo>
                    <a:pt x="135" y="4283"/>
                    <a:pt x="39" y="4955"/>
                    <a:pt x="20" y="5569"/>
                  </a:cubicBezTo>
                  <a:cubicBezTo>
                    <a:pt x="0" y="6222"/>
                    <a:pt x="39" y="6875"/>
                    <a:pt x="192" y="7490"/>
                  </a:cubicBezTo>
                  <a:cubicBezTo>
                    <a:pt x="327" y="8124"/>
                    <a:pt x="577" y="8700"/>
                    <a:pt x="903" y="9276"/>
                  </a:cubicBezTo>
                  <a:cubicBezTo>
                    <a:pt x="1210" y="9775"/>
                    <a:pt x="1633" y="10255"/>
                    <a:pt x="2132" y="10716"/>
                  </a:cubicBezTo>
                  <a:cubicBezTo>
                    <a:pt x="2555" y="11100"/>
                    <a:pt x="3035" y="11465"/>
                    <a:pt x="3649" y="11849"/>
                  </a:cubicBezTo>
                  <a:cubicBezTo>
                    <a:pt x="3880" y="11983"/>
                    <a:pt x="4148" y="12137"/>
                    <a:pt x="4436" y="12291"/>
                  </a:cubicBezTo>
                  <a:cubicBezTo>
                    <a:pt x="4648" y="12425"/>
                    <a:pt x="4917" y="12560"/>
                    <a:pt x="5185" y="12752"/>
                  </a:cubicBezTo>
                  <a:cubicBezTo>
                    <a:pt x="5531" y="13001"/>
                    <a:pt x="5800" y="13213"/>
                    <a:pt x="6011" y="13481"/>
                  </a:cubicBezTo>
                  <a:cubicBezTo>
                    <a:pt x="6107" y="13597"/>
                    <a:pt x="6203" y="13712"/>
                    <a:pt x="6280" y="13827"/>
                  </a:cubicBezTo>
                  <a:lnTo>
                    <a:pt x="6280" y="13865"/>
                  </a:lnTo>
                  <a:cubicBezTo>
                    <a:pt x="6280" y="13904"/>
                    <a:pt x="6280" y="13923"/>
                    <a:pt x="6299" y="13981"/>
                  </a:cubicBezTo>
                  <a:cubicBezTo>
                    <a:pt x="6338" y="14000"/>
                    <a:pt x="6357" y="14019"/>
                    <a:pt x="6395" y="14057"/>
                  </a:cubicBezTo>
                  <a:cubicBezTo>
                    <a:pt x="6395" y="14077"/>
                    <a:pt x="6434" y="14077"/>
                    <a:pt x="6453" y="14077"/>
                  </a:cubicBezTo>
                  <a:cubicBezTo>
                    <a:pt x="6491" y="14077"/>
                    <a:pt x="6530" y="14057"/>
                    <a:pt x="6530" y="14019"/>
                  </a:cubicBezTo>
                  <a:cubicBezTo>
                    <a:pt x="6568" y="14000"/>
                    <a:pt x="6568" y="13961"/>
                    <a:pt x="6568" y="13904"/>
                  </a:cubicBezTo>
                  <a:cubicBezTo>
                    <a:pt x="6568" y="13693"/>
                    <a:pt x="6587" y="13481"/>
                    <a:pt x="6626" y="13193"/>
                  </a:cubicBezTo>
                  <a:cubicBezTo>
                    <a:pt x="6664" y="12732"/>
                    <a:pt x="6722" y="12252"/>
                    <a:pt x="6760" y="11791"/>
                  </a:cubicBezTo>
                  <a:cubicBezTo>
                    <a:pt x="6798" y="11484"/>
                    <a:pt x="6837" y="11177"/>
                    <a:pt x="6856" y="10850"/>
                  </a:cubicBezTo>
                  <a:cubicBezTo>
                    <a:pt x="6895" y="10428"/>
                    <a:pt x="6933" y="10044"/>
                    <a:pt x="6952" y="9679"/>
                  </a:cubicBezTo>
                  <a:cubicBezTo>
                    <a:pt x="6971" y="9257"/>
                    <a:pt x="6971" y="8930"/>
                    <a:pt x="6952" y="8623"/>
                  </a:cubicBezTo>
                  <a:cubicBezTo>
                    <a:pt x="6933" y="7989"/>
                    <a:pt x="6779" y="7375"/>
                    <a:pt x="6587" y="6741"/>
                  </a:cubicBezTo>
                  <a:cubicBezTo>
                    <a:pt x="6395" y="6165"/>
                    <a:pt x="6107" y="5627"/>
                    <a:pt x="5761" y="5051"/>
                  </a:cubicBezTo>
                  <a:cubicBezTo>
                    <a:pt x="5473" y="4609"/>
                    <a:pt x="5109" y="4187"/>
                    <a:pt x="4667" y="3726"/>
                  </a:cubicBezTo>
                  <a:lnTo>
                    <a:pt x="4264" y="3323"/>
                  </a:lnTo>
                  <a:lnTo>
                    <a:pt x="4187" y="3246"/>
                  </a:lnTo>
                  <a:lnTo>
                    <a:pt x="3937" y="2977"/>
                  </a:lnTo>
                  <a:cubicBezTo>
                    <a:pt x="3764" y="2804"/>
                    <a:pt x="3591" y="2651"/>
                    <a:pt x="3457" y="2478"/>
                  </a:cubicBezTo>
                  <a:cubicBezTo>
                    <a:pt x="3380" y="2401"/>
                    <a:pt x="3323" y="2324"/>
                    <a:pt x="3284" y="2266"/>
                  </a:cubicBezTo>
                  <a:lnTo>
                    <a:pt x="3207" y="2190"/>
                  </a:lnTo>
                  <a:cubicBezTo>
                    <a:pt x="3073" y="1998"/>
                    <a:pt x="2900" y="1806"/>
                    <a:pt x="2785" y="1614"/>
                  </a:cubicBezTo>
                  <a:cubicBezTo>
                    <a:pt x="2708" y="1498"/>
                    <a:pt x="2612" y="1402"/>
                    <a:pt x="2535" y="1287"/>
                  </a:cubicBezTo>
                  <a:cubicBezTo>
                    <a:pt x="2458" y="1210"/>
                    <a:pt x="2420" y="1114"/>
                    <a:pt x="2362" y="1018"/>
                  </a:cubicBezTo>
                  <a:cubicBezTo>
                    <a:pt x="2228" y="826"/>
                    <a:pt x="2113" y="596"/>
                    <a:pt x="2017" y="384"/>
                  </a:cubicBezTo>
                  <a:cubicBezTo>
                    <a:pt x="1978" y="327"/>
                    <a:pt x="1959" y="269"/>
                    <a:pt x="1921" y="192"/>
                  </a:cubicBezTo>
                  <a:cubicBezTo>
                    <a:pt x="1882" y="173"/>
                    <a:pt x="1882" y="154"/>
                    <a:pt x="1863" y="96"/>
                  </a:cubicBezTo>
                  <a:cubicBezTo>
                    <a:pt x="1844" y="77"/>
                    <a:pt x="1844" y="39"/>
                    <a:pt x="1825"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7" name="Google Shape;607;p33"/>
            <p:cNvSpPr/>
            <p:nvPr/>
          </p:nvSpPr>
          <p:spPr>
            <a:xfrm>
              <a:off x="-3687030" y="5748562"/>
              <a:ext cx="378075" cy="428492"/>
            </a:xfrm>
            <a:custGeom>
              <a:avLst/>
              <a:gdLst/>
              <a:ahLst/>
              <a:cxnLst/>
              <a:rect l="l" t="t" r="r" b="b"/>
              <a:pathLst>
                <a:path w="6914" h="7836" extrusionOk="0">
                  <a:moveTo>
                    <a:pt x="116" y="1"/>
                  </a:moveTo>
                  <a:cubicBezTo>
                    <a:pt x="39" y="20"/>
                    <a:pt x="0" y="97"/>
                    <a:pt x="0" y="154"/>
                  </a:cubicBezTo>
                  <a:cubicBezTo>
                    <a:pt x="20" y="442"/>
                    <a:pt x="39" y="692"/>
                    <a:pt x="77" y="922"/>
                  </a:cubicBezTo>
                  <a:cubicBezTo>
                    <a:pt x="116" y="1191"/>
                    <a:pt x="173" y="1479"/>
                    <a:pt x="231" y="1748"/>
                  </a:cubicBezTo>
                  <a:cubicBezTo>
                    <a:pt x="384" y="2305"/>
                    <a:pt x="577" y="2823"/>
                    <a:pt x="807" y="3361"/>
                  </a:cubicBezTo>
                  <a:cubicBezTo>
                    <a:pt x="1076" y="3880"/>
                    <a:pt x="1364" y="4379"/>
                    <a:pt x="1710" y="4821"/>
                  </a:cubicBezTo>
                  <a:cubicBezTo>
                    <a:pt x="2055" y="5282"/>
                    <a:pt x="2439" y="5627"/>
                    <a:pt x="2881" y="5915"/>
                  </a:cubicBezTo>
                  <a:cubicBezTo>
                    <a:pt x="3054" y="6050"/>
                    <a:pt x="3246" y="6146"/>
                    <a:pt x="3399" y="6242"/>
                  </a:cubicBezTo>
                  <a:cubicBezTo>
                    <a:pt x="3591" y="6338"/>
                    <a:pt x="3784" y="6376"/>
                    <a:pt x="3976" y="6453"/>
                  </a:cubicBezTo>
                  <a:cubicBezTo>
                    <a:pt x="4148" y="6491"/>
                    <a:pt x="4321" y="6549"/>
                    <a:pt x="4513" y="6626"/>
                  </a:cubicBezTo>
                  <a:lnTo>
                    <a:pt x="5224" y="6837"/>
                  </a:lnTo>
                  <a:cubicBezTo>
                    <a:pt x="5569" y="6952"/>
                    <a:pt x="5838" y="7067"/>
                    <a:pt x="6050" y="7221"/>
                  </a:cubicBezTo>
                  <a:cubicBezTo>
                    <a:pt x="6184" y="7317"/>
                    <a:pt x="6318" y="7413"/>
                    <a:pt x="6414" y="7528"/>
                  </a:cubicBezTo>
                  <a:cubicBezTo>
                    <a:pt x="6453" y="7605"/>
                    <a:pt x="6510" y="7644"/>
                    <a:pt x="6530" y="7701"/>
                  </a:cubicBezTo>
                  <a:cubicBezTo>
                    <a:pt x="6530" y="7740"/>
                    <a:pt x="6530" y="7778"/>
                    <a:pt x="6549" y="7797"/>
                  </a:cubicBezTo>
                  <a:cubicBezTo>
                    <a:pt x="6568" y="7816"/>
                    <a:pt x="6587" y="7836"/>
                    <a:pt x="6626" y="7836"/>
                  </a:cubicBezTo>
                  <a:lnTo>
                    <a:pt x="6664" y="7836"/>
                  </a:lnTo>
                  <a:cubicBezTo>
                    <a:pt x="6702" y="7836"/>
                    <a:pt x="6702" y="7836"/>
                    <a:pt x="6722" y="7816"/>
                  </a:cubicBezTo>
                  <a:cubicBezTo>
                    <a:pt x="6741" y="7816"/>
                    <a:pt x="6741" y="7797"/>
                    <a:pt x="6741" y="7778"/>
                  </a:cubicBezTo>
                  <a:cubicBezTo>
                    <a:pt x="6760" y="7740"/>
                    <a:pt x="6760" y="7720"/>
                    <a:pt x="6760" y="7682"/>
                  </a:cubicBezTo>
                  <a:lnTo>
                    <a:pt x="6760" y="7624"/>
                  </a:lnTo>
                  <a:lnTo>
                    <a:pt x="6760" y="7586"/>
                  </a:lnTo>
                  <a:cubicBezTo>
                    <a:pt x="6760" y="7452"/>
                    <a:pt x="6779" y="7317"/>
                    <a:pt x="6818" y="7202"/>
                  </a:cubicBezTo>
                  <a:lnTo>
                    <a:pt x="6837" y="7048"/>
                  </a:lnTo>
                  <a:cubicBezTo>
                    <a:pt x="6856" y="6875"/>
                    <a:pt x="6875" y="6683"/>
                    <a:pt x="6875" y="6530"/>
                  </a:cubicBezTo>
                  <a:cubicBezTo>
                    <a:pt x="6914" y="6184"/>
                    <a:pt x="6914" y="5819"/>
                    <a:pt x="6875" y="5493"/>
                  </a:cubicBezTo>
                  <a:cubicBezTo>
                    <a:pt x="6856" y="5147"/>
                    <a:pt x="6818" y="4821"/>
                    <a:pt x="6741" y="4475"/>
                  </a:cubicBezTo>
                  <a:cubicBezTo>
                    <a:pt x="6664" y="4168"/>
                    <a:pt x="6549" y="3841"/>
                    <a:pt x="6395" y="3515"/>
                  </a:cubicBezTo>
                  <a:cubicBezTo>
                    <a:pt x="6261" y="3208"/>
                    <a:pt x="6088" y="2900"/>
                    <a:pt x="5896" y="2631"/>
                  </a:cubicBezTo>
                  <a:cubicBezTo>
                    <a:pt x="5723" y="2401"/>
                    <a:pt x="5531" y="2171"/>
                    <a:pt x="5320" y="2017"/>
                  </a:cubicBezTo>
                  <a:cubicBezTo>
                    <a:pt x="5109" y="1844"/>
                    <a:pt x="4859" y="1690"/>
                    <a:pt x="4609" y="1594"/>
                  </a:cubicBezTo>
                  <a:cubicBezTo>
                    <a:pt x="4456" y="1556"/>
                    <a:pt x="4321" y="1498"/>
                    <a:pt x="4187" y="1479"/>
                  </a:cubicBezTo>
                  <a:cubicBezTo>
                    <a:pt x="4072" y="1460"/>
                    <a:pt x="3956" y="1441"/>
                    <a:pt x="3803" y="1441"/>
                  </a:cubicBezTo>
                  <a:lnTo>
                    <a:pt x="3649" y="1441"/>
                  </a:lnTo>
                  <a:cubicBezTo>
                    <a:pt x="3015" y="1364"/>
                    <a:pt x="2362" y="1268"/>
                    <a:pt x="1767" y="1076"/>
                  </a:cubicBezTo>
                  <a:cubicBezTo>
                    <a:pt x="1460" y="961"/>
                    <a:pt x="1191" y="826"/>
                    <a:pt x="922" y="634"/>
                  </a:cubicBezTo>
                  <a:cubicBezTo>
                    <a:pt x="807" y="538"/>
                    <a:pt x="692" y="481"/>
                    <a:pt x="596" y="385"/>
                  </a:cubicBezTo>
                  <a:lnTo>
                    <a:pt x="231" y="20"/>
                  </a:lnTo>
                  <a:cubicBezTo>
                    <a:pt x="231" y="20"/>
                    <a:pt x="212" y="1"/>
                    <a:pt x="173" y="1"/>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8" name="Google Shape;608;p33"/>
            <p:cNvSpPr/>
            <p:nvPr/>
          </p:nvSpPr>
          <p:spPr>
            <a:xfrm>
              <a:off x="-3649244" y="4987205"/>
              <a:ext cx="1059637" cy="1628882"/>
            </a:xfrm>
            <a:custGeom>
              <a:avLst/>
              <a:gdLst/>
              <a:ahLst/>
              <a:cxnLst/>
              <a:rect l="l" t="t" r="r" b="b"/>
              <a:pathLst>
                <a:path w="19378" h="29788" extrusionOk="0">
                  <a:moveTo>
                    <a:pt x="19300" y="1"/>
                  </a:moveTo>
                  <a:cubicBezTo>
                    <a:pt x="19281" y="1"/>
                    <a:pt x="19281" y="1"/>
                    <a:pt x="19262" y="20"/>
                  </a:cubicBezTo>
                  <a:cubicBezTo>
                    <a:pt x="19127" y="135"/>
                    <a:pt x="19031" y="251"/>
                    <a:pt x="18916" y="385"/>
                  </a:cubicBezTo>
                  <a:cubicBezTo>
                    <a:pt x="18033" y="1211"/>
                    <a:pt x="16996" y="1864"/>
                    <a:pt x="15940" y="2459"/>
                  </a:cubicBezTo>
                  <a:cubicBezTo>
                    <a:pt x="15268" y="2843"/>
                    <a:pt x="14576" y="3189"/>
                    <a:pt x="13885" y="3554"/>
                  </a:cubicBezTo>
                  <a:cubicBezTo>
                    <a:pt x="13213" y="3899"/>
                    <a:pt x="12541" y="4264"/>
                    <a:pt x="11888" y="4667"/>
                  </a:cubicBezTo>
                  <a:cubicBezTo>
                    <a:pt x="11254" y="5051"/>
                    <a:pt x="10659" y="5512"/>
                    <a:pt x="10102" y="6012"/>
                  </a:cubicBezTo>
                  <a:cubicBezTo>
                    <a:pt x="9852" y="6261"/>
                    <a:pt x="9583" y="6530"/>
                    <a:pt x="9334" y="6780"/>
                  </a:cubicBezTo>
                  <a:cubicBezTo>
                    <a:pt x="9103" y="7049"/>
                    <a:pt x="8892" y="7317"/>
                    <a:pt x="8700" y="7606"/>
                  </a:cubicBezTo>
                  <a:cubicBezTo>
                    <a:pt x="8277" y="8201"/>
                    <a:pt x="7932" y="8854"/>
                    <a:pt x="7644" y="9507"/>
                  </a:cubicBezTo>
                  <a:cubicBezTo>
                    <a:pt x="7298" y="10275"/>
                    <a:pt x="7068" y="11062"/>
                    <a:pt x="6837" y="11850"/>
                  </a:cubicBezTo>
                  <a:cubicBezTo>
                    <a:pt x="6818" y="11965"/>
                    <a:pt x="6799" y="12099"/>
                    <a:pt x="6741" y="12214"/>
                  </a:cubicBezTo>
                  <a:cubicBezTo>
                    <a:pt x="6722" y="12003"/>
                    <a:pt x="6684" y="11754"/>
                    <a:pt x="6645" y="11542"/>
                  </a:cubicBezTo>
                  <a:cubicBezTo>
                    <a:pt x="6588" y="11177"/>
                    <a:pt x="6511" y="10851"/>
                    <a:pt x="6415" y="10486"/>
                  </a:cubicBezTo>
                  <a:cubicBezTo>
                    <a:pt x="6357" y="10313"/>
                    <a:pt x="6319" y="10140"/>
                    <a:pt x="6242" y="9987"/>
                  </a:cubicBezTo>
                  <a:cubicBezTo>
                    <a:pt x="6165" y="9795"/>
                    <a:pt x="6107" y="9622"/>
                    <a:pt x="6031" y="9449"/>
                  </a:cubicBezTo>
                  <a:cubicBezTo>
                    <a:pt x="5493" y="8297"/>
                    <a:pt x="4821" y="7241"/>
                    <a:pt x="4206" y="6146"/>
                  </a:cubicBezTo>
                  <a:cubicBezTo>
                    <a:pt x="4033" y="5877"/>
                    <a:pt x="3899" y="5608"/>
                    <a:pt x="3745" y="5340"/>
                  </a:cubicBezTo>
                  <a:lnTo>
                    <a:pt x="3745" y="5378"/>
                  </a:lnTo>
                  <a:cubicBezTo>
                    <a:pt x="3477" y="4917"/>
                    <a:pt x="3246" y="4437"/>
                    <a:pt x="3035" y="3957"/>
                  </a:cubicBezTo>
                  <a:cubicBezTo>
                    <a:pt x="2804" y="3458"/>
                    <a:pt x="2612" y="2920"/>
                    <a:pt x="2478" y="2401"/>
                  </a:cubicBezTo>
                  <a:lnTo>
                    <a:pt x="2478" y="2421"/>
                  </a:lnTo>
                  <a:cubicBezTo>
                    <a:pt x="2363" y="1960"/>
                    <a:pt x="2286" y="1499"/>
                    <a:pt x="2228" y="1057"/>
                  </a:cubicBezTo>
                  <a:cubicBezTo>
                    <a:pt x="2228" y="1019"/>
                    <a:pt x="2209" y="999"/>
                    <a:pt x="2190" y="999"/>
                  </a:cubicBezTo>
                  <a:cubicBezTo>
                    <a:pt x="2171" y="999"/>
                    <a:pt x="2132" y="1019"/>
                    <a:pt x="2132" y="1076"/>
                  </a:cubicBezTo>
                  <a:cubicBezTo>
                    <a:pt x="2190" y="1652"/>
                    <a:pt x="2305" y="2209"/>
                    <a:pt x="2459" y="2728"/>
                  </a:cubicBezTo>
                  <a:cubicBezTo>
                    <a:pt x="2593" y="3266"/>
                    <a:pt x="2785" y="3765"/>
                    <a:pt x="3035" y="4264"/>
                  </a:cubicBezTo>
                  <a:cubicBezTo>
                    <a:pt x="3457" y="5243"/>
                    <a:pt x="4014" y="6165"/>
                    <a:pt x="4533" y="7106"/>
                  </a:cubicBezTo>
                  <a:cubicBezTo>
                    <a:pt x="4821" y="7625"/>
                    <a:pt x="5109" y="8162"/>
                    <a:pt x="5378" y="8681"/>
                  </a:cubicBezTo>
                  <a:cubicBezTo>
                    <a:pt x="5531" y="8969"/>
                    <a:pt x="5647" y="9257"/>
                    <a:pt x="5762" y="9545"/>
                  </a:cubicBezTo>
                  <a:cubicBezTo>
                    <a:pt x="5839" y="9718"/>
                    <a:pt x="5877" y="9891"/>
                    <a:pt x="5954" y="10044"/>
                  </a:cubicBezTo>
                  <a:cubicBezTo>
                    <a:pt x="6011" y="10198"/>
                    <a:pt x="6050" y="10352"/>
                    <a:pt x="6107" y="10524"/>
                  </a:cubicBezTo>
                  <a:cubicBezTo>
                    <a:pt x="6223" y="11024"/>
                    <a:pt x="6319" y="11561"/>
                    <a:pt x="6396" y="12061"/>
                  </a:cubicBezTo>
                  <a:cubicBezTo>
                    <a:pt x="6415" y="12330"/>
                    <a:pt x="6434" y="12618"/>
                    <a:pt x="6453" y="12887"/>
                  </a:cubicBezTo>
                  <a:cubicBezTo>
                    <a:pt x="6492" y="13059"/>
                    <a:pt x="6492" y="13251"/>
                    <a:pt x="6511" y="13405"/>
                  </a:cubicBezTo>
                  <a:cubicBezTo>
                    <a:pt x="6242" y="14711"/>
                    <a:pt x="6069" y="15998"/>
                    <a:pt x="5954" y="17323"/>
                  </a:cubicBezTo>
                  <a:cubicBezTo>
                    <a:pt x="5877" y="18110"/>
                    <a:pt x="5819" y="18878"/>
                    <a:pt x="5762" y="19685"/>
                  </a:cubicBezTo>
                  <a:cubicBezTo>
                    <a:pt x="5743" y="19627"/>
                    <a:pt x="5723" y="19550"/>
                    <a:pt x="5685" y="19512"/>
                  </a:cubicBezTo>
                  <a:cubicBezTo>
                    <a:pt x="5551" y="19205"/>
                    <a:pt x="5378" y="18916"/>
                    <a:pt x="5205" y="18628"/>
                  </a:cubicBezTo>
                  <a:cubicBezTo>
                    <a:pt x="5013" y="18360"/>
                    <a:pt x="4821" y="18091"/>
                    <a:pt x="4590" y="17860"/>
                  </a:cubicBezTo>
                  <a:cubicBezTo>
                    <a:pt x="4379" y="17630"/>
                    <a:pt x="4149" y="17476"/>
                    <a:pt x="3918" y="17303"/>
                  </a:cubicBezTo>
                  <a:cubicBezTo>
                    <a:pt x="3707" y="17150"/>
                    <a:pt x="3477" y="17035"/>
                    <a:pt x="3265" y="16919"/>
                  </a:cubicBezTo>
                  <a:cubicBezTo>
                    <a:pt x="2785" y="16670"/>
                    <a:pt x="2305" y="16516"/>
                    <a:pt x="1825" y="16286"/>
                  </a:cubicBezTo>
                  <a:cubicBezTo>
                    <a:pt x="1652" y="16228"/>
                    <a:pt x="1518" y="16151"/>
                    <a:pt x="1345" y="16055"/>
                  </a:cubicBezTo>
                  <a:cubicBezTo>
                    <a:pt x="1211" y="15978"/>
                    <a:pt x="1057" y="15882"/>
                    <a:pt x="923" y="15786"/>
                  </a:cubicBezTo>
                  <a:cubicBezTo>
                    <a:pt x="730" y="15652"/>
                    <a:pt x="538" y="15498"/>
                    <a:pt x="385" y="15306"/>
                  </a:cubicBezTo>
                  <a:cubicBezTo>
                    <a:pt x="270" y="15172"/>
                    <a:pt x="174" y="15018"/>
                    <a:pt x="97" y="14884"/>
                  </a:cubicBezTo>
                  <a:cubicBezTo>
                    <a:pt x="97" y="14845"/>
                    <a:pt x="78" y="14845"/>
                    <a:pt x="58" y="14845"/>
                  </a:cubicBezTo>
                  <a:lnTo>
                    <a:pt x="20" y="14845"/>
                  </a:lnTo>
                  <a:cubicBezTo>
                    <a:pt x="1" y="14884"/>
                    <a:pt x="1" y="14903"/>
                    <a:pt x="1" y="14922"/>
                  </a:cubicBezTo>
                  <a:cubicBezTo>
                    <a:pt x="78" y="15076"/>
                    <a:pt x="174" y="15210"/>
                    <a:pt x="270" y="15364"/>
                  </a:cubicBezTo>
                  <a:cubicBezTo>
                    <a:pt x="366" y="15498"/>
                    <a:pt x="481" y="15613"/>
                    <a:pt x="596" y="15748"/>
                  </a:cubicBezTo>
                  <a:cubicBezTo>
                    <a:pt x="865" y="15978"/>
                    <a:pt x="1172" y="16190"/>
                    <a:pt x="1499" y="16362"/>
                  </a:cubicBezTo>
                  <a:cubicBezTo>
                    <a:pt x="1633" y="16458"/>
                    <a:pt x="1806" y="16535"/>
                    <a:pt x="1940" y="16631"/>
                  </a:cubicBezTo>
                  <a:cubicBezTo>
                    <a:pt x="2113" y="16727"/>
                    <a:pt x="2286" y="16804"/>
                    <a:pt x="2459" y="16900"/>
                  </a:cubicBezTo>
                  <a:cubicBezTo>
                    <a:pt x="2766" y="17054"/>
                    <a:pt x="3073" y="17227"/>
                    <a:pt x="3381" y="17419"/>
                  </a:cubicBezTo>
                  <a:cubicBezTo>
                    <a:pt x="3515" y="17495"/>
                    <a:pt x="3630" y="17591"/>
                    <a:pt x="3726" y="17687"/>
                  </a:cubicBezTo>
                  <a:cubicBezTo>
                    <a:pt x="3841" y="17783"/>
                    <a:pt x="3937" y="17899"/>
                    <a:pt x="4033" y="17995"/>
                  </a:cubicBezTo>
                  <a:cubicBezTo>
                    <a:pt x="4226" y="18206"/>
                    <a:pt x="4398" y="18456"/>
                    <a:pt x="4533" y="18724"/>
                  </a:cubicBezTo>
                  <a:cubicBezTo>
                    <a:pt x="4706" y="18974"/>
                    <a:pt x="4859" y="19243"/>
                    <a:pt x="4974" y="19531"/>
                  </a:cubicBezTo>
                  <a:cubicBezTo>
                    <a:pt x="5109" y="19819"/>
                    <a:pt x="5243" y="20107"/>
                    <a:pt x="5339" y="20414"/>
                  </a:cubicBezTo>
                  <a:cubicBezTo>
                    <a:pt x="5397" y="20587"/>
                    <a:pt x="5455" y="20760"/>
                    <a:pt x="5493" y="20933"/>
                  </a:cubicBezTo>
                  <a:cubicBezTo>
                    <a:pt x="5551" y="21067"/>
                    <a:pt x="5570" y="21183"/>
                    <a:pt x="5627" y="21336"/>
                  </a:cubicBezTo>
                  <a:cubicBezTo>
                    <a:pt x="5570" y="21835"/>
                    <a:pt x="5551" y="22335"/>
                    <a:pt x="5493" y="22853"/>
                  </a:cubicBezTo>
                  <a:cubicBezTo>
                    <a:pt x="5301" y="24678"/>
                    <a:pt x="4994" y="26502"/>
                    <a:pt x="4514" y="28288"/>
                  </a:cubicBezTo>
                  <a:cubicBezTo>
                    <a:pt x="4514" y="28326"/>
                    <a:pt x="4494" y="28365"/>
                    <a:pt x="4494" y="28384"/>
                  </a:cubicBezTo>
                  <a:cubicBezTo>
                    <a:pt x="4398" y="28710"/>
                    <a:pt x="4322" y="29018"/>
                    <a:pt x="4226" y="29306"/>
                  </a:cubicBezTo>
                  <a:lnTo>
                    <a:pt x="4206" y="29402"/>
                  </a:lnTo>
                  <a:cubicBezTo>
                    <a:pt x="4206" y="29478"/>
                    <a:pt x="4206" y="29517"/>
                    <a:pt x="4226" y="29574"/>
                  </a:cubicBezTo>
                  <a:cubicBezTo>
                    <a:pt x="4245" y="29671"/>
                    <a:pt x="4322" y="29709"/>
                    <a:pt x="4418" y="29767"/>
                  </a:cubicBezTo>
                  <a:cubicBezTo>
                    <a:pt x="4460" y="29781"/>
                    <a:pt x="4505" y="29788"/>
                    <a:pt x="4549" y="29788"/>
                  </a:cubicBezTo>
                  <a:cubicBezTo>
                    <a:pt x="4686" y="29788"/>
                    <a:pt x="4820" y="29719"/>
                    <a:pt x="4878" y="29574"/>
                  </a:cubicBezTo>
                  <a:cubicBezTo>
                    <a:pt x="5051" y="29133"/>
                    <a:pt x="5167" y="28710"/>
                    <a:pt x="5282" y="28249"/>
                  </a:cubicBezTo>
                  <a:cubicBezTo>
                    <a:pt x="5397" y="27789"/>
                    <a:pt x="5531" y="27328"/>
                    <a:pt x="5627" y="26848"/>
                  </a:cubicBezTo>
                  <a:cubicBezTo>
                    <a:pt x="5819" y="25945"/>
                    <a:pt x="5973" y="25023"/>
                    <a:pt x="6069" y="24121"/>
                  </a:cubicBezTo>
                  <a:cubicBezTo>
                    <a:pt x="6203" y="23199"/>
                    <a:pt x="6261" y="22277"/>
                    <a:pt x="6338" y="21355"/>
                  </a:cubicBezTo>
                  <a:cubicBezTo>
                    <a:pt x="6396" y="20683"/>
                    <a:pt x="6434" y="20030"/>
                    <a:pt x="6492" y="19358"/>
                  </a:cubicBezTo>
                  <a:cubicBezTo>
                    <a:pt x="6530" y="19224"/>
                    <a:pt x="6549" y="19089"/>
                    <a:pt x="6607" y="18955"/>
                  </a:cubicBezTo>
                  <a:cubicBezTo>
                    <a:pt x="6645" y="18782"/>
                    <a:pt x="6703" y="18648"/>
                    <a:pt x="6741" y="18475"/>
                  </a:cubicBezTo>
                  <a:cubicBezTo>
                    <a:pt x="6837" y="18129"/>
                    <a:pt x="6933" y="17822"/>
                    <a:pt x="7029" y="17495"/>
                  </a:cubicBezTo>
                  <a:cubicBezTo>
                    <a:pt x="7221" y="16862"/>
                    <a:pt x="7490" y="16247"/>
                    <a:pt x="7836" y="15690"/>
                  </a:cubicBezTo>
                  <a:cubicBezTo>
                    <a:pt x="8085" y="15268"/>
                    <a:pt x="8412" y="14845"/>
                    <a:pt x="8758" y="14519"/>
                  </a:cubicBezTo>
                  <a:cubicBezTo>
                    <a:pt x="9103" y="14212"/>
                    <a:pt x="9468" y="13885"/>
                    <a:pt x="9852" y="13635"/>
                  </a:cubicBezTo>
                  <a:cubicBezTo>
                    <a:pt x="10236" y="13328"/>
                    <a:pt x="10640" y="13098"/>
                    <a:pt x="11062" y="12848"/>
                  </a:cubicBezTo>
                  <a:cubicBezTo>
                    <a:pt x="11600" y="12560"/>
                    <a:pt x="12157" y="12272"/>
                    <a:pt x="12694" y="12022"/>
                  </a:cubicBezTo>
                  <a:cubicBezTo>
                    <a:pt x="13270" y="11754"/>
                    <a:pt x="13827" y="11485"/>
                    <a:pt x="14384" y="11197"/>
                  </a:cubicBezTo>
                  <a:cubicBezTo>
                    <a:pt x="15479" y="10640"/>
                    <a:pt x="16573" y="10006"/>
                    <a:pt x="17495" y="9161"/>
                  </a:cubicBezTo>
                  <a:cubicBezTo>
                    <a:pt x="17534" y="9142"/>
                    <a:pt x="17553" y="9084"/>
                    <a:pt x="17534" y="9065"/>
                  </a:cubicBezTo>
                  <a:cubicBezTo>
                    <a:pt x="17495" y="9046"/>
                    <a:pt x="17495" y="9046"/>
                    <a:pt x="17476" y="9046"/>
                  </a:cubicBezTo>
                  <a:cubicBezTo>
                    <a:pt x="17457" y="9046"/>
                    <a:pt x="17457" y="9046"/>
                    <a:pt x="17438" y="9065"/>
                  </a:cubicBezTo>
                  <a:cubicBezTo>
                    <a:pt x="16861" y="9584"/>
                    <a:pt x="16189" y="10025"/>
                    <a:pt x="15479" y="10428"/>
                  </a:cubicBezTo>
                  <a:cubicBezTo>
                    <a:pt x="14403" y="11024"/>
                    <a:pt x="13251" y="11504"/>
                    <a:pt x="12118" y="12022"/>
                  </a:cubicBezTo>
                  <a:cubicBezTo>
                    <a:pt x="11004" y="12522"/>
                    <a:pt x="9871" y="13098"/>
                    <a:pt x="8892" y="13847"/>
                  </a:cubicBezTo>
                  <a:cubicBezTo>
                    <a:pt x="8450" y="14154"/>
                    <a:pt x="8066" y="14519"/>
                    <a:pt x="7701" y="14922"/>
                  </a:cubicBezTo>
                  <a:cubicBezTo>
                    <a:pt x="7375" y="15325"/>
                    <a:pt x="7087" y="15786"/>
                    <a:pt x="6876" y="16266"/>
                  </a:cubicBezTo>
                  <a:cubicBezTo>
                    <a:pt x="6818" y="16343"/>
                    <a:pt x="6799" y="16439"/>
                    <a:pt x="6780" y="16497"/>
                  </a:cubicBezTo>
                  <a:cubicBezTo>
                    <a:pt x="6972" y="14845"/>
                    <a:pt x="7221" y="13213"/>
                    <a:pt x="7682" y="11600"/>
                  </a:cubicBezTo>
                  <a:cubicBezTo>
                    <a:pt x="7874" y="10966"/>
                    <a:pt x="8066" y="10313"/>
                    <a:pt x="8335" y="9680"/>
                  </a:cubicBezTo>
                  <a:cubicBezTo>
                    <a:pt x="8450" y="9391"/>
                    <a:pt x="8566" y="9103"/>
                    <a:pt x="8719" y="8815"/>
                  </a:cubicBezTo>
                  <a:lnTo>
                    <a:pt x="9142" y="8028"/>
                  </a:lnTo>
                  <a:cubicBezTo>
                    <a:pt x="9372" y="7663"/>
                    <a:pt x="9603" y="7337"/>
                    <a:pt x="9852" y="7029"/>
                  </a:cubicBezTo>
                  <a:cubicBezTo>
                    <a:pt x="9967" y="6857"/>
                    <a:pt x="10102" y="6684"/>
                    <a:pt x="10255" y="6549"/>
                  </a:cubicBezTo>
                  <a:cubicBezTo>
                    <a:pt x="10390" y="6396"/>
                    <a:pt x="10544" y="6223"/>
                    <a:pt x="10678" y="6088"/>
                  </a:cubicBezTo>
                  <a:cubicBezTo>
                    <a:pt x="11216" y="5551"/>
                    <a:pt x="11811" y="5128"/>
                    <a:pt x="12445" y="4725"/>
                  </a:cubicBezTo>
                  <a:cubicBezTo>
                    <a:pt x="13078" y="4283"/>
                    <a:pt x="13750" y="3899"/>
                    <a:pt x="14403" y="3534"/>
                  </a:cubicBezTo>
                  <a:cubicBezTo>
                    <a:pt x="15076" y="3150"/>
                    <a:pt x="15767" y="2766"/>
                    <a:pt x="16420" y="2363"/>
                  </a:cubicBezTo>
                  <a:cubicBezTo>
                    <a:pt x="17073" y="1960"/>
                    <a:pt x="17726" y="1518"/>
                    <a:pt x="18321" y="1038"/>
                  </a:cubicBezTo>
                  <a:cubicBezTo>
                    <a:pt x="18698" y="736"/>
                    <a:pt x="19019" y="417"/>
                    <a:pt x="19358" y="60"/>
                  </a:cubicBezTo>
                  <a:lnTo>
                    <a:pt x="19358" y="60"/>
                  </a:lnTo>
                  <a:cubicBezTo>
                    <a:pt x="19361" y="63"/>
                    <a:pt x="19365" y="64"/>
                    <a:pt x="19367" y="64"/>
                  </a:cubicBezTo>
                  <a:cubicBezTo>
                    <a:pt x="19373" y="64"/>
                    <a:pt x="19377" y="58"/>
                    <a:pt x="19377" y="39"/>
                  </a:cubicBezTo>
                  <a:lnTo>
                    <a:pt x="19377" y="39"/>
                  </a:lnTo>
                  <a:cubicBezTo>
                    <a:pt x="19371" y="46"/>
                    <a:pt x="19364" y="53"/>
                    <a:pt x="19358" y="60"/>
                  </a:cubicBezTo>
                  <a:lnTo>
                    <a:pt x="19358" y="60"/>
                  </a:lnTo>
                  <a:cubicBezTo>
                    <a:pt x="19345" y="51"/>
                    <a:pt x="19330" y="30"/>
                    <a:pt x="19320" y="20"/>
                  </a:cubicBezTo>
                  <a:lnTo>
                    <a:pt x="19300" y="1"/>
                  </a:lnTo>
                  <a:close/>
                </a:path>
              </a:pathLst>
            </a:custGeom>
            <a:solidFill>
              <a:srgbClr val="FDAD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9" name="Google Shape;609;p33"/>
            <p:cNvSpPr/>
            <p:nvPr/>
          </p:nvSpPr>
          <p:spPr>
            <a:xfrm>
              <a:off x="-2808105" y="5305408"/>
              <a:ext cx="15803" cy="15803"/>
            </a:xfrm>
            <a:custGeom>
              <a:avLst/>
              <a:gdLst/>
              <a:ahLst/>
              <a:cxnLst/>
              <a:rect l="l" t="t" r="r" b="b"/>
              <a:pathLst>
                <a:path w="289" h="289" extrusionOk="0">
                  <a:moveTo>
                    <a:pt x="154" y="1"/>
                  </a:moveTo>
                  <a:cubicBezTo>
                    <a:pt x="78" y="1"/>
                    <a:pt x="1" y="77"/>
                    <a:pt x="1" y="154"/>
                  </a:cubicBezTo>
                  <a:cubicBezTo>
                    <a:pt x="1" y="231"/>
                    <a:pt x="78" y="289"/>
                    <a:pt x="154" y="289"/>
                  </a:cubicBezTo>
                  <a:cubicBezTo>
                    <a:pt x="250" y="289"/>
                    <a:pt x="289" y="231"/>
                    <a:pt x="289" y="154"/>
                  </a:cubicBezTo>
                  <a:cubicBezTo>
                    <a:pt x="289" y="77"/>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0" name="Google Shape;610;p33"/>
            <p:cNvSpPr/>
            <p:nvPr/>
          </p:nvSpPr>
          <p:spPr>
            <a:xfrm>
              <a:off x="-2854312" y="5251873"/>
              <a:ext cx="24224" cy="24170"/>
            </a:xfrm>
            <a:custGeom>
              <a:avLst/>
              <a:gdLst/>
              <a:ahLst/>
              <a:cxnLst/>
              <a:rect l="l" t="t" r="r" b="b"/>
              <a:pathLst>
                <a:path w="443" h="442" extrusionOk="0">
                  <a:moveTo>
                    <a:pt x="231" y="0"/>
                  </a:moveTo>
                  <a:cubicBezTo>
                    <a:pt x="97" y="0"/>
                    <a:pt x="1" y="96"/>
                    <a:pt x="1" y="211"/>
                  </a:cubicBezTo>
                  <a:cubicBezTo>
                    <a:pt x="1" y="346"/>
                    <a:pt x="97" y="442"/>
                    <a:pt x="231" y="442"/>
                  </a:cubicBezTo>
                  <a:cubicBezTo>
                    <a:pt x="347" y="442"/>
                    <a:pt x="443" y="346"/>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1" name="Google Shape;611;p33"/>
            <p:cNvSpPr/>
            <p:nvPr/>
          </p:nvSpPr>
          <p:spPr>
            <a:xfrm>
              <a:off x="-3587288" y="5180292"/>
              <a:ext cx="23185" cy="24388"/>
            </a:xfrm>
            <a:custGeom>
              <a:avLst/>
              <a:gdLst/>
              <a:ahLst/>
              <a:cxnLst/>
              <a:rect l="l" t="t" r="r" b="b"/>
              <a:pathLst>
                <a:path w="424" h="446" extrusionOk="0">
                  <a:moveTo>
                    <a:pt x="187" y="1"/>
                  </a:moveTo>
                  <a:cubicBezTo>
                    <a:pt x="97" y="1"/>
                    <a:pt x="1" y="93"/>
                    <a:pt x="1" y="234"/>
                  </a:cubicBezTo>
                  <a:cubicBezTo>
                    <a:pt x="1" y="349"/>
                    <a:pt x="97" y="445"/>
                    <a:pt x="212" y="445"/>
                  </a:cubicBezTo>
                  <a:cubicBezTo>
                    <a:pt x="327" y="445"/>
                    <a:pt x="423" y="349"/>
                    <a:pt x="423" y="234"/>
                  </a:cubicBezTo>
                  <a:cubicBezTo>
                    <a:pt x="423" y="119"/>
                    <a:pt x="327" y="3"/>
                    <a:pt x="212" y="3"/>
                  </a:cubicBezTo>
                  <a:cubicBezTo>
                    <a:pt x="204" y="2"/>
                    <a:pt x="196" y="1"/>
                    <a:pt x="18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2" name="Google Shape;612;p33"/>
            <p:cNvSpPr/>
            <p:nvPr/>
          </p:nvSpPr>
          <p:spPr>
            <a:xfrm>
              <a:off x="-3569406" y="5128999"/>
              <a:ext cx="15803" cy="15803"/>
            </a:xfrm>
            <a:custGeom>
              <a:avLst/>
              <a:gdLst/>
              <a:ahLst/>
              <a:cxnLst/>
              <a:rect l="l" t="t" r="r" b="b"/>
              <a:pathLst>
                <a:path w="289" h="289" extrusionOk="0">
                  <a:moveTo>
                    <a:pt x="154" y="0"/>
                  </a:moveTo>
                  <a:cubicBezTo>
                    <a:pt x="77" y="0"/>
                    <a:pt x="0" y="58"/>
                    <a:pt x="0" y="135"/>
                  </a:cubicBezTo>
                  <a:cubicBezTo>
                    <a:pt x="0" y="212"/>
                    <a:pt x="77" y="288"/>
                    <a:pt x="154" y="288"/>
                  </a:cubicBezTo>
                  <a:cubicBezTo>
                    <a:pt x="250" y="288"/>
                    <a:pt x="288" y="212"/>
                    <a:pt x="288" y="135"/>
                  </a:cubicBezTo>
                  <a:cubicBezTo>
                    <a:pt x="288" y="58"/>
                    <a:pt x="231"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3" name="Google Shape;613;p33"/>
            <p:cNvSpPr/>
            <p:nvPr/>
          </p:nvSpPr>
          <p:spPr>
            <a:xfrm>
              <a:off x="-3535831" y="5183573"/>
              <a:ext cx="10554" cy="10608"/>
            </a:xfrm>
            <a:custGeom>
              <a:avLst/>
              <a:gdLst/>
              <a:ahLst/>
              <a:cxnLst/>
              <a:rect l="l" t="t" r="r" b="b"/>
              <a:pathLst>
                <a:path w="193" h="194" extrusionOk="0">
                  <a:moveTo>
                    <a:pt x="97" y="1"/>
                  </a:moveTo>
                  <a:cubicBezTo>
                    <a:pt x="39" y="20"/>
                    <a:pt x="1" y="59"/>
                    <a:pt x="1" y="97"/>
                  </a:cubicBezTo>
                  <a:cubicBezTo>
                    <a:pt x="1" y="155"/>
                    <a:pt x="39" y="193"/>
                    <a:pt x="97" y="193"/>
                  </a:cubicBezTo>
                  <a:cubicBezTo>
                    <a:pt x="135" y="193"/>
                    <a:pt x="193" y="155"/>
                    <a:pt x="193" y="97"/>
                  </a:cubicBezTo>
                  <a:cubicBezTo>
                    <a:pt x="193" y="59"/>
                    <a:pt x="135"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4" name="Google Shape;614;p33"/>
            <p:cNvSpPr/>
            <p:nvPr/>
          </p:nvSpPr>
          <p:spPr>
            <a:xfrm>
              <a:off x="-3559946" y="5263411"/>
              <a:ext cx="26302" cy="26302"/>
            </a:xfrm>
            <a:custGeom>
              <a:avLst/>
              <a:gdLst/>
              <a:ahLst/>
              <a:cxnLst/>
              <a:rect l="l" t="t" r="r" b="b"/>
              <a:pathLst>
                <a:path w="481" h="481" extrusionOk="0">
                  <a:moveTo>
                    <a:pt x="250" y="0"/>
                  </a:moveTo>
                  <a:cubicBezTo>
                    <a:pt x="115" y="0"/>
                    <a:pt x="0" y="96"/>
                    <a:pt x="0" y="250"/>
                  </a:cubicBezTo>
                  <a:cubicBezTo>
                    <a:pt x="0" y="365"/>
                    <a:pt x="96" y="481"/>
                    <a:pt x="250" y="481"/>
                  </a:cubicBezTo>
                  <a:cubicBezTo>
                    <a:pt x="365" y="481"/>
                    <a:pt x="480" y="385"/>
                    <a:pt x="480" y="250"/>
                  </a:cubicBezTo>
                  <a:cubicBezTo>
                    <a:pt x="480" y="135"/>
                    <a:pt x="384" y="0"/>
                    <a:pt x="250"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5" name="Google Shape;615;p33"/>
            <p:cNvSpPr/>
            <p:nvPr/>
          </p:nvSpPr>
          <p:spPr>
            <a:xfrm>
              <a:off x="-3608286" y="5256084"/>
              <a:ext cx="17936" cy="17881"/>
            </a:xfrm>
            <a:custGeom>
              <a:avLst/>
              <a:gdLst/>
              <a:ahLst/>
              <a:cxnLst/>
              <a:rect l="l" t="t" r="r" b="b"/>
              <a:pathLst>
                <a:path w="328" h="327" extrusionOk="0">
                  <a:moveTo>
                    <a:pt x="174" y="0"/>
                  </a:moveTo>
                  <a:cubicBezTo>
                    <a:pt x="97" y="0"/>
                    <a:pt x="1" y="96"/>
                    <a:pt x="1" y="173"/>
                  </a:cubicBezTo>
                  <a:cubicBezTo>
                    <a:pt x="1" y="269"/>
                    <a:pt x="77" y="326"/>
                    <a:pt x="174" y="326"/>
                  </a:cubicBezTo>
                  <a:cubicBezTo>
                    <a:pt x="270" y="326"/>
                    <a:pt x="327" y="269"/>
                    <a:pt x="327" y="173"/>
                  </a:cubicBezTo>
                  <a:cubicBezTo>
                    <a:pt x="327" y="58"/>
                    <a:pt x="250" y="0"/>
                    <a:pt x="17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6" name="Google Shape;616;p33"/>
            <p:cNvSpPr/>
            <p:nvPr/>
          </p:nvSpPr>
          <p:spPr>
            <a:xfrm>
              <a:off x="-3590405" y="5326406"/>
              <a:ext cx="18920" cy="18975"/>
            </a:xfrm>
            <a:custGeom>
              <a:avLst/>
              <a:gdLst/>
              <a:ahLst/>
              <a:cxnLst/>
              <a:rect l="l" t="t" r="r" b="b"/>
              <a:pathLst>
                <a:path w="346" h="347" extrusionOk="0">
                  <a:moveTo>
                    <a:pt x="173" y="1"/>
                  </a:moveTo>
                  <a:cubicBezTo>
                    <a:pt x="77" y="1"/>
                    <a:pt x="0" y="77"/>
                    <a:pt x="0" y="174"/>
                  </a:cubicBezTo>
                  <a:cubicBezTo>
                    <a:pt x="0" y="270"/>
                    <a:pt x="77" y="346"/>
                    <a:pt x="173" y="346"/>
                  </a:cubicBezTo>
                  <a:cubicBezTo>
                    <a:pt x="269" y="346"/>
                    <a:pt x="346" y="270"/>
                    <a:pt x="346" y="174"/>
                  </a:cubicBezTo>
                  <a:cubicBezTo>
                    <a:pt x="346" y="77"/>
                    <a:pt x="269" y="1"/>
                    <a:pt x="17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7" name="Google Shape;617;p33"/>
            <p:cNvSpPr/>
            <p:nvPr/>
          </p:nvSpPr>
          <p:spPr>
            <a:xfrm>
              <a:off x="-3535831" y="5325367"/>
              <a:ext cx="21053" cy="21053"/>
            </a:xfrm>
            <a:custGeom>
              <a:avLst/>
              <a:gdLst/>
              <a:ahLst/>
              <a:cxnLst/>
              <a:rect l="l" t="t" r="r" b="b"/>
              <a:pathLst>
                <a:path w="385" h="385" extrusionOk="0">
                  <a:moveTo>
                    <a:pt x="193" y="0"/>
                  </a:moveTo>
                  <a:cubicBezTo>
                    <a:pt x="58" y="0"/>
                    <a:pt x="1" y="77"/>
                    <a:pt x="1" y="193"/>
                  </a:cubicBezTo>
                  <a:cubicBezTo>
                    <a:pt x="1" y="289"/>
                    <a:pt x="58" y="385"/>
                    <a:pt x="193" y="385"/>
                  </a:cubicBezTo>
                  <a:cubicBezTo>
                    <a:pt x="289" y="385"/>
                    <a:pt x="385" y="308"/>
                    <a:pt x="385" y="193"/>
                  </a:cubicBezTo>
                  <a:cubicBezTo>
                    <a:pt x="385" y="96"/>
                    <a:pt x="308" y="0"/>
                    <a:pt x="193"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8" name="Google Shape;618;p33"/>
            <p:cNvSpPr/>
            <p:nvPr/>
          </p:nvSpPr>
          <p:spPr>
            <a:xfrm>
              <a:off x="-3496951" y="5370536"/>
              <a:ext cx="15803" cy="15803"/>
            </a:xfrm>
            <a:custGeom>
              <a:avLst/>
              <a:gdLst/>
              <a:ahLst/>
              <a:cxnLst/>
              <a:rect l="l" t="t" r="r" b="b"/>
              <a:pathLst>
                <a:path w="289" h="289" extrusionOk="0">
                  <a:moveTo>
                    <a:pt x="154" y="0"/>
                  </a:moveTo>
                  <a:cubicBezTo>
                    <a:pt x="77" y="0"/>
                    <a:pt x="0" y="58"/>
                    <a:pt x="0" y="135"/>
                  </a:cubicBezTo>
                  <a:cubicBezTo>
                    <a:pt x="0" y="211"/>
                    <a:pt x="77" y="288"/>
                    <a:pt x="154" y="288"/>
                  </a:cubicBezTo>
                  <a:cubicBezTo>
                    <a:pt x="212" y="288"/>
                    <a:pt x="288" y="211"/>
                    <a:pt x="288" y="135"/>
                  </a:cubicBezTo>
                  <a:cubicBezTo>
                    <a:pt x="288" y="58"/>
                    <a:pt x="212"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9" name="Google Shape;619;p33"/>
            <p:cNvSpPr/>
            <p:nvPr/>
          </p:nvSpPr>
          <p:spPr>
            <a:xfrm>
              <a:off x="-3544197" y="5387324"/>
              <a:ext cx="10554" cy="10554"/>
            </a:xfrm>
            <a:custGeom>
              <a:avLst/>
              <a:gdLst/>
              <a:ahLst/>
              <a:cxnLst/>
              <a:rect l="l" t="t" r="r" b="b"/>
              <a:pathLst>
                <a:path w="193" h="193" extrusionOk="0">
                  <a:moveTo>
                    <a:pt x="96" y="0"/>
                  </a:moveTo>
                  <a:cubicBezTo>
                    <a:pt x="58" y="0"/>
                    <a:pt x="0" y="39"/>
                    <a:pt x="0" y="96"/>
                  </a:cubicBezTo>
                  <a:cubicBezTo>
                    <a:pt x="0" y="135"/>
                    <a:pt x="58" y="193"/>
                    <a:pt x="96" y="193"/>
                  </a:cubicBezTo>
                  <a:cubicBezTo>
                    <a:pt x="154" y="193"/>
                    <a:pt x="192" y="135"/>
                    <a:pt x="192" y="96"/>
                  </a:cubicBezTo>
                  <a:cubicBezTo>
                    <a:pt x="192" y="39"/>
                    <a:pt x="154" y="0"/>
                    <a:pt x="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0" name="Google Shape;620;p33"/>
            <p:cNvSpPr/>
            <p:nvPr/>
          </p:nvSpPr>
          <p:spPr>
            <a:xfrm>
              <a:off x="-3514832" y="5444030"/>
              <a:ext cx="23185" cy="23131"/>
            </a:xfrm>
            <a:custGeom>
              <a:avLst/>
              <a:gdLst/>
              <a:ahLst/>
              <a:cxnLst/>
              <a:rect l="l" t="t" r="r" b="b"/>
              <a:pathLst>
                <a:path w="424" h="423" extrusionOk="0">
                  <a:moveTo>
                    <a:pt x="212" y="0"/>
                  </a:moveTo>
                  <a:cubicBezTo>
                    <a:pt x="97" y="0"/>
                    <a:pt x="1" y="96"/>
                    <a:pt x="1" y="212"/>
                  </a:cubicBezTo>
                  <a:cubicBezTo>
                    <a:pt x="1" y="327"/>
                    <a:pt x="97" y="423"/>
                    <a:pt x="212" y="423"/>
                  </a:cubicBezTo>
                  <a:cubicBezTo>
                    <a:pt x="327" y="423"/>
                    <a:pt x="423" y="327"/>
                    <a:pt x="423" y="212"/>
                  </a:cubicBezTo>
                  <a:cubicBezTo>
                    <a:pt x="423" y="96"/>
                    <a:pt x="327" y="0"/>
                    <a:pt x="21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1" name="Google Shape;621;p33"/>
            <p:cNvSpPr/>
            <p:nvPr/>
          </p:nvSpPr>
          <p:spPr>
            <a:xfrm>
              <a:off x="-3501162" y="5292831"/>
              <a:ext cx="8476" cy="7382"/>
            </a:xfrm>
            <a:custGeom>
              <a:avLst/>
              <a:gdLst/>
              <a:ahLst/>
              <a:cxnLst/>
              <a:rect l="l" t="t" r="r" b="b"/>
              <a:pathLst>
                <a:path w="155" h="135" extrusionOk="0">
                  <a:moveTo>
                    <a:pt x="77" y="0"/>
                  </a:moveTo>
                  <a:cubicBezTo>
                    <a:pt x="39" y="0"/>
                    <a:pt x="0" y="19"/>
                    <a:pt x="0" y="77"/>
                  </a:cubicBezTo>
                  <a:cubicBezTo>
                    <a:pt x="0" y="115"/>
                    <a:pt x="39" y="135"/>
                    <a:pt x="77" y="135"/>
                  </a:cubicBezTo>
                  <a:cubicBezTo>
                    <a:pt x="135" y="135"/>
                    <a:pt x="154" y="115"/>
                    <a:pt x="154" y="77"/>
                  </a:cubicBezTo>
                  <a:cubicBezTo>
                    <a:pt x="154" y="19"/>
                    <a:pt x="135" y="0"/>
                    <a:pt x="7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2" name="Google Shape;622;p33"/>
            <p:cNvSpPr/>
            <p:nvPr/>
          </p:nvSpPr>
          <p:spPr>
            <a:xfrm>
              <a:off x="-2977131" y="5742274"/>
              <a:ext cx="36801" cy="37840"/>
            </a:xfrm>
            <a:custGeom>
              <a:avLst/>
              <a:gdLst/>
              <a:ahLst/>
              <a:cxnLst/>
              <a:rect l="l" t="t" r="r" b="b"/>
              <a:pathLst>
                <a:path w="673" h="692" extrusionOk="0">
                  <a:moveTo>
                    <a:pt x="326" y="0"/>
                  </a:moveTo>
                  <a:cubicBezTo>
                    <a:pt x="173" y="39"/>
                    <a:pt x="0" y="173"/>
                    <a:pt x="0" y="346"/>
                  </a:cubicBezTo>
                  <a:cubicBezTo>
                    <a:pt x="0" y="519"/>
                    <a:pt x="154" y="692"/>
                    <a:pt x="326" y="692"/>
                  </a:cubicBezTo>
                  <a:cubicBezTo>
                    <a:pt x="519" y="692"/>
                    <a:pt x="672" y="538"/>
                    <a:pt x="672" y="346"/>
                  </a:cubicBezTo>
                  <a:cubicBezTo>
                    <a:pt x="672" y="173"/>
                    <a:pt x="519" y="0"/>
                    <a:pt x="32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3" name="Google Shape;623;p33"/>
            <p:cNvSpPr/>
            <p:nvPr/>
          </p:nvSpPr>
          <p:spPr>
            <a:xfrm>
              <a:off x="-2923596" y="5683434"/>
              <a:ext cx="20014" cy="20014"/>
            </a:xfrm>
            <a:custGeom>
              <a:avLst/>
              <a:gdLst/>
              <a:ahLst/>
              <a:cxnLst/>
              <a:rect l="l" t="t" r="r" b="b"/>
              <a:pathLst>
                <a:path w="366" h="366" extrusionOk="0">
                  <a:moveTo>
                    <a:pt x="192" y="1"/>
                  </a:moveTo>
                  <a:cubicBezTo>
                    <a:pt x="96" y="1"/>
                    <a:pt x="0" y="78"/>
                    <a:pt x="0" y="174"/>
                  </a:cubicBezTo>
                  <a:cubicBezTo>
                    <a:pt x="0" y="270"/>
                    <a:pt x="77" y="366"/>
                    <a:pt x="173" y="366"/>
                  </a:cubicBezTo>
                  <a:cubicBezTo>
                    <a:pt x="269" y="366"/>
                    <a:pt x="365" y="289"/>
                    <a:pt x="365" y="193"/>
                  </a:cubicBezTo>
                  <a:cubicBezTo>
                    <a:pt x="365" y="97"/>
                    <a:pt x="288" y="1"/>
                    <a:pt x="19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4" name="Google Shape;624;p33"/>
            <p:cNvSpPr/>
            <p:nvPr/>
          </p:nvSpPr>
          <p:spPr>
            <a:xfrm>
              <a:off x="-2904676" y="5734891"/>
              <a:ext cx="12632" cy="13725"/>
            </a:xfrm>
            <a:custGeom>
              <a:avLst/>
              <a:gdLst/>
              <a:ahLst/>
              <a:cxnLst/>
              <a:rect l="l" t="t" r="r" b="b"/>
              <a:pathLst>
                <a:path w="231" h="251" extrusionOk="0">
                  <a:moveTo>
                    <a:pt x="115" y="1"/>
                  </a:moveTo>
                  <a:cubicBezTo>
                    <a:pt x="38" y="1"/>
                    <a:pt x="0" y="58"/>
                    <a:pt x="0" y="116"/>
                  </a:cubicBezTo>
                  <a:cubicBezTo>
                    <a:pt x="0" y="193"/>
                    <a:pt x="38" y="251"/>
                    <a:pt x="115" y="251"/>
                  </a:cubicBezTo>
                  <a:cubicBezTo>
                    <a:pt x="192" y="251"/>
                    <a:pt x="231" y="193"/>
                    <a:pt x="231" y="116"/>
                  </a:cubicBezTo>
                  <a:cubicBezTo>
                    <a:pt x="231" y="58"/>
                    <a:pt x="192" y="1"/>
                    <a:pt x="11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5" name="Google Shape;625;p33"/>
            <p:cNvSpPr/>
            <p:nvPr/>
          </p:nvSpPr>
          <p:spPr>
            <a:xfrm>
              <a:off x="-2852180" y="5712854"/>
              <a:ext cx="10554" cy="10554"/>
            </a:xfrm>
            <a:custGeom>
              <a:avLst/>
              <a:gdLst/>
              <a:ahLst/>
              <a:cxnLst/>
              <a:rect l="l" t="t" r="r" b="b"/>
              <a:pathLst>
                <a:path w="193" h="193" extrusionOk="0">
                  <a:moveTo>
                    <a:pt x="96" y="1"/>
                  </a:moveTo>
                  <a:cubicBezTo>
                    <a:pt x="39" y="1"/>
                    <a:pt x="0" y="20"/>
                    <a:pt x="0" y="97"/>
                  </a:cubicBezTo>
                  <a:cubicBezTo>
                    <a:pt x="0" y="135"/>
                    <a:pt x="39" y="193"/>
                    <a:pt x="96" y="193"/>
                  </a:cubicBezTo>
                  <a:cubicBezTo>
                    <a:pt x="135" y="193"/>
                    <a:pt x="192" y="135"/>
                    <a:pt x="192" y="97"/>
                  </a:cubicBezTo>
                  <a:cubicBezTo>
                    <a:pt x="192" y="39"/>
                    <a:pt x="135" y="1"/>
                    <a:pt x="96"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6" name="Google Shape;626;p33"/>
            <p:cNvSpPr/>
            <p:nvPr/>
          </p:nvSpPr>
          <p:spPr>
            <a:xfrm>
              <a:off x="-2844852" y="5641437"/>
              <a:ext cx="24224" cy="24224"/>
            </a:xfrm>
            <a:custGeom>
              <a:avLst/>
              <a:gdLst/>
              <a:ahLst/>
              <a:cxnLst/>
              <a:rect l="l" t="t" r="r" b="b"/>
              <a:pathLst>
                <a:path w="443" h="443" extrusionOk="0">
                  <a:moveTo>
                    <a:pt x="231" y="1"/>
                  </a:moveTo>
                  <a:cubicBezTo>
                    <a:pt x="97" y="39"/>
                    <a:pt x="1" y="135"/>
                    <a:pt x="1" y="231"/>
                  </a:cubicBezTo>
                  <a:cubicBezTo>
                    <a:pt x="1" y="346"/>
                    <a:pt x="97" y="442"/>
                    <a:pt x="231" y="442"/>
                  </a:cubicBezTo>
                  <a:cubicBezTo>
                    <a:pt x="346" y="442"/>
                    <a:pt x="442" y="346"/>
                    <a:pt x="442" y="231"/>
                  </a:cubicBezTo>
                  <a:cubicBezTo>
                    <a:pt x="442" y="97"/>
                    <a:pt x="346" y="1"/>
                    <a:pt x="23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7" name="Google Shape;627;p33"/>
            <p:cNvSpPr/>
            <p:nvPr/>
          </p:nvSpPr>
          <p:spPr>
            <a:xfrm>
              <a:off x="-2828064" y="5669818"/>
              <a:ext cx="24224" cy="23131"/>
            </a:xfrm>
            <a:custGeom>
              <a:avLst/>
              <a:gdLst/>
              <a:ahLst/>
              <a:cxnLst/>
              <a:rect l="l" t="t" r="r" b="b"/>
              <a:pathLst>
                <a:path w="443" h="423" extrusionOk="0">
                  <a:moveTo>
                    <a:pt x="231" y="0"/>
                  </a:moveTo>
                  <a:cubicBezTo>
                    <a:pt x="116" y="0"/>
                    <a:pt x="1" y="96"/>
                    <a:pt x="1" y="211"/>
                  </a:cubicBezTo>
                  <a:cubicBezTo>
                    <a:pt x="1" y="327"/>
                    <a:pt x="97" y="423"/>
                    <a:pt x="231" y="423"/>
                  </a:cubicBezTo>
                  <a:cubicBezTo>
                    <a:pt x="347" y="423"/>
                    <a:pt x="443" y="327"/>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8" name="Google Shape;628;p33"/>
            <p:cNvSpPr/>
            <p:nvPr/>
          </p:nvSpPr>
          <p:spPr>
            <a:xfrm>
              <a:off x="-3116847" y="5246623"/>
              <a:ext cx="17936" cy="16842"/>
            </a:xfrm>
            <a:custGeom>
              <a:avLst/>
              <a:gdLst/>
              <a:ahLst/>
              <a:cxnLst/>
              <a:rect l="l" t="t" r="r" b="b"/>
              <a:pathLst>
                <a:path w="328" h="308" extrusionOk="0">
                  <a:moveTo>
                    <a:pt x="155" y="0"/>
                  </a:moveTo>
                  <a:cubicBezTo>
                    <a:pt x="78" y="0"/>
                    <a:pt x="1" y="96"/>
                    <a:pt x="1" y="173"/>
                  </a:cubicBezTo>
                  <a:cubicBezTo>
                    <a:pt x="1" y="269"/>
                    <a:pt x="97" y="307"/>
                    <a:pt x="174" y="307"/>
                  </a:cubicBezTo>
                  <a:cubicBezTo>
                    <a:pt x="270" y="307"/>
                    <a:pt x="327" y="211"/>
                    <a:pt x="327" y="135"/>
                  </a:cubicBezTo>
                  <a:cubicBezTo>
                    <a:pt x="327" y="39"/>
                    <a:pt x="231" y="0"/>
                    <a:pt x="15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9" name="Google Shape;629;p33"/>
            <p:cNvSpPr/>
            <p:nvPr/>
          </p:nvSpPr>
          <p:spPr>
            <a:xfrm>
              <a:off x="-3076928" y="5183573"/>
              <a:ext cx="16842" cy="16897"/>
            </a:xfrm>
            <a:custGeom>
              <a:avLst/>
              <a:gdLst/>
              <a:ahLst/>
              <a:cxnLst/>
              <a:rect l="l" t="t" r="r" b="b"/>
              <a:pathLst>
                <a:path w="308" h="309" extrusionOk="0">
                  <a:moveTo>
                    <a:pt x="154" y="1"/>
                  </a:moveTo>
                  <a:cubicBezTo>
                    <a:pt x="78" y="1"/>
                    <a:pt x="1" y="97"/>
                    <a:pt x="1" y="174"/>
                  </a:cubicBezTo>
                  <a:cubicBezTo>
                    <a:pt x="1" y="270"/>
                    <a:pt x="78" y="308"/>
                    <a:pt x="174" y="308"/>
                  </a:cubicBezTo>
                  <a:cubicBezTo>
                    <a:pt x="231" y="308"/>
                    <a:pt x="308" y="231"/>
                    <a:pt x="308" y="135"/>
                  </a:cubicBezTo>
                  <a:cubicBezTo>
                    <a:pt x="308" y="39"/>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0" name="Google Shape;630;p33"/>
            <p:cNvSpPr/>
            <p:nvPr/>
          </p:nvSpPr>
          <p:spPr>
            <a:xfrm>
              <a:off x="-3060141" y="5221414"/>
              <a:ext cx="11647" cy="12632"/>
            </a:xfrm>
            <a:custGeom>
              <a:avLst/>
              <a:gdLst/>
              <a:ahLst/>
              <a:cxnLst/>
              <a:rect l="l" t="t" r="r" b="b"/>
              <a:pathLst>
                <a:path w="213" h="231" extrusionOk="0">
                  <a:moveTo>
                    <a:pt x="97" y="0"/>
                  </a:moveTo>
                  <a:cubicBezTo>
                    <a:pt x="59" y="0"/>
                    <a:pt x="1" y="77"/>
                    <a:pt x="1" y="135"/>
                  </a:cubicBezTo>
                  <a:cubicBezTo>
                    <a:pt x="1" y="173"/>
                    <a:pt x="59" y="231"/>
                    <a:pt x="135" y="231"/>
                  </a:cubicBezTo>
                  <a:cubicBezTo>
                    <a:pt x="174" y="231"/>
                    <a:pt x="212" y="173"/>
                    <a:pt x="212" y="96"/>
                  </a:cubicBezTo>
                  <a:cubicBezTo>
                    <a:pt x="212" y="58"/>
                    <a:pt x="174" y="0"/>
                    <a:pt x="9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1" name="Google Shape;631;p33"/>
            <p:cNvSpPr/>
            <p:nvPr/>
          </p:nvSpPr>
          <p:spPr>
            <a:xfrm>
              <a:off x="-3035971" y="5147920"/>
              <a:ext cx="17936" cy="17881"/>
            </a:xfrm>
            <a:custGeom>
              <a:avLst/>
              <a:gdLst/>
              <a:ahLst/>
              <a:cxnLst/>
              <a:rect l="l" t="t" r="r" b="b"/>
              <a:pathLst>
                <a:path w="328" h="327" extrusionOk="0">
                  <a:moveTo>
                    <a:pt x="135" y="0"/>
                  </a:moveTo>
                  <a:cubicBezTo>
                    <a:pt x="77" y="0"/>
                    <a:pt x="1" y="96"/>
                    <a:pt x="1" y="173"/>
                  </a:cubicBezTo>
                  <a:cubicBezTo>
                    <a:pt x="1" y="269"/>
                    <a:pt x="97" y="327"/>
                    <a:pt x="173" y="327"/>
                  </a:cubicBezTo>
                  <a:cubicBezTo>
                    <a:pt x="231" y="327"/>
                    <a:pt x="327" y="230"/>
                    <a:pt x="308" y="154"/>
                  </a:cubicBezTo>
                  <a:cubicBezTo>
                    <a:pt x="308" y="58"/>
                    <a:pt x="212" y="0"/>
                    <a:pt x="13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2" name="Google Shape;632;p33"/>
            <p:cNvSpPr/>
            <p:nvPr/>
          </p:nvSpPr>
          <p:spPr>
            <a:xfrm>
              <a:off x="-2978225" y="5131077"/>
              <a:ext cx="17936" cy="16897"/>
            </a:xfrm>
            <a:custGeom>
              <a:avLst/>
              <a:gdLst/>
              <a:ahLst/>
              <a:cxnLst/>
              <a:rect l="l" t="t" r="r" b="b"/>
              <a:pathLst>
                <a:path w="328" h="309" extrusionOk="0">
                  <a:moveTo>
                    <a:pt x="135" y="1"/>
                  </a:moveTo>
                  <a:cubicBezTo>
                    <a:pt x="39" y="1"/>
                    <a:pt x="1" y="78"/>
                    <a:pt x="1" y="174"/>
                  </a:cubicBezTo>
                  <a:cubicBezTo>
                    <a:pt x="1" y="270"/>
                    <a:pt x="97" y="308"/>
                    <a:pt x="154" y="308"/>
                  </a:cubicBezTo>
                  <a:cubicBezTo>
                    <a:pt x="231" y="308"/>
                    <a:pt x="327" y="212"/>
                    <a:pt x="308" y="154"/>
                  </a:cubicBezTo>
                  <a:cubicBezTo>
                    <a:pt x="308" y="58"/>
                    <a:pt x="212" y="1"/>
                    <a:pt x="13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3" name="Google Shape;633;p33"/>
            <p:cNvSpPr/>
            <p:nvPr/>
          </p:nvSpPr>
          <p:spPr>
            <a:xfrm>
              <a:off x="-3009723" y="5177285"/>
              <a:ext cx="11593" cy="11593"/>
            </a:xfrm>
            <a:custGeom>
              <a:avLst/>
              <a:gdLst/>
              <a:ahLst/>
              <a:cxnLst/>
              <a:rect l="l" t="t" r="r" b="b"/>
              <a:pathLst>
                <a:path w="212" h="212" extrusionOk="0">
                  <a:moveTo>
                    <a:pt x="97" y="1"/>
                  </a:moveTo>
                  <a:cubicBezTo>
                    <a:pt x="20" y="1"/>
                    <a:pt x="1" y="78"/>
                    <a:pt x="1" y="116"/>
                  </a:cubicBezTo>
                  <a:cubicBezTo>
                    <a:pt x="1" y="193"/>
                    <a:pt x="39" y="212"/>
                    <a:pt x="116" y="212"/>
                  </a:cubicBezTo>
                  <a:cubicBezTo>
                    <a:pt x="174" y="212"/>
                    <a:pt x="212" y="174"/>
                    <a:pt x="212" y="97"/>
                  </a:cubicBezTo>
                  <a:cubicBezTo>
                    <a:pt x="212" y="20"/>
                    <a:pt x="174"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 name="Group 5"/>
          <p:cNvGrpSpPr/>
          <p:nvPr/>
        </p:nvGrpSpPr>
        <p:grpSpPr>
          <a:xfrm>
            <a:off x="7248313" y="760307"/>
            <a:ext cx="4814993" cy="5030047"/>
            <a:chOff x="8561" y="898"/>
            <a:chExt cx="5687" cy="5941"/>
          </a:xfrm>
        </p:grpSpPr>
        <p:sp>
          <p:nvSpPr>
            <p:cNvPr id="2653" name="Google Shape;2653;p65"/>
            <p:cNvSpPr/>
            <p:nvPr/>
          </p:nvSpPr>
          <p:spPr>
            <a:xfrm>
              <a:off x="8561" y="3566"/>
              <a:ext cx="5687" cy="3273"/>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5" b="0" i="0" u="none" strike="noStrike" kern="1200" cap="none" spc="0" normalizeH="0" baseline="0" noProof="0">
                <a:ln>
                  <a:noFill/>
                </a:ln>
                <a:solidFill>
                  <a:prstClr val="black"/>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10102" y="898"/>
              <a:ext cx="3189" cy="1746"/>
            </a:xfrm>
            <a:prstGeom prst="roundRect">
              <a:avLst>
                <a:gd name="adj" fmla="val 16667"/>
              </a:avLst>
            </a:prstGeom>
            <a:solidFill>
              <a:srgbClr val="F656BC"/>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Nguyên</a:t>
              </a:r>
              <a:r>
                <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 </a:t>
              </a: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nhân</a:t>
              </a:r>
              <a:endPar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endParaRPr>
            </a:p>
          </p:txBody>
        </p:sp>
        <p:cxnSp>
          <p:nvCxnSpPr>
            <p:cNvPr id="2696" name="Google Shape;2696;p65"/>
            <p:cNvCxnSpPr/>
            <p:nvPr/>
          </p:nvCxnSpPr>
          <p:spPr>
            <a:xfrm flipH="1">
              <a:off x="9695" y="1782"/>
              <a:ext cx="407" cy="2028"/>
            </a:xfrm>
            <a:prstGeom prst="straightConnector1">
              <a:avLst/>
            </a:prstGeom>
            <a:noFill/>
            <a:ln w="9525" cap="flat" cmpd="sng">
              <a:solidFill>
                <a:srgbClr val="F656BC"/>
              </a:solidFill>
              <a:prstDash val="dash"/>
              <a:round/>
              <a:headEnd type="oval" w="med" len="med"/>
              <a:tailEnd type="oval" w="med" len="med"/>
            </a:ln>
          </p:spPr>
        </p:cxnSp>
        <p:cxnSp>
          <p:nvCxnSpPr>
            <p:cNvPr id="5" name="Google Shape;2696;p65"/>
            <p:cNvCxnSpPr/>
            <p:nvPr/>
          </p:nvCxnSpPr>
          <p:spPr>
            <a:xfrm>
              <a:off x="13324" y="1827"/>
              <a:ext cx="407" cy="2028"/>
            </a:xfrm>
            <a:prstGeom prst="straightConnector1">
              <a:avLst/>
            </a:prstGeom>
            <a:noFill/>
            <a:ln w="9525" cap="flat" cmpd="sng">
              <a:solidFill>
                <a:srgbClr val="F656BC"/>
              </a:solidFill>
              <a:prstDash val="dash"/>
              <a:round/>
              <a:headEnd type="oval" w="med" len="med"/>
              <a:tailEnd type="oval" w="med" len="med"/>
            </a:ln>
          </p:spPr>
        </p:cxnSp>
      </p:grpSp>
      <p:grpSp>
        <p:nvGrpSpPr>
          <p:cNvPr id="2676" name="Google Shape;2676;p65"/>
          <p:cNvGrpSpPr/>
          <p:nvPr/>
        </p:nvGrpSpPr>
        <p:grpSpPr>
          <a:xfrm rot="10800000" flipH="1" flipV="1">
            <a:off x="7241327" y="2933806"/>
            <a:ext cx="508893" cy="536832"/>
            <a:chOff x="3456600" y="4193100"/>
            <a:chExt cx="495225" cy="441425"/>
          </a:xfrm>
        </p:grpSpPr>
        <p:sp>
          <p:nvSpPr>
            <p:cNvPr id="2677"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8"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9"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7" name="Google Shape;2676;p65"/>
          <p:cNvGrpSpPr/>
          <p:nvPr/>
        </p:nvGrpSpPr>
        <p:grpSpPr>
          <a:xfrm rot="10800000" flipV="1">
            <a:off x="11409891" y="3049164"/>
            <a:ext cx="508893" cy="536832"/>
            <a:chOff x="3456600" y="4193100"/>
            <a:chExt cx="495225" cy="441425"/>
          </a:xfrm>
        </p:grpSpPr>
        <p:sp>
          <p:nvSpPr>
            <p:cNvPr id="2"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3"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4"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8" name="Text Box 0"/>
          <p:cNvSpPr txBox="1"/>
          <p:nvPr/>
        </p:nvSpPr>
        <p:spPr>
          <a:xfrm>
            <a:off x="7248525" y="3496098"/>
            <a:ext cx="4742392" cy="1938992"/>
          </a:xfrm>
          <a:prstGeom prst="rect">
            <a:avLst/>
          </a:prstGeom>
          <a:noFill/>
        </p:spPr>
        <p:txBody>
          <a:bodyPr wrap="square" rtlCol="0">
            <a:spAutoFit/>
          </a:bodyPr>
          <a:lstStyle/>
          <a:p>
            <a:pPr lvl="0" algn="ctr"/>
            <a:r>
              <a:rPr lang="vi-VN" sz="4000" dirty="0">
                <a:solidFill>
                  <a:prstClr val="black"/>
                </a:solidFill>
                <a:latin typeface="Cambria" panose="02040503050406030204" pitchFamily="18" charset="0"/>
                <a:ea typeface="Cambria" panose="02040503050406030204" pitchFamily="18" charset="0"/>
              </a:rPr>
              <a:t>Thói quen ít vận động</a:t>
            </a:r>
            <a:r>
              <a:rPr lang="en-US" sz="4000" dirty="0">
                <a:solidFill>
                  <a:prstClr val="black"/>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thường xuyên ngồi </a:t>
            </a:r>
            <a:r>
              <a:rPr lang="en-US" sz="4000" dirty="0" err="1">
                <a:solidFill>
                  <a:prstClr val="black"/>
                </a:solidFill>
                <a:latin typeface="Cambria" panose="02040503050406030204" pitchFamily="18" charset="0"/>
                <a:ea typeface="Cambria" panose="02040503050406030204" pitchFamily="18" charset="0"/>
              </a:rPr>
              <a:t>yên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một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chỗ</a:t>
            </a:r>
            <a:r>
              <a:rPr lang="en-US" sz="4000" dirty="0">
                <a:solidFill>
                  <a:prstClr val="black"/>
                </a:solidFill>
                <a:latin typeface="Cambria" panose="02040503050406030204" pitchFamily="18" charset="0"/>
                <a:ea typeface="Cambria" panose="02040503050406030204" pitchFamily="18" charset="0"/>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Google Shape;2653;p65"/>
          <p:cNvSpPr/>
          <p:nvPr/>
        </p:nvSpPr>
        <p:spPr>
          <a:xfrm>
            <a:off x="673100" y="1278890"/>
            <a:ext cx="5918200" cy="3726180"/>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Quicksand Medium"/>
              <a:cs typeface="Calibri" panose="020F0502020204030204" pitchFamily="34" charset="0"/>
              <a:sym typeface="Quicksand Medium"/>
            </a:endParaRPr>
          </a:p>
        </p:txBody>
      </p:sp>
      <p:pic>
        <p:nvPicPr>
          <p:cNvPr id="11" name="Picture 10">
            <a:extLst>
              <a:ext uri="{FF2B5EF4-FFF2-40B4-BE49-F238E27FC236}">
                <a16:creationId xmlns:a16="http://schemas.microsoft.com/office/drawing/2014/main" id="{A5D7DE3C-8545-6515-52A7-E6D161BA4CC9}"/>
              </a:ext>
            </a:extLst>
          </p:cNvPr>
          <p:cNvPicPr>
            <a:picLocks noChangeAspect="1"/>
          </p:cNvPicPr>
          <p:nvPr/>
        </p:nvPicPr>
        <p:blipFill>
          <a:blip r:embed="rId4"/>
          <a:stretch>
            <a:fillRect/>
          </a:stretch>
        </p:blipFill>
        <p:spPr>
          <a:xfrm>
            <a:off x="895350" y="1553254"/>
            <a:ext cx="5510062" cy="3094946"/>
          </a:xfrm>
          <a:prstGeom prst="rect">
            <a:avLst/>
          </a:prstGeom>
        </p:spPr>
      </p:pic>
    </p:spTree>
    <p:extLst>
      <p:ext uri="{BB962C8B-B14F-4D97-AF65-F5344CB8AC3E}">
        <p14:creationId xmlns:p14="http://schemas.microsoft.com/office/powerpoint/2010/main" val="25789664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923"/>
                                        </p:tgtEl>
                                        <p:attrNameLst>
                                          <p:attrName>style.visibility</p:attrName>
                                        </p:attrNameLst>
                                      </p:cBhvr>
                                      <p:to>
                                        <p:strVal val="visible"/>
                                      </p:to>
                                    </p:set>
                                    <p:animEffect transition="in" filter="randombar(horizontal)">
                                      <p:cBhvr>
                                        <p:cTn id="7" dur="500"/>
                                        <p:tgtEl>
                                          <p:spTgt spid="19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676"/>
                                        </p:tgtEl>
                                        <p:attrNameLst>
                                          <p:attrName>style.visibility</p:attrName>
                                        </p:attrNameLst>
                                      </p:cBhvr>
                                      <p:to>
                                        <p:strVal val="visible"/>
                                      </p:to>
                                    </p:set>
                                    <p:anim calcmode="lin" valueType="num">
                                      <p:cBhvr additive="base">
                                        <p:cTn id="26" dur="500" fill="hold"/>
                                        <p:tgtEl>
                                          <p:spTgt spid="2676"/>
                                        </p:tgtEl>
                                        <p:attrNameLst>
                                          <p:attrName>ppt_x</p:attrName>
                                        </p:attrNameLst>
                                      </p:cBhvr>
                                      <p:tavLst>
                                        <p:tav tm="0">
                                          <p:val>
                                            <p:strVal val="#ppt_x"/>
                                          </p:val>
                                        </p:tav>
                                        <p:tav tm="100000">
                                          <p:val>
                                            <p:strVal val="#ppt_x"/>
                                          </p:val>
                                        </p:tav>
                                      </p:tavLst>
                                    </p:anim>
                                    <p:anim calcmode="lin" valueType="num">
                                      <p:cBhvr additive="base">
                                        <p:cTn id="27" dur="500" fill="hold"/>
                                        <p:tgtEl>
                                          <p:spTgt spid="2676"/>
                                        </p:tgtEl>
                                        <p:attrNameLst>
                                          <p:attrName>ppt_y</p:attrName>
                                        </p:attrNameLst>
                                      </p:cBhvr>
                                      <p:tavLst>
                                        <p:tav tm="0">
                                          <p:val>
                                            <p:strVal val="1+#ppt_h/2"/>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0" animBg="1"/>
      <p:bldP spid="1931" grpId="0" animBg="1"/>
      <p:bldP spid="1932" grpId="0" animBg="1"/>
      <p:bldP spid="8" grpId="0"/>
      <p:bldP spid="9"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A0F0DBF-DF25-4B6E-98B2-F9CC695A4EA8}"/>
              </a:ext>
            </a:extLst>
          </p:cNvPr>
          <p:cNvGrpSpPr/>
          <p:nvPr/>
        </p:nvGrpSpPr>
        <p:grpSpPr>
          <a:xfrm>
            <a:off x="-616703" y="-115764"/>
            <a:ext cx="13183417" cy="7221467"/>
            <a:chOff x="-621217" y="-108433"/>
            <a:chExt cx="13183417" cy="7221467"/>
          </a:xfrm>
        </p:grpSpPr>
        <p:pic>
          <p:nvPicPr>
            <p:cNvPr id="8" name="图片 3">
              <a:extLst>
                <a:ext uri="{FF2B5EF4-FFF2-40B4-BE49-F238E27FC236}">
                  <a16:creationId xmlns:a16="http://schemas.microsoft.com/office/drawing/2014/main" id="{9A656C86-1C72-4296-B9D9-51B034998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a:extLst>
                <a:ext uri="{FF2B5EF4-FFF2-40B4-BE49-F238E27FC236}">
                  <a16:creationId xmlns:a16="http://schemas.microsoft.com/office/drawing/2014/main" id="{1A638E2D-051B-4516-93EC-12AD487447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5" name="Speech Bubble: Rectangle with Corners Rounded 4"/>
          <p:cNvSpPr/>
          <p:nvPr/>
        </p:nvSpPr>
        <p:spPr>
          <a:xfrm flipH="1">
            <a:off x="1257300" y="2076450"/>
            <a:ext cx="8495030" cy="2914650"/>
          </a:xfrm>
          <a:prstGeom prst="wedgeRoundRectCallout">
            <a:avLst>
              <a:gd name="adj1" fmla="val 26230"/>
              <a:gd name="adj2" fmla="val 5006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dirty="0">
                <a:solidFill>
                  <a:srgbClr val="002060"/>
                </a:solidFill>
                <a:latin typeface="Cambria" panose="02040503050406030204" pitchFamily="18" charset="0"/>
                <a:ea typeface="Cambria" panose="02040503050406030204" pitchFamily="18" charset="0"/>
              </a:rPr>
              <a:t>Nguyên nhân dẫn đến bệnh thường do chế độ ăn uống thừa các chất bột đường, chất béo, chất đạm và ít vận động.</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9" name="Content Placeholder 8" descr="Picture1gh"/>
          <p:cNvPicPr>
            <a:picLocks noGrp="1" noChangeAspect="1"/>
          </p:cNvPicPr>
          <p:nvPr>
            <p:ph sz="half" idx="4294967295"/>
          </p:nvPr>
        </p:nvPicPr>
        <p:blipFill>
          <a:blip r:embed="rId5"/>
          <a:stretch>
            <a:fillRect/>
          </a:stretch>
        </p:blipFill>
        <p:spPr>
          <a:xfrm>
            <a:off x="8777288" y="3043238"/>
            <a:ext cx="4033837" cy="4033837"/>
          </a:xfrm>
          <a:prstGeom prst="rect">
            <a:avLst/>
          </a:prstGeom>
        </p:spPr>
      </p:pic>
    </p:spTree>
    <p:extLst>
      <p:ext uri="{BB962C8B-B14F-4D97-AF65-F5344CB8AC3E}">
        <p14:creationId xmlns:p14="http://schemas.microsoft.com/office/powerpoint/2010/main" val="11808076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ệnh Béo Phì  Kiến Thức Của Bé  Hi Pencil Studio_1080p">
            <a:hlinkClick r:id="" action="ppaction://media"/>
            <a:extLst>
              <a:ext uri="{FF2B5EF4-FFF2-40B4-BE49-F238E27FC236}">
                <a16:creationId xmlns:a16="http://schemas.microsoft.com/office/drawing/2014/main" id="{52CF26EC-E5B6-C3E6-5AD6-FE06C97ECA0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3718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7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724123" y="-2375537"/>
            <a:ext cx="6459756" cy="11147665"/>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49624" r="166" b="80395"/>
          <a:stretch/>
        </p:blipFill>
        <p:spPr>
          <a:xfrm>
            <a:off x="7366784" y="-14999"/>
            <a:ext cx="4825218" cy="2825026"/>
          </a:xfrm>
          <a:prstGeom prst="rect">
            <a:avLst/>
          </a:prstGeom>
        </p:spPr>
      </p:pic>
      <p:sp>
        <p:nvSpPr>
          <p:cNvPr id="7" name="TextBox 6">
            <a:extLst>
              <a:ext uri="{FF2B5EF4-FFF2-40B4-BE49-F238E27FC236}">
                <a16:creationId xmlns:a16="http://schemas.microsoft.com/office/drawing/2014/main" id="{7D8C9D10-D806-475C-BF87-4770B2F60315}"/>
              </a:ext>
            </a:extLst>
          </p:cNvPr>
          <p:cNvSpPr txBox="1"/>
          <p:nvPr/>
        </p:nvSpPr>
        <p:spPr>
          <a:xfrm>
            <a:off x="3438525" y="1974933"/>
            <a:ext cx="8000999" cy="2308324"/>
          </a:xfrm>
          <a:prstGeom prst="rect">
            <a:avLst/>
          </a:prstGeom>
          <a:noFill/>
        </p:spPr>
        <p:txBody>
          <a:bodyPr wrap="square" rtlCol="0">
            <a:spAutoFit/>
          </a:bodyPr>
          <a:lstStyle/>
          <a:p>
            <a:pPr lvl="0" algn="ctr">
              <a:defRPr/>
            </a:pPr>
            <a:r>
              <a:rPr lang="en-US" sz="4800" u="sng" dirty="0" err="1">
                <a:solidFill>
                  <a:srgbClr val="FF0000"/>
                </a:solidFill>
                <a:latin typeface="Arial" panose="020B0604020202020204" pitchFamily="34" charset="0"/>
                <a:cs typeface="Arial" panose="020B0604020202020204" pitchFamily="34" charset="0"/>
              </a:rPr>
              <a:t>Hoạt</a:t>
            </a:r>
            <a:r>
              <a:rPr lang="en-US" sz="4800" u="sng" dirty="0">
                <a:solidFill>
                  <a:srgbClr val="FF0000"/>
                </a:solidFill>
                <a:latin typeface="Arial" panose="020B0604020202020204" pitchFamily="34" charset="0"/>
                <a:cs typeface="Arial" panose="020B0604020202020204" pitchFamily="34" charset="0"/>
              </a:rPr>
              <a:t> </a:t>
            </a:r>
            <a:r>
              <a:rPr lang="en-US" sz="4800" u="sng" dirty="0" err="1">
                <a:solidFill>
                  <a:srgbClr val="FF0000"/>
                </a:solidFill>
                <a:latin typeface="Arial" panose="020B0604020202020204" pitchFamily="34" charset="0"/>
                <a:cs typeface="Arial" panose="020B0604020202020204" pitchFamily="34" charset="0"/>
              </a:rPr>
              <a:t>động</a:t>
            </a:r>
            <a:r>
              <a:rPr lang="en-US" sz="4800" u="sng" dirty="0">
                <a:solidFill>
                  <a:srgbClr val="FF0000"/>
                </a:solidFill>
                <a:latin typeface="Arial" panose="020B0604020202020204" pitchFamily="34" charset="0"/>
                <a:cs typeface="Arial" panose="020B0604020202020204" pitchFamily="34" charset="0"/>
              </a:rPr>
              <a:t> 3:</a:t>
            </a:r>
          </a:p>
          <a:p>
            <a:pPr lvl="0" algn="ctr">
              <a:defRPr/>
            </a:pPr>
            <a:r>
              <a:rPr lang="en-US" sz="4800" dirty="0" err="1">
                <a:solidFill>
                  <a:srgbClr val="FF0000"/>
                </a:solidFill>
                <a:latin typeface="Arial" panose="020B0604020202020204" pitchFamily="34" charset="0"/>
                <a:cs typeface="Arial" panose="020B0604020202020204" pitchFamily="34" charset="0"/>
              </a:rPr>
              <a:t>Một</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số</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việc</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làm</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phòng</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tránh</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bệnh</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béo</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phì</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thừa</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cân</a:t>
            </a:r>
            <a:endParaRPr kumimoji="0" lang="en-US" sz="4800" b="0" i="0"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 name="Picture 2" descr="A cartoon of a person running&#10;&#10;Description automatically generated">
            <a:extLst>
              <a:ext uri="{FF2B5EF4-FFF2-40B4-BE49-F238E27FC236}">
                <a16:creationId xmlns:a16="http://schemas.microsoft.com/office/drawing/2014/main" id="{83CCEF67-0ECD-FE02-220C-FBA658BCCC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581" y="1914519"/>
            <a:ext cx="6096012" cy="6096012"/>
          </a:xfrm>
          <a:prstGeom prst="rect">
            <a:avLst/>
          </a:prstGeom>
        </p:spPr>
      </p:pic>
    </p:spTree>
    <p:extLst>
      <p:ext uri="{BB962C8B-B14F-4D97-AF65-F5344CB8AC3E}">
        <p14:creationId xmlns:p14="http://schemas.microsoft.com/office/powerpoint/2010/main" val="4173815436"/>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A0F0DBF-DF25-4B6E-98B2-F9CC695A4EA8}"/>
              </a:ext>
            </a:extLst>
          </p:cNvPr>
          <p:cNvGrpSpPr/>
          <p:nvPr/>
        </p:nvGrpSpPr>
        <p:grpSpPr>
          <a:xfrm>
            <a:off x="-616703" y="-115764"/>
            <a:ext cx="13183417" cy="7221467"/>
            <a:chOff x="-621217" y="-108433"/>
            <a:chExt cx="13183417" cy="7221467"/>
          </a:xfrm>
        </p:grpSpPr>
        <p:pic>
          <p:nvPicPr>
            <p:cNvPr id="8" name="图片 3">
              <a:extLst>
                <a:ext uri="{FF2B5EF4-FFF2-40B4-BE49-F238E27FC236}">
                  <a16:creationId xmlns:a16="http://schemas.microsoft.com/office/drawing/2014/main" id="{9A656C86-1C72-4296-B9D9-51B034998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a:extLst>
                <a:ext uri="{FF2B5EF4-FFF2-40B4-BE49-F238E27FC236}">
                  <a16:creationId xmlns:a16="http://schemas.microsoft.com/office/drawing/2014/main" id="{1A638E2D-051B-4516-93EC-12AD487447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2" name="Speech Bubble: Rectangle with Corners Rounded 1">
            <a:extLst>
              <a:ext uri="{FF2B5EF4-FFF2-40B4-BE49-F238E27FC236}">
                <a16:creationId xmlns:a16="http://schemas.microsoft.com/office/drawing/2014/main" id="{1B5FB343-2568-483B-3200-40AD9761A8CD}"/>
              </a:ext>
            </a:extLst>
          </p:cNvPr>
          <p:cNvSpPr/>
          <p:nvPr/>
        </p:nvSpPr>
        <p:spPr>
          <a:xfrm flipH="1">
            <a:off x="4255770" y="1266190"/>
            <a:ext cx="6450330" cy="201612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63DB9"/>
                </a:solidFill>
                <a:latin typeface="Cambria" panose="02040503050406030204" pitchFamily="18" charset="0"/>
                <a:ea typeface="Cambria" panose="02040503050406030204" pitchFamily="18" charset="0"/>
              </a:rPr>
              <a:t>Nêu</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một</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số</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cách</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phòng</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tránh</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thừa</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cân</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béo</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phì</a:t>
            </a:r>
            <a:r>
              <a:rPr lang="en-US" sz="4000" b="1" dirty="0">
                <a:solidFill>
                  <a:srgbClr val="063DB9"/>
                </a:solidFill>
                <a:latin typeface="Cambria" panose="02040503050406030204" pitchFamily="18" charset="0"/>
                <a:ea typeface="Cambria" panose="02040503050406030204" pitchFamily="18" charset="0"/>
              </a:rPr>
              <a:t>. </a:t>
            </a:r>
            <a:endParaRPr kumimoji="0" lang="en-US" sz="4000" b="1" i="0" u="none" strike="noStrike" kern="1200" cap="none" spc="0" normalizeH="0" baseline="0" noProof="0" dirty="0">
              <a:ln>
                <a:noFill/>
              </a:ln>
              <a:solidFill>
                <a:srgbClr val="063DB9"/>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C70B3D18-A7B8-9FE5-D2EA-B260793EBA4A}"/>
              </a:ext>
            </a:extLst>
          </p:cNvPr>
          <p:cNvGrpSpPr/>
          <p:nvPr/>
        </p:nvGrpSpPr>
        <p:grpSpPr>
          <a:xfrm>
            <a:off x="1095375" y="2686051"/>
            <a:ext cx="4229100" cy="3676650"/>
            <a:chOff x="3601085" y="3439160"/>
            <a:chExt cx="4480560" cy="3797935"/>
          </a:xfrm>
        </p:grpSpPr>
        <p:pic>
          <p:nvPicPr>
            <p:cNvPr id="7" name="Content Placeholder 3" descr="Picture1hh">
              <a:extLst>
                <a:ext uri="{FF2B5EF4-FFF2-40B4-BE49-F238E27FC236}">
                  <a16:creationId xmlns:a16="http://schemas.microsoft.com/office/drawing/2014/main" id="{7A01C8D5-70F2-911F-E454-584417566C25}"/>
                </a:ext>
              </a:extLst>
            </p:cNvPr>
            <p:cNvPicPr>
              <a:picLocks noChangeAspect="1"/>
            </p:cNvPicPr>
            <p:nvPr/>
          </p:nvPicPr>
          <p:blipFill>
            <a:blip r:embed="rId5"/>
            <a:stretch>
              <a:fillRect/>
            </a:stretch>
          </p:blipFill>
          <p:spPr>
            <a:xfrm>
              <a:off x="3601085" y="3439160"/>
              <a:ext cx="4480560" cy="3797935"/>
            </a:xfrm>
            <a:prstGeom prst="rect">
              <a:avLst/>
            </a:prstGeom>
          </p:spPr>
        </p:pic>
        <p:sp>
          <p:nvSpPr>
            <p:cNvPr id="11" name="Text Box 9">
              <a:extLst>
                <a:ext uri="{FF2B5EF4-FFF2-40B4-BE49-F238E27FC236}">
                  <a16:creationId xmlns:a16="http://schemas.microsoft.com/office/drawing/2014/main" id="{595CE1EA-8430-A896-7B9C-4539A81FE809}"/>
                </a:ext>
              </a:extLst>
            </p:cNvPr>
            <p:cNvSpPr txBox="1"/>
            <p:nvPr/>
          </p:nvSpPr>
          <p:spPr>
            <a:xfrm>
              <a:off x="3996055" y="6125210"/>
              <a:ext cx="3690620" cy="604066"/>
            </a:xfrm>
            <a:prstGeom prst="rect">
              <a:avLst/>
            </a:prstGeom>
            <a:solidFill>
              <a:srgbClr val="FBE5D6"/>
            </a:solidFill>
            <a:ln w="28575">
              <a:solidFill>
                <a:srgbClr val="063DB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Thảo</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luận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2543352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片 18" descr="E:\设计\PPT\党建素材包\图片1.png图片1"/>
          <p:cNvPicPr>
            <a:picLocks noChangeAspect="1"/>
          </p:cNvPicPr>
          <p:nvPr/>
        </p:nvPicPr>
        <p:blipFill>
          <a:blip r:embed="rId3"/>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3"/>
          <a:srcRect/>
          <a:stretch>
            <a:fillRect/>
          </a:stretch>
        </p:blipFill>
        <p:spPr>
          <a:xfrm flipH="1">
            <a:off x="473976" y="4748459"/>
            <a:ext cx="1097714" cy="1097280"/>
          </a:xfrm>
          <a:prstGeom prst="rect">
            <a:avLst/>
          </a:prstGeom>
        </p:spPr>
      </p:pic>
      <p:pic>
        <p:nvPicPr>
          <p:cNvPr id="5" name="图片 4" descr="E:\设计\PPT\党建素材包\图片1.png图片1"/>
          <p:cNvPicPr>
            <a:picLocks noChangeAspect="1"/>
          </p:cNvPicPr>
          <p:nvPr/>
        </p:nvPicPr>
        <p:blipFill>
          <a:blip r:embed="rId3"/>
          <a:srcRect/>
          <a:stretch>
            <a:fillRect/>
          </a:stretch>
        </p:blipFill>
        <p:spPr>
          <a:xfrm flipH="1">
            <a:off x="10437252" y="287807"/>
            <a:ext cx="1846762" cy="1846580"/>
          </a:xfrm>
          <a:prstGeom prst="rect">
            <a:avLst/>
          </a:prstGeom>
        </p:spPr>
      </p:pic>
      <p:pic>
        <p:nvPicPr>
          <p:cNvPr id="7" name="图片 6" descr="E:\设计\PPT\党建素材包\图片1.png图片1"/>
          <p:cNvPicPr>
            <a:picLocks noChangeAspect="1"/>
          </p:cNvPicPr>
          <p:nvPr/>
        </p:nvPicPr>
        <p:blipFill>
          <a:blip r:embed="rId3"/>
          <a:srcRect/>
          <a:stretch>
            <a:fillRect/>
          </a:stretch>
        </p:blipFill>
        <p:spPr>
          <a:xfrm>
            <a:off x="10811776" y="4726234"/>
            <a:ext cx="1097714" cy="1097280"/>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r="79210"/>
          <a:stretch>
            <a:fillRect/>
          </a:stretch>
        </p:blipFill>
        <p:spPr>
          <a:xfrm>
            <a:off x="0" y="380999"/>
            <a:ext cx="2534653" cy="6096000"/>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76184" b="82303"/>
          <a:stretch>
            <a:fillRect/>
          </a:stretch>
        </p:blipFill>
        <p:spPr>
          <a:xfrm>
            <a:off x="9288378" y="381000"/>
            <a:ext cx="2903621" cy="1078832"/>
          </a:xfrm>
          <a:prstGeom prst="rect">
            <a:avLst/>
          </a:prstGeom>
        </p:spPr>
      </p:pic>
      <p:pic>
        <p:nvPicPr>
          <p:cNvPr id="3" name="Picture 2">
            <a:extLst>
              <a:ext uri="{FF2B5EF4-FFF2-40B4-BE49-F238E27FC236}">
                <a16:creationId xmlns:a16="http://schemas.microsoft.com/office/drawing/2014/main" id="{9BE17A9B-6844-E21C-1C2B-4770C0B64688}"/>
              </a:ext>
            </a:extLst>
          </p:cNvPr>
          <p:cNvPicPr>
            <a:picLocks noChangeAspect="1"/>
          </p:cNvPicPr>
          <p:nvPr/>
        </p:nvPicPr>
        <p:blipFill>
          <a:blip r:embed="rId5"/>
          <a:stretch>
            <a:fillRect/>
          </a:stretch>
        </p:blipFill>
        <p:spPr>
          <a:xfrm>
            <a:off x="1712802" y="1222493"/>
            <a:ext cx="9035055" cy="1981372"/>
          </a:xfrm>
          <a:prstGeom prst="rect">
            <a:avLst/>
          </a:prstGeom>
        </p:spPr>
      </p:pic>
      <p:pic>
        <p:nvPicPr>
          <p:cNvPr id="4" name="Picture 3">
            <a:extLst>
              <a:ext uri="{FF2B5EF4-FFF2-40B4-BE49-F238E27FC236}">
                <a16:creationId xmlns:a16="http://schemas.microsoft.com/office/drawing/2014/main" id="{C438146C-0B6B-854E-9290-FC61638A80B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0667" y1="46265" x2="32000" y2="65783"/>
                        <a14:foregroundMark x1="25333" y1="60241" x2="28167" y2="61928"/>
                        <a14:foregroundMark x1="26667" y1="58072" x2="23333" y2="61928"/>
                        <a14:foregroundMark x1="24167" y1="52771" x2="24167" y2="56627"/>
                        <a14:foregroundMark x1="23000" y1="53976" x2="24167" y2="57108"/>
                        <a14:foregroundMark x1="24167" y1="59277" x2="24000" y2="66265"/>
                        <a14:foregroundMark x1="23000" y1="61928" x2="27500" y2="71807"/>
                        <a14:foregroundMark x1="27667" y1="67711" x2="27167" y2="81446"/>
                        <a14:foregroundMark x1="27333" y1="80964" x2="29833" y2="89157"/>
                        <a14:foregroundMark x1="30167" y1="67952" x2="25333" y2="83133"/>
                        <a14:foregroundMark x1="26167" y1="83614" x2="37667" y2="85783"/>
                        <a14:foregroundMark x1="37167" y1="76145" x2="40333" y2="85783"/>
                        <a14:foregroundMark x1="39167" y1="67952" x2="39500" y2="76386"/>
                        <a14:foregroundMark x1="40167" y1="61687" x2="42500" y2="71325"/>
                        <a14:foregroundMark x1="42167" y1="57831" x2="42500" y2="70602"/>
                        <a14:foregroundMark x1="38833" y1="73494" x2="41333" y2="82410"/>
                        <a14:foregroundMark x1="57500" y1="64578" x2="72000" y2="82651"/>
                        <a14:foregroundMark x1="66500" y1="63373" x2="72167" y2="62410"/>
                        <a14:foregroundMark x1="53833" y1="55181" x2="54167" y2="63614"/>
                        <a14:foregroundMark x1="51500" y1="59277" x2="55667" y2="65783"/>
                        <a14:foregroundMark x1="25000" y1="59277" x2="28833" y2="67711"/>
                        <a14:foregroundMark x1="26667" y1="54940" x2="24500" y2="71084"/>
                        <a14:foregroundMark x1="43833" y1="52530" x2="46500" y2="69639"/>
                        <a14:foregroundMark x1="27500" y1="73976" x2="25500" y2="80964"/>
                        <a14:backgroundMark x1="11333" y1="37349" x2="41333" y2="24578"/>
                        <a14:backgroundMark x1="38000" y1="26988" x2="67333" y2="32530"/>
                        <a14:backgroundMark x1="67167" y1="28193" x2="82667" y2="44337"/>
                        <a14:backgroundMark x1="71167" y1="24819" x2="81333" y2="47952"/>
                        <a14:backgroundMark x1="75500" y1="32289" x2="80833" y2="61928"/>
                        <a14:backgroundMark x1="69500" y1="37590" x2="76333" y2="53735"/>
                        <a14:backgroundMark x1="51000" y1="35663" x2="64333" y2="33253"/>
                        <a14:backgroundMark x1="44500" y1="29398" x2="46000" y2="39036"/>
                        <a14:backgroundMark x1="19167" y1="32530" x2="39167" y2="32530"/>
                        <a14:backgroundMark x1="17000" y1="35904" x2="16000" y2="45060"/>
                        <a14:backgroundMark x1="25833" y1="35904" x2="20833" y2="56145"/>
                        <a14:backgroundMark x1="25667" y1="40241" x2="38500" y2="37108"/>
                        <a14:backgroundMark x1="44333" y1="35904" x2="49667" y2="48675"/>
                        <a14:backgroundMark x1="57500" y1="37108" x2="51833" y2="44337"/>
                        <a14:backgroundMark x1="64667" y1="29398" x2="73000" y2="35422"/>
                        <a14:backgroundMark x1="60500" y1="28675" x2="74167" y2="41687"/>
                      </a14:backgroundRemoval>
                    </a14:imgEffect>
                    <a14:imgEffect>
                      <a14:brightnessContrast contrast="20000"/>
                    </a14:imgEffect>
                  </a14:imgLayer>
                </a14:imgProps>
              </a:ext>
              <a:ext uri="{28A0092B-C50C-407E-A947-70E740481C1C}">
                <a14:useLocalDpi xmlns:a14="http://schemas.microsoft.com/office/drawing/2010/main" val="0"/>
              </a:ext>
            </a:extLst>
          </a:blip>
          <a:srcRect l="8187" t="33482" r="18419"/>
          <a:stretch>
            <a:fillRect/>
          </a:stretch>
        </p:blipFill>
        <p:spPr>
          <a:xfrm>
            <a:off x="3707710" y="3171666"/>
            <a:ext cx="5591908" cy="35053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53" presetClass="entr" presetSubtype="52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anim calcmode="lin" valueType="num">
                                      <p:cBhvr>
                                        <p:cTn id="14" dur="500" fill="hold"/>
                                        <p:tgtEl>
                                          <p:spTgt spid="4"/>
                                        </p:tgtEl>
                                        <p:attrNameLst>
                                          <p:attrName>ppt_x</p:attrName>
                                        </p:attrNameLst>
                                      </p:cBhvr>
                                      <p:tavLst>
                                        <p:tav tm="0">
                                          <p:val>
                                            <p:fltVal val="0.5"/>
                                          </p:val>
                                        </p:tav>
                                        <p:tav tm="100000">
                                          <p:val>
                                            <p:strVal val="#ppt_x"/>
                                          </p:val>
                                        </p:tav>
                                      </p:tavLst>
                                    </p:anim>
                                    <p:anim calcmode="lin" valueType="num">
                                      <p:cBhvr>
                                        <p:cTn id="15"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A49A64E4-D601-588E-B6C3-7321EE2227FA}"/>
              </a:ext>
            </a:extLst>
          </p:cNvPr>
          <p:cNvCxnSpPr>
            <a:cxnSpLocks/>
            <a:endCxn id="11" idx="0"/>
          </p:cNvCxnSpPr>
          <p:nvPr/>
        </p:nvCxnSpPr>
        <p:spPr>
          <a:xfrm flipH="1">
            <a:off x="2314575" y="1457326"/>
            <a:ext cx="3486943"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19AC9E5A-6A0F-BC78-3B90-E96F38964385}"/>
              </a:ext>
            </a:extLst>
          </p:cNvPr>
          <p:cNvSpPr/>
          <p:nvPr/>
        </p:nvSpPr>
        <p:spPr>
          <a:xfrm>
            <a:off x="1162050" y="2247902"/>
            <a:ext cx="2305050" cy="301942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Ăn uống điều độ theo khẩu phần ăn.</a:t>
            </a:r>
          </a:p>
        </p:txBody>
      </p:sp>
      <p:sp>
        <p:nvSpPr>
          <p:cNvPr id="17" name="Rectangle: Rounded Corners 16">
            <a:extLst>
              <a:ext uri="{FF2B5EF4-FFF2-40B4-BE49-F238E27FC236}">
                <a16:creationId xmlns:a16="http://schemas.microsoft.com/office/drawing/2014/main" id="{49DA3092-37FB-BBF5-B461-6432ADA43960}"/>
              </a:ext>
            </a:extLst>
          </p:cNvPr>
          <p:cNvSpPr/>
          <p:nvPr/>
        </p:nvSpPr>
        <p:spPr>
          <a:xfrm>
            <a:off x="4353718" y="2295528"/>
            <a:ext cx="3733801" cy="331469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dirty="0">
                <a:latin typeface="Cambria" panose="02040503050406030204" pitchFamily="18" charset="0"/>
                <a:ea typeface="Cambria" panose="02040503050406030204" pitchFamily="18" charset="0"/>
              </a:rPr>
              <a:t>Thời gian ngồi tĩnh tại xen kẽ với các hoạt động vận động trong ngày.</a:t>
            </a:r>
          </a:p>
        </p:txBody>
      </p:sp>
      <p:cxnSp>
        <p:nvCxnSpPr>
          <p:cNvPr id="18" name="Straight Connector 17">
            <a:extLst>
              <a:ext uri="{FF2B5EF4-FFF2-40B4-BE49-F238E27FC236}">
                <a16:creationId xmlns:a16="http://schemas.microsoft.com/office/drawing/2014/main" id="{CBB77A66-BF69-E574-C346-AD99633C80E7}"/>
              </a:ext>
            </a:extLst>
          </p:cNvPr>
          <p:cNvCxnSpPr>
            <a:cxnSpLocks/>
          </p:cNvCxnSpPr>
          <p:nvPr/>
        </p:nvCxnSpPr>
        <p:spPr>
          <a:xfrm>
            <a:off x="6120606" y="1466851"/>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4E426E6-C768-092C-E9F1-E7D7A47832EA}"/>
              </a:ext>
            </a:extLst>
          </p:cNvPr>
          <p:cNvCxnSpPr>
            <a:cxnSpLocks/>
          </p:cNvCxnSpPr>
          <p:nvPr/>
        </p:nvCxnSpPr>
        <p:spPr>
          <a:xfrm>
            <a:off x="6515893" y="1485901"/>
            <a:ext cx="3685382" cy="80962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28700352-5EE1-3763-03B4-D518E012BA61}"/>
              </a:ext>
            </a:extLst>
          </p:cNvPr>
          <p:cNvSpPr/>
          <p:nvPr/>
        </p:nvSpPr>
        <p:spPr>
          <a:xfrm>
            <a:off x="8648700" y="2286002"/>
            <a:ext cx="2791619" cy="300989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Ngủ sớm, hạn chế thức khuya, uống nước ngọt có ga. </a:t>
            </a:r>
            <a:endParaRPr lang="en-US" sz="3200" b="1" dirty="0">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3E8CA874-AA8D-A073-F7FF-6D3C766DFE95}"/>
              </a:ext>
            </a:extLst>
          </p:cNvPr>
          <p:cNvSpPr/>
          <p:nvPr/>
        </p:nvSpPr>
        <p:spPr>
          <a:xfrm>
            <a:off x="4048125" y="419100"/>
            <a:ext cx="3924300" cy="1133477"/>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Cách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phòng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thừa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béo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phì</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974216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par>
                                <p:cTn id="21" presetID="2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par>
                                <p:cTn id="29" presetID="22" presetClass="entr" presetSubtype="8"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pic>
        <p:nvPicPr>
          <p:cNvPr id="2" name="Picture 1" descr="A screenshot of a computer&#10;&#10;Description automatically generated with low confidence">
            <a:extLst>
              <a:ext uri="{FF2B5EF4-FFF2-40B4-BE49-F238E27FC236}">
                <a16:creationId xmlns:a16="http://schemas.microsoft.com/office/drawing/2014/main" id="{27057934-C0E1-448D-7404-5B0881565D4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40873" b="40163"/>
          <a:stretch/>
        </p:blipFill>
        <p:spPr>
          <a:xfrm>
            <a:off x="1206219" y="0"/>
            <a:ext cx="2946681" cy="1126421"/>
          </a:xfrm>
          <a:prstGeom prst="rect">
            <a:avLst/>
          </a:prstGeom>
        </p:spPr>
      </p:pic>
      <p:sp>
        <p:nvSpPr>
          <p:cNvPr id="3" name="TextBox 2">
            <a:extLst>
              <a:ext uri="{FF2B5EF4-FFF2-40B4-BE49-F238E27FC236}">
                <a16:creationId xmlns:a16="http://schemas.microsoft.com/office/drawing/2014/main" id="{05113B67-AAA6-194D-063F-40B873223D6D}"/>
              </a:ext>
            </a:extLst>
          </p:cNvPr>
          <p:cNvSpPr txBox="1"/>
          <p:nvPr/>
        </p:nvSpPr>
        <p:spPr>
          <a:xfrm>
            <a:off x="1025409" y="190497"/>
            <a:ext cx="32608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biết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descr="A picture containing logo&#10;&#10;Description automatically generated">
            <a:extLst>
              <a:ext uri="{FF2B5EF4-FFF2-40B4-BE49-F238E27FC236}">
                <a16:creationId xmlns:a16="http://schemas.microsoft.com/office/drawing/2014/main" id="{732CFA03-30CC-D9B3-79E0-F6C9939D9D34}"/>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8775" b="99838" l="9994" r="89942">
                        <a14:foregroundMark x1="43661" y1="12050" x2="43661" y2="12050"/>
                        <a14:foregroundMark x1="46281" y1="8775" x2="46281" y2="8775"/>
                        <a14:foregroundMark x1="43790" y1="88799" x2="43790" y2="88799"/>
                        <a14:foregroundMark x1="41721" y1="72827" x2="38583" y2="85200"/>
                        <a14:foregroundMark x1="38583" y1="85200" x2="38583" y2="85200"/>
                        <a14:foregroundMark x1="38066" y1="73352" x2="36902" y2="86332"/>
                        <a14:foregroundMark x1="36902" y1="86332" x2="36902" y2="86332"/>
                        <a14:foregroundMark x1="53946" y1="71371" x2="56533" y2="93813"/>
                        <a14:foregroundMark x1="56533" y1="93813" x2="56533" y2="93813"/>
                        <a14:foregroundMark x1="57342" y1="76749" x2="59411" y2="88112"/>
                        <a14:foregroundMark x1="59411" y1="88112" x2="59411" y2="88112"/>
                        <a14:foregroundMark x1="52911" y1="76587" x2="52523" y2="92519"/>
                        <a14:foregroundMark x1="52523" y1="92519" x2="52523" y2="92519"/>
                        <a14:foregroundMark x1="57600" y1="77396" x2="56016" y2="92519"/>
                        <a14:foregroundMark x1="56016" y1="92519" x2="55886" y2="92843"/>
                        <a14:foregroundMark x1="47704" y1="82450" x2="47574" y2="90578"/>
                        <a14:foregroundMark x1="47574" y1="90578" x2="47574" y2="90578"/>
                        <a14:foregroundMark x1="37549" y1="74970" x2="35349" y2="91710"/>
                        <a14:foregroundMark x1="35349" y1="91710" x2="35349" y2="91710"/>
                        <a14:foregroundMark x1="34961" y1="77234" x2="32988" y2="91225"/>
                        <a14:foregroundMark x1="32988" y1="91225" x2="32988" y2="91225"/>
                        <a14:foregroundMark x1="35608" y1="79499" x2="32988" y2="97089"/>
                        <a14:foregroundMark x1="32988" y1="97089" x2="32988" y2="97089"/>
                        <a14:foregroundMark x1="37419" y1="75131" x2="59023" y2="90093"/>
                        <a14:foregroundMark x1="59023" y1="90093" x2="58376" y2="79984"/>
                        <a14:foregroundMark x1="41203" y1="96078" x2="51617" y2="96522"/>
                        <a14:foregroundMark x1="51617" y1="96522" x2="52911" y2="96442"/>
                        <a14:foregroundMark x1="58118" y1="74970" x2="58118" y2="82936"/>
                        <a14:foregroundMark x1="57600" y1="72341" x2="57665" y2="93934"/>
                        <a14:foregroundMark x1="57665" y1="93934" x2="56662" y2="99515"/>
                        <a14:foregroundMark x1="59023" y1="92681" x2="60317" y2="98383"/>
                        <a14:foregroundMark x1="60058" y1="94298" x2="61093" y2="99353"/>
                        <a14:foregroundMark x1="60705" y1="94945" x2="61869" y2="98221"/>
                        <a14:foregroundMark x1="60964" y1="94460" x2="62646" y2="99838"/>
                        <a14:foregroundMark x1="33926" y1="93004" x2="31695" y2="99838"/>
                        <a14:foregroundMark x1="31695" y1="99838" x2="31695" y2="99838"/>
                        <a14:foregroundMark x1="33118" y1="91872" x2="31695" y2="98706"/>
                      </a14:backgroundRemoval>
                    </a14:imgEffect>
                  </a14:imgLayer>
                </a14:imgProps>
              </a:ext>
              <a:ext uri="{28A0092B-C50C-407E-A947-70E740481C1C}">
                <a14:useLocalDpi xmlns:a14="http://schemas.microsoft.com/office/drawing/2010/main" val="0"/>
              </a:ext>
            </a:extLst>
          </a:blip>
          <a:stretch>
            <a:fillRect/>
          </a:stretch>
        </p:blipFill>
        <p:spPr>
          <a:xfrm>
            <a:off x="-133350" y="0"/>
            <a:ext cx="1676090" cy="1340807"/>
          </a:xfrm>
          <a:prstGeom prst="rect">
            <a:avLst/>
          </a:prstGeom>
        </p:spPr>
      </p:pic>
      <p:sp>
        <p:nvSpPr>
          <p:cNvPr id="5" name="TextBox 4">
            <a:extLst>
              <a:ext uri="{FF2B5EF4-FFF2-40B4-BE49-F238E27FC236}">
                <a16:creationId xmlns:a16="http://schemas.microsoft.com/office/drawing/2014/main" id="{0AE350C0-1589-48C2-51FC-A5EC33FC5134}"/>
              </a:ext>
            </a:extLst>
          </p:cNvPr>
          <p:cNvSpPr txBox="1"/>
          <p:nvPr/>
        </p:nvSpPr>
        <p:spPr>
          <a:xfrm>
            <a:off x="390525" y="1552575"/>
            <a:ext cx="11210925" cy="3926716"/>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vi-VN" sz="35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Chế độ dinh dưỡng và vận động có vai trò quan trọng với sự phát triển chiều cao cơ thể. Vận động cơ bắp giúp xương tăng cường hấp thụ can-xi từ thức ăn hằng ngày để xương dài ra, chắc chắn hơn.</a:t>
            </a:r>
          </a:p>
          <a:p>
            <a:pPr marL="571500" marR="0" lvl="0" indent="-571500" algn="just"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vi-VN" sz="35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Học sinh tiểu học cần thực hiện hoạt động vận động ít nhất 60 phút mỗi ngày như chơi thể thao, đi bộ, đạp xe,..., làm một số việc nhà phù hợp.</a:t>
            </a:r>
          </a:p>
        </p:txBody>
      </p:sp>
    </p:spTree>
    <p:extLst>
      <p:ext uri="{BB962C8B-B14F-4D97-AF65-F5344CB8AC3E}">
        <p14:creationId xmlns:p14="http://schemas.microsoft.com/office/powerpoint/2010/main" val="43320598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ách phòng chống_1080p">
            <a:hlinkClick r:id="" action="ppaction://media"/>
            <a:extLst>
              <a:ext uri="{FF2B5EF4-FFF2-40B4-BE49-F238E27FC236}">
                <a16:creationId xmlns:a16="http://schemas.microsoft.com/office/drawing/2014/main" id="{30B186AB-24B7-DCD2-B248-2423C677A9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5368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7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0" name="TextBox 9">
            <a:extLst>
              <a:ext uri="{FF2B5EF4-FFF2-40B4-BE49-F238E27FC236}">
                <a16:creationId xmlns:a16="http://schemas.microsoft.com/office/drawing/2014/main" id="{24E94201-0994-7A91-D930-CCABCFD044FB}"/>
              </a:ext>
            </a:extLst>
          </p:cNvPr>
          <p:cNvSpPr txBox="1"/>
          <p:nvPr/>
        </p:nvSpPr>
        <p:spPr>
          <a:xfrm>
            <a:off x="666750" y="166370"/>
            <a:ext cx="10725149" cy="1055608"/>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lvl="0" algn="just">
              <a:defRPr/>
            </a:pPr>
            <a:r>
              <a:rPr lang="vi-VN" sz="2800" b="1" dirty="0">
                <a:solidFill>
                  <a:prstClr val="black"/>
                </a:solidFill>
                <a:latin typeface="Calibri" panose="020F0502020204030204" pitchFamily="34" charset="0"/>
                <a:cs typeface="Calibri" panose="020F0502020204030204" pitchFamily="34" charset="0"/>
              </a:rPr>
              <a:t>Lập bảng và theo dõi thực hiện một số hoạt động đó trong ba ngày theo gợi ý:</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9" name="Picture 8">
            <a:extLst>
              <a:ext uri="{FF2B5EF4-FFF2-40B4-BE49-F238E27FC236}">
                <a16:creationId xmlns:a16="http://schemas.microsoft.com/office/drawing/2014/main" id="{A88BBFC8-FD28-3500-FD50-ADE752CCB674}"/>
              </a:ext>
            </a:extLst>
          </p:cNvPr>
          <p:cNvPicPr>
            <a:picLocks noChangeAspect="1"/>
          </p:cNvPicPr>
          <p:nvPr/>
        </p:nvPicPr>
        <p:blipFill>
          <a:blip r:embed="rId3"/>
          <a:stretch>
            <a:fillRect/>
          </a:stretch>
        </p:blipFill>
        <p:spPr>
          <a:xfrm>
            <a:off x="1209674" y="1466849"/>
            <a:ext cx="9433859" cy="4295775"/>
          </a:xfrm>
          <a:prstGeom prst="rect">
            <a:avLst/>
          </a:prstGeom>
        </p:spPr>
      </p:pic>
    </p:spTree>
    <p:extLst>
      <p:ext uri="{BB962C8B-B14F-4D97-AF65-F5344CB8AC3E}">
        <p14:creationId xmlns:p14="http://schemas.microsoft.com/office/powerpoint/2010/main" val="310756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graphicFrame>
        <p:nvGraphicFramePr>
          <p:cNvPr id="2" name="Table 1">
            <a:extLst>
              <a:ext uri="{FF2B5EF4-FFF2-40B4-BE49-F238E27FC236}">
                <a16:creationId xmlns:a16="http://schemas.microsoft.com/office/drawing/2014/main" id="{661B3112-B6E3-6D79-2B9B-0D715884A559}"/>
              </a:ext>
            </a:extLst>
          </p:cNvPr>
          <p:cNvGraphicFramePr>
            <a:graphicFrameLocks noGrp="1"/>
          </p:cNvGraphicFramePr>
          <p:nvPr>
            <p:extLst>
              <p:ext uri="{D42A27DB-BD31-4B8C-83A1-F6EECF244321}">
                <p14:modId xmlns:p14="http://schemas.microsoft.com/office/powerpoint/2010/main" val="250675623"/>
              </p:ext>
            </p:extLst>
          </p:nvPr>
        </p:nvGraphicFramePr>
        <p:xfrm>
          <a:off x="1409700" y="1466850"/>
          <a:ext cx="9096376" cy="4791076"/>
        </p:xfrm>
        <a:graphic>
          <a:graphicData uri="http://schemas.openxmlformats.org/drawingml/2006/table">
            <a:tbl>
              <a:tblPr>
                <a:tableStyleId>{BDBED569-4797-4DF1-A0F4-6AAB3CD982D8}</a:tableStyleId>
              </a:tblPr>
              <a:tblGrid>
                <a:gridCol w="3613629">
                  <a:extLst>
                    <a:ext uri="{9D8B030D-6E8A-4147-A177-3AD203B41FA5}">
                      <a16:colId xmlns:a16="http://schemas.microsoft.com/office/drawing/2014/main" val="1547554954"/>
                    </a:ext>
                  </a:extLst>
                </a:gridCol>
                <a:gridCol w="2005054">
                  <a:extLst>
                    <a:ext uri="{9D8B030D-6E8A-4147-A177-3AD203B41FA5}">
                      <a16:colId xmlns:a16="http://schemas.microsoft.com/office/drawing/2014/main" val="2619229455"/>
                    </a:ext>
                  </a:extLst>
                </a:gridCol>
                <a:gridCol w="1812478">
                  <a:extLst>
                    <a:ext uri="{9D8B030D-6E8A-4147-A177-3AD203B41FA5}">
                      <a16:colId xmlns:a16="http://schemas.microsoft.com/office/drawing/2014/main" val="4224608552"/>
                    </a:ext>
                  </a:extLst>
                </a:gridCol>
                <a:gridCol w="1665215">
                  <a:extLst>
                    <a:ext uri="{9D8B030D-6E8A-4147-A177-3AD203B41FA5}">
                      <a16:colId xmlns:a16="http://schemas.microsoft.com/office/drawing/2014/main" val="4248960538"/>
                    </a:ext>
                  </a:extLst>
                </a:gridCol>
              </a:tblGrid>
              <a:tr h="532342">
                <a:tc rowSpan="2">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Hoạt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động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vận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động</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gridSpan="3">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Thời</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gian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phút</a:t>
                      </a:r>
                      <a:r>
                        <a:rPr lang="en-US" sz="2800" b="1" dirty="0">
                          <a:solidFill>
                            <a:srgbClr val="000000"/>
                          </a:solidFill>
                          <a:effectLst/>
                          <a:latin typeface="Cambria" panose="02040503050406030204" pitchFamily="18" charset="0"/>
                          <a:ea typeface="Cambria" panose="02040503050406030204" pitchFamily="18" charset="0"/>
                        </a:rPr>
                        <a:t>)</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93680875"/>
                  </a:ext>
                </a:extLst>
              </a:tr>
              <a:tr h="532342">
                <a:tc vMerge="1">
                  <a:txBody>
                    <a:bodyPr/>
                    <a:lstStyle/>
                    <a:p>
                      <a:endParaRPr lang="en-US"/>
                    </a:p>
                  </a:txBody>
                  <a:tcPr/>
                </a:tc>
                <a:tc>
                  <a:txBody>
                    <a:bodyPr/>
                    <a:lstStyle/>
                    <a:p>
                      <a:pPr algn="ctr"/>
                      <a:r>
                        <a:rPr lang="en-US" sz="2800" b="1">
                          <a:solidFill>
                            <a:srgbClr val="000000"/>
                          </a:solidFill>
                          <a:effectLst/>
                          <a:latin typeface="Cambria" panose="02040503050406030204" pitchFamily="18" charset="0"/>
                          <a:ea typeface="Cambria" panose="02040503050406030204" pitchFamily="18" charset="0"/>
                        </a:rPr>
                        <a:t>Ngày 1</a:t>
                      </a:r>
                      <a:endParaRPr lang="en-US" sz="280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a:txBody>
                    <a:bodyPr/>
                    <a:lstStyle/>
                    <a:p>
                      <a:pPr algn="ctr"/>
                      <a:r>
                        <a:rPr lang="en-US" sz="2800" b="1">
                          <a:solidFill>
                            <a:srgbClr val="000000"/>
                          </a:solidFill>
                          <a:effectLst/>
                          <a:latin typeface="Cambria" panose="02040503050406030204" pitchFamily="18" charset="0"/>
                          <a:ea typeface="Cambria" panose="02040503050406030204" pitchFamily="18" charset="0"/>
                        </a:rPr>
                        <a:t>Ngày 2</a:t>
                      </a:r>
                      <a:endParaRPr lang="en-US" sz="280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Ngày</a:t>
                      </a:r>
                      <a:r>
                        <a:rPr lang="en-US" sz="2800" b="1" dirty="0">
                          <a:solidFill>
                            <a:srgbClr val="000000"/>
                          </a:solidFill>
                          <a:effectLst/>
                          <a:latin typeface="Cambria" panose="02040503050406030204" pitchFamily="18" charset="0"/>
                          <a:ea typeface="Cambria" panose="02040503050406030204" pitchFamily="18" charset="0"/>
                        </a:rPr>
                        <a:t> 3</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extLst>
                  <a:ext uri="{0D108BD9-81ED-4DB2-BD59-A6C34878D82A}">
                    <a16:rowId xmlns:a16="http://schemas.microsoft.com/office/drawing/2014/main" val="1572163974"/>
                  </a:ext>
                </a:extLst>
              </a:tr>
              <a:tr h="1064683">
                <a:tc>
                  <a:txBody>
                    <a:bodyPr/>
                    <a:lstStyle/>
                    <a:p>
                      <a:pPr algn="just"/>
                      <a:r>
                        <a:rPr lang="vi-VN" sz="2800">
                          <a:solidFill>
                            <a:srgbClr val="000000"/>
                          </a:solidFill>
                          <a:effectLst/>
                          <a:latin typeface="Cambria" panose="02040503050406030204" pitchFamily="18" charset="0"/>
                          <a:ea typeface="Cambria" panose="02040503050406030204" pitchFamily="18" charset="0"/>
                        </a:rPr>
                        <a:t>Đi bộ đến trường, về nhà</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extLst>
                  <a:ext uri="{0D108BD9-81ED-4DB2-BD59-A6C34878D82A}">
                    <a16:rowId xmlns:a16="http://schemas.microsoft.com/office/drawing/2014/main" val="2275057521"/>
                  </a:ext>
                </a:extLst>
              </a:tr>
              <a:tr h="532342">
                <a:tc>
                  <a:txBody>
                    <a:bodyPr/>
                    <a:lstStyle/>
                    <a:p>
                      <a:pPr algn="just"/>
                      <a:r>
                        <a:rPr lang="en-US" sz="2800">
                          <a:solidFill>
                            <a:srgbClr val="000000"/>
                          </a:solidFill>
                          <a:effectLst/>
                          <a:latin typeface="Cambria" panose="02040503050406030204" pitchFamily="18" charset="0"/>
                          <a:ea typeface="Cambria" panose="02040503050406030204" pitchFamily="18" charset="0"/>
                        </a:rPr>
                        <a:t>Quét nhà</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5</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5</a:t>
                      </a:r>
                    </a:p>
                  </a:txBody>
                  <a:tcPr marL="0" marR="0" marT="0" marB="0"/>
                </a:tc>
                <a:extLst>
                  <a:ext uri="{0D108BD9-81ED-4DB2-BD59-A6C34878D82A}">
                    <a16:rowId xmlns:a16="http://schemas.microsoft.com/office/drawing/2014/main" val="2228936560"/>
                  </a:ext>
                </a:extLst>
              </a:tr>
              <a:tr h="532342">
                <a:tc>
                  <a:txBody>
                    <a:bodyPr/>
                    <a:lstStyle/>
                    <a:p>
                      <a:pPr algn="just"/>
                      <a:r>
                        <a:rPr lang="vi-VN" sz="2800">
                          <a:solidFill>
                            <a:srgbClr val="000000"/>
                          </a:solidFill>
                          <a:effectLst/>
                          <a:latin typeface="Cambria" panose="02040503050406030204" pitchFamily="18" charset="0"/>
                          <a:ea typeface="Cambria" panose="02040503050406030204" pitchFamily="18" charset="0"/>
                        </a:rPr>
                        <a:t>Chơi thể thao</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15</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20</a:t>
                      </a:r>
                    </a:p>
                  </a:txBody>
                  <a:tcPr marL="0" marR="0" marT="0" marB="0"/>
                </a:tc>
                <a:extLst>
                  <a:ext uri="{0D108BD9-81ED-4DB2-BD59-A6C34878D82A}">
                    <a16:rowId xmlns:a16="http://schemas.microsoft.com/office/drawing/2014/main" val="1214450407"/>
                  </a:ext>
                </a:extLst>
              </a:tr>
              <a:tr h="1064683">
                <a:tc>
                  <a:txBody>
                    <a:bodyPr/>
                    <a:lstStyle/>
                    <a:p>
                      <a:pPr algn="just"/>
                      <a:r>
                        <a:rPr lang="en-US" sz="2800">
                          <a:solidFill>
                            <a:srgbClr val="000000"/>
                          </a:solidFill>
                          <a:effectLst/>
                          <a:latin typeface="Cambria" panose="02040503050406030204" pitchFamily="18" charset="0"/>
                          <a:ea typeface="Cambria" panose="02040503050406030204" pitchFamily="18" charset="0"/>
                        </a:rPr>
                        <a:t>Tập thể dục buổi sáng</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extLst>
                  <a:ext uri="{0D108BD9-81ED-4DB2-BD59-A6C34878D82A}">
                    <a16:rowId xmlns:a16="http://schemas.microsoft.com/office/drawing/2014/main" val="3425486552"/>
                  </a:ext>
                </a:extLst>
              </a:tr>
              <a:tr h="532342">
                <a:tc>
                  <a:txBody>
                    <a:bodyPr/>
                    <a:lstStyle/>
                    <a:p>
                      <a:pPr algn="just"/>
                      <a:r>
                        <a:rPr lang="en-US" sz="2800">
                          <a:solidFill>
                            <a:srgbClr val="000000"/>
                          </a:solidFill>
                          <a:effectLst/>
                          <a:latin typeface="Cambria" panose="02040503050406030204" pitchFamily="18" charset="0"/>
                          <a:ea typeface="Cambria" panose="02040503050406030204" pitchFamily="18" charset="0"/>
                        </a:rPr>
                        <a:t>Tổng</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25</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35</a:t>
                      </a:r>
                    </a:p>
                  </a:txBody>
                  <a:tcPr marL="0" marR="0" marT="0" marB="0"/>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45</a:t>
                      </a:r>
                    </a:p>
                  </a:txBody>
                  <a:tcPr marL="0" marR="0" marT="0" marB="0"/>
                </a:tc>
                <a:extLst>
                  <a:ext uri="{0D108BD9-81ED-4DB2-BD59-A6C34878D82A}">
                    <a16:rowId xmlns:a16="http://schemas.microsoft.com/office/drawing/2014/main" val="3166207409"/>
                  </a:ext>
                </a:extLst>
              </a:tr>
            </a:tbl>
          </a:graphicData>
        </a:graphic>
      </p:graphicFrame>
      <p:pic>
        <p:nvPicPr>
          <p:cNvPr id="3" name="Picture 2" descr="A screenshot of a computer&#10;&#10;Description automatically generated with low confidence">
            <a:extLst>
              <a:ext uri="{FF2B5EF4-FFF2-40B4-BE49-F238E27FC236}">
                <a16:creationId xmlns:a16="http://schemas.microsoft.com/office/drawing/2014/main" id="{48BE48FE-63BC-37E9-917B-B94D3B886F0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t="40873" b="40163"/>
          <a:stretch/>
        </p:blipFill>
        <p:spPr>
          <a:xfrm>
            <a:off x="4568544" y="0"/>
            <a:ext cx="2946681" cy="1126421"/>
          </a:xfrm>
          <a:prstGeom prst="rect">
            <a:avLst/>
          </a:prstGeom>
        </p:spPr>
      </p:pic>
      <p:sp>
        <p:nvSpPr>
          <p:cNvPr id="5" name="TextBox 4">
            <a:extLst>
              <a:ext uri="{FF2B5EF4-FFF2-40B4-BE49-F238E27FC236}">
                <a16:creationId xmlns:a16="http://schemas.microsoft.com/office/drawing/2014/main" id="{2F0A4FF0-358E-D4DE-9715-888C9653BB68}"/>
              </a:ext>
            </a:extLst>
          </p:cNvPr>
          <p:cNvSpPr txBox="1"/>
          <p:nvPr/>
        </p:nvSpPr>
        <p:spPr>
          <a:xfrm>
            <a:off x="4387734" y="190497"/>
            <a:ext cx="32608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Ví</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dụ</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866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pic>
        <p:nvPicPr>
          <p:cNvPr id="3" name="图片 7">
            <a:extLst>
              <a:ext uri="{FF2B5EF4-FFF2-40B4-BE49-F238E27FC236}">
                <a16:creationId xmlns:a16="http://schemas.microsoft.com/office/drawing/2014/main" id="{B5DA26D8-37D4-AEA1-78A8-F5C54D18A2C2}"/>
              </a:ext>
            </a:extLst>
          </p:cNvPr>
          <p:cNvPicPr>
            <a:picLocks noChangeAspect="1"/>
          </p:cNvPicPr>
          <p:nvPr/>
        </p:nvPicPr>
        <p:blipFill rotWithShape="1">
          <a:blip r:embed="rId3"/>
          <a:srcRect r="11306" b="15532"/>
          <a:stretch/>
        </p:blipFill>
        <p:spPr>
          <a:xfrm>
            <a:off x="135411" y="1434269"/>
            <a:ext cx="2945749" cy="5423731"/>
          </a:xfrm>
          <a:prstGeom prst="rect">
            <a:avLst/>
          </a:prstGeom>
          <a:effectLst>
            <a:outerShdw blurRad="63500" sx="102000" sy="102000" algn="ctr" rotWithShape="0">
              <a:prstClr val="black">
                <a:alpha val="40000"/>
              </a:prstClr>
            </a:outerShdw>
          </a:effectLst>
        </p:spPr>
      </p:pic>
      <p:grpSp>
        <p:nvGrpSpPr>
          <p:cNvPr id="10" name="Group 9">
            <a:extLst>
              <a:ext uri="{FF2B5EF4-FFF2-40B4-BE49-F238E27FC236}">
                <a16:creationId xmlns:a16="http://schemas.microsoft.com/office/drawing/2014/main" id="{23F829D4-7788-8C06-D98F-B625C3E07B0C}"/>
              </a:ext>
            </a:extLst>
          </p:cNvPr>
          <p:cNvGrpSpPr/>
          <p:nvPr/>
        </p:nvGrpSpPr>
        <p:grpSpPr>
          <a:xfrm>
            <a:off x="2931228" y="685782"/>
            <a:ext cx="8477661" cy="5191143"/>
            <a:chOff x="2931228" y="685782"/>
            <a:chExt cx="8342115" cy="5068298"/>
          </a:xfrm>
        </p:grpSpPr>
        <p:sp>
          <p:nvSpPr>
            <p:cNvPr id="11" name="Cloud 10">
              <a:extLst>
                <a:ext uri="{FF2B5EF4-FFF2-40B4-BE49-F238E27FC236}">
                  <a16:creationId xmlns:a16="http://schemas.microsoft.com/office/drawing/2014/main" id="{F5A2417A-A4EA-2973-967C-892E7CADAD4C}"/>
                </a:ext>
              </a:extLst>
            </p:cNvPr>
            <p:cNvSpPr/>
            <p:nvPr/>
          </p:nvSpPr>
          <p:spPr>
            <a:xfrm>
              <a:off x="2931228" y="685782"/>
              <a:ext cx="8342115" cy="5068298"/>
            </a:xfrm>
            <a:prstGeom prst="cloud">
              <a:avLst/>
            </a:prstGeom>
            <a:solidFill>
              <a:srgbClr val="8BCCF0"/>
            </a:solidFill>
            <a:ln>
              <a:solidFill>
                <a:srgbClr val="8BCC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2" name="Cloud 11">
              <a:extLst>
                <a:ext uri="{FF2B5EF4-FFF2-40B4-BE49-F238E27FC236}">
                  <a16:creationId xmlns:a16="http://schemas.microsoft.com/office/drawing/2014/main" id="{27B0D6B1-17A1-4A69-4698-40A2588AFE21}"/>
                </a:ext>
              </a:extLst>
            </p:cNvPr>
            <p:cNvSpPr/>
            <p:nvPr/>
          </p:nvSpPr>
          <p:spPr>
            <a:xfrm>
              <a:off x="3167603" y="850231"/>
              <a:ext cx="7981660" cy="4780547"/>
            </a:xfrm>
            <a:prstGeom prst="cloud">
              <a:avLst/>
            </a:prstGeom>
            <a:noFill/>
            <a:ln w="28575">
              <a:solidFill>
                <a:srgbClr val="1D20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4" name="Cloud 13">
              <a:extLst>
                <a:ext uri="{FF2B5EF4-FFF2-40B4-BE49-F238E27FC236}">
                  <a16:creationId xmlns:a16="http://schemas.microsoft.com/office/drawing/2014/main" id="{825E3C17-1B90-9DF8-8CD4-A2EF3DAA6CD0}"/>
                </a:ext>
              </a:extLst>
            </p:cNvPr>
            <p:cNvSpPr/>
            <p:nvPr/>
          </p:nvSpPr>
          <p:spPr>
            <a:xfrm>
              <a:off x="3304674" y="957687"/>
              <a:ext cx="7750965" cy="4528713"/>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5" name="Cloud 14">
              <a:extLst>
                <a:ext uri="{FF2B5EF4-FFF2-40B4-BE49-F238E27FC236}">
                  <a16:creationId xmlns:a16="http://schemas.microsoft.com/office/drawing/2014/main" id="{8041D2C5-CD51-9C8C-35BF-6D32B0B07696}"/>
                </a:ext>
              </a:extLst>
            </p:cNvPr>
            <p:cNvSpPr/>
            <p:nvPr/>
          </p:nvSpPr>
          <p:spPr>
            <a:xfrm>
              <a:off x="3395798" y="1044149"/>
              <a:ext cx="7560960" cy="4329956"/>
            </a:xfrm>
            <a:prstGeom prst="cloud">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grpSp>
      <p:sp>
        <p:nvSpPr>
          <p:cNvPr id="16" name="TextBox 15">
            <a:extLst>
              <a:ext uri="{FF2B5EF4-FFF2-40B4-BE49-F238E27FC236}">
                <a16:creationId xmlns:a16="http://schemas.microsoft.com/office/drawing/2014/main" id="{5E8E7042-F91E-E3DD-F4B3-A215283FBF3E}"/>
              </a:ext>
            </a:extLst>
          </p:cNvPr>
          <p:cNvSpPr txBox="1"/>
          <p:nvPr/>
        </p:nvSpPr>
        <p:spPr>
          <a:xfrm>
            <a:off x="3959551" y="1868622"/>
            <a:ext cx="6683362" cy="2308324"/>
          </a:xfrm>
          <a:prstGeom prst="rect">
            <a:avLst/>
          </a:prstGeom>
          <a:noFill/>
        </p:spPr>
        <p:txBody>
          <a:bodyPr wrap="square" rtlCol="0">
            <a:spAutoFit/>
          </a:bodyPr>
          <a:lstStyle/>
          <a:p>
            <a:pPr lvl="0" algn="ctr"/>
            <a:r>
              <a:rPr lang="en-US" sz="3600" b="1" dirty="0" err="1">
                <a:solidFill>
                  <a:srgbClr val="C00000"/>
                </a:solidFill>
                <a:latin typeface="Cambria" panose="02040503050406030204" pitchFamily="18" charset="0"/>
                <a:ea typeface="Cambria" panose="02040503050406030204" pitchFamily="18" charset="0"/>
              </a:rPr>
              <a:t>Tính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tổng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số</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thời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gian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hoạt</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động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vận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động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của</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em</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mỗi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ngày</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và</a:t>
            </a:r>
            <a:r>
              <a:rPr lang="en-US" sz="3600" b="1" dirty="0">
                <a:solidFill>
                  <a:srgbClr val="C00000"/>
                </a:solidFill>
                <a:latin typeface="Cambria" panose="02040503050406030204" pitchFamily="18" charset="0"/>
                <a:ea typeface="Cambria" panose="02040503050406030204" pitchFamily="18" charset="0"/>
              </a:rPr>
              <a:t> so </a:t>
            </a:r>
            <a:r>
              <a:rPr lang="en-US" sz="3600" b="1" dirty="0" err="1">
                <a:solidFill>
                  <a:srgbClr val="C00000"/>
                </a:solidFill>
                <a:latin typeface="Cambria" panose="02040503050406030204" pitchFamily="18" charset="0"/>
                <a:ea typeface="Cambria" panose="02040503050406030204" pitchFamily="18" charset="0"/>
              </a:rPr>
              <a:t>sánh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nhận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xét</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với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thời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gian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vận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động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cần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thiết</a:t>
            </a:r>
            <a:r>
              <a:rPr lang="en-US" sz="3600" b="1" dirty="0">
                <a:solidFill>
                  <a:srgbClr val="C00000"/>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2531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片 18" descr="E:\设计\PPT\党建素材包\图片1.png图片1"/>
          <p:cNvPicPr>
            <a:picLocks noChangeAspect="1"/>
          </p:cNvPicPr>
          <p:nvPr/>
        </p:nvPicPr>
        <p:blipFill>
          <a:blip r:embed="rId3"/>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3"/>
          <a:srcRect/>
          <a:stretch>
            <a:fillRect/>
          </a:stretch>
        </p:blipFill>
        <p:spPr>
          <a:xfrm flipH="1">
            <a:off x="473976" y="4748459"/>
            <a:ext cx="1097714" cy="1097280"/>
          </a:xfrm>
          <a:prstGeom prst="rect">
            <a:avLst/>
          </a:prstGeom>
        </p:spPr>
      </p:pic>
      <p:pic>
        <p:nvPicPr>
          <p:cNvPr id="5" name="图片 4" descr="E:\设计\PPT\党建素材包\图片1.png图片1"/>
          <p:cNvPicPr>
            <a:picLocks noChangeAspect="1"/>
          </p:cNvPicPr>
          <p:nvPr/>
        </p:nvPicPr>
        <p:blipFill>
          <a:blip r:embed="rId3"/>
          <a:srcRect/>
          <a:stretch>
            <a:fillRect/>
          </a:stretch>
        </p:blipFill>
        <p:spPr>
          <a:xfrm flipH="1">
            <a:off x="10437252" y="287807"/>
            <a:ext cx="1846762" cy="1846580"/>
          </a:xfrm>
          <a:prstGeom prst="rect">
            <a:avLst/>
          </a:prstGeom>
        </p:spPr>
      </p:pic>
      <p:pic>
        <p:nvPicPr>
          <p:cNvPr id="7" name="图片 6" descr="E:\设计\PPT\党建素材包\图片1.png图片1"/>
          <p:cNvPicPr>
            <a:picLocks noChangeAspect="1"/>
          </p:cNvPicPr>
          <p:nvPr/>
        </p:nvPicPr>
        <p:blipFill>
          <a:blip r:embed="rId3"/>
          <a:srcRect/>
          <a:stretch>
            <a:fillRect/>
          </a:stretch>
        </p:blipFill>
        <p:spPr>
          <a:xfrm>
            <a:off x="10811776" y="4726234"/>
            <a:ext cx="1097714" cy="1097280"/>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r="79210"/>
          <a:stretch>
            <a:fillRect/>
          </a:stretch>
        </p:blipFill>
        <p:spPr>
          <a:xfrm>
            <a:off x="0" y="380999"/>
            <a:ext cx="2534653" cy="6096000"/>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76184" b="82303"/>
          <a:stretch>
            <a:fillRect/>
          </a:stretch>
        </p:blipFill>
        <p:spPr>
          <a:xfrm>
            <a:off x="9288378" y="381000"/>
            <a:ext cx="2903621" cy="1078832"/>
          </a:xfrm>
          <a:prstGeom prst="rect">
            <a:avLst/>
          </a:pr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27500" t="77433" r="62179" b="1"/>
          <a:stretch>
            <a:fillRect/>
          </a:stretch>
        </p:blipFill>
        <p:spPr>
          <a:xfrm>
            <a:off x="10671803" y="2662293"/>
            <a:ext cx="1258316" cy="1375611"/>
          </a:xfrm>
          <a:prstGeom prst="rect">
            <a:avLst/>
          </a:prstGeom>
          <a:effectLst>
            <a:outerShdw blurRad="50800" dist="38100" dir="10800000" algn="r" rotWithShape="0">
              <a:prstClr val="black">
                <a:alpha val="20000"/>
              </a:prstClr>
            </a:outerShdw>
          </a:effectLst>
        </p:spPr>
      </p:pic>
      <p:pic>
        <p:nvPicPr>
          <p:cNvPr id="21" name="图片 20" descr="组 4"/>
          <p:cNvPicPr>
            <a:picLocks noChangeAspect="1"/>
          </p:cNvPicPr>
          <p:nvPr/>
        </p:nvPicPr>
        <p:blipFill>
          <a:blip r:embed="rId6"/>
          <a:stretch>
            <a:fillRect/>
          </a:stretch>
        </p:blipFill>
        <p:spPr>
          <a:xfrm flipH="1">
            <a:off x="925830" y="2271395"/>
            <a:ext cx="2914650" cy="4761230"/>
          </a:xfrm>
          <a:prstGeom prst="rect">
            <a:avLst/>
          </a:prstGeom>
        </p:spPr>
      </p:pic>
      <p:pic>
        <p:nvPicPr>
          <p:cNvPr id="3" name="Picture 2">
            <a:extLst>
              <a:ext uri="{FF2B5EF4-FFF2-40B4-BE49-F238E27FC236}">
                <a16:creationId xmlns:a16="http://schemas.microsoft.com/office/drawing/2014/main" id="{1CD22299-5360-29FA-BC7B-949C748C8ED0}"/>
              </a:ext>
            </a:extLst>
          </p:cNvPr>
          <p:cNvPicPr>
            <a:picLocks noChangeAspect="1"/>
          </p:cNvPicPr>
          <p:nvPr/>
        </p:nvPicPr>
        <p:blipFill>
          <a:blip r:embed="rId7"/>
          <a:stretch>
            <a:fillRect/>
          </a:stretch>
        </p:blipFill>
        <p:spPr>
          <a:xfrm>
            <a:off x="3760176" y="2061870"/>
            <a:ext cx="6767147" cy="2353260"/>
          </a:xfrm>
          <a:prstGeom prst="rect">
            <a:avLst/>
          </a:prstGeom>
        </p:spPr>
      </p:pic>
    </p:spTree>
    <p:extLst>
      <p:ext uri="{BB962C8B-B14F-4D97-AF65-F5344CB8AC3E}">
        <p14:creationId xmlns:p14="http://schemas.microsoft.com/office/powerpoint/2010/main" val="110637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anim calcmode="lin" valueType="num">
                                      <p:cBhvr>
                                        <p:cTn id="34" dur="500" fill="hold"/>
                                        <p:tgtEl>
                                          <p:spTgt spid="7"/>
                                        </p:tgtEl>
                                        <p:attrNameLst>
                                          <p:attrName>ppt_x</p:attrName>
                                        </p:attrNameLst>
                                      </p:cBhvr>
                                      <p:tavLst>
                                        <p:tav tm="0">
                                          <p:val>
                                            <p:strVal val="#ppt_x"/>
                                          </p:val>
                                        </p:tav>
                                        <p:tav tm="100000">
                                          <p:val>
                                            <p:strVal val="#ppt_x"/>
                                          </p:val>
                                        </p:tav>
                                      </p:tavLst>
                                    </p:anim>
                                    <p:anim calcmode="lin" valueType="num">
                                      <p:cBhvr>
                                        <p:cTn id="35"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arn(inVertical)">
                                      <p:cBhvr>
                                        <p:cTn id="43" dur="500"/>
                                        <p:tgtEl>
                                          <p:spTgt spid="29"/>
                                        </p:tgtEl>
                                      </p:cBhvr>
                                    </p:animEffect>
                                  </p:childTnLst>
                                </p:cTn>
                              </p:par>
                              <p:par>
                                <p:cTn id="44" presetID="16" presetClass="entr" presetSubtype="21"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barn(inVertical)">
                                      <p:cBhvr>
                                        <p:cTn id="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4" descr="Premium Vector | Two school children talking vector. characters family  brother and sister. boy and girl kids. illustration funny clipart set.  isolated image cli… | Kids talking, Family cartoon, Children illustration">
            <a:extLst>
              <a:ext uri="{FF2B5EF4-FFF2-40B4-BE49-F238E27FC236}">
                <a16:creationId xmlns:a16="http://schemas.microsoft.com/office/drawing/2014/main" id="{EDAD2184-B493-4FD6-95EB-C3C136961B6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10" b="92322" l="9744" r="89776">
                        <a14:foregroundMark x1="23163" y1="15539" x2="27476" y2="59049"/>
                        <a14:foregroundMark x1="27476" y1="59049" x2="25080" y2="80622"/>
                        <a14:foregroundMark x1="35144" y1="24680" x2="33546" y2="35832"/>
                        <a14:foregroundMark x1="33706" y1="25411" x2="30511" y2="37477"/>
                        <a14:foregroundMark x1="20767" y1="49726" x2="20767" y2="49726"/>
                        <a14:foregroundMark x1="30831" y1="48263" x2="30831" y2="48263"/>
                        <a14:foregroundMark x1="32109" y1="45887" x2="32109" y2="45887"/>
                        <a14:foregroundMark x1="64856" y1="25046" x2="69808" y2="40951"/>
                        <a14:foregroundMark x1="72684" y1="23766" x2="71406" y2="31079"/>
                        <a14:foregroundMark x1="67891" y1="8592" x2="67891" y2="8592"/>
                        <a14:foregroundMark x1="30831" y1="92322" x2="30831" y2="92322"/>
                        <a14:foregroundMark x1="36262" y1="92139" x2="36262" y2="92139"/>
                        <a14:foregroundMark x1="68211" y1="86654" x2="68211" y2="86654"/>
                        <a14:foregroundMark x1="80192" y1="84826" x2="80192" y2="84826"/>
                        <a14:foregroundMark x1="70288" y1="85375" x2="70288" y2="85375"/>
                        <a14:foregroundMark x1="46965" y1="45155" x2="46965" y2="45155"/>
                      </a14:backgroundRemoval>
                    </a14:imgEffect>
                  </a14:imgLayer>
                </a14:imgProps>
              </a:ext>
              <a:ext uri="{28A0092B-C50C-407E-A947-70E740481C1C}">
                <a14:useLocalDpi xmlns:a14="http://schemas.microsoft.com/office/drawing/2010/main" val="0"/>
              </a:ext>
            </a:extLst>
          </a:blip>
          <a:srcRect/>
          <a:stretch>
            <a:fillRect/>
          </a:stretch>
        </p:blipFill>
        <p:spPr bwMode="auto">
          <a:xfrm>
            <a:off x="-196934" y="2906105"/>
            <a:ext cx="4633010" cy="404833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Premium Vector | Two boys talking to each other isolated on white | Student  cartoon, Cartoon boy, Cute couple cartoon">
            <a:extLst>
              <a:ext uri="{FF2B5EF4-FFF2-40B4-BE49-F238E27FC236}">
                <a16:creationId xmlns:a16="http://schemas.microsoft.com/office/drawing/2014/main" id="{0677D5FC-124B-43C4-AE0F-4E0503F5597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04" b="91374" l="9904" r="89936">
                        <a14:foregroundMark x1="23962" y1="28914" x2="28435" y2="51597"/>
                        <a14:foregroundMark x1="28435" y1="51597" x2="28435" y2="51597"/>
                        <a14:foregroundMark x1="31470" y1="21885" x2="31470" y2="21885"/>
                        <a14:foregroundMark x1="27316" y1="20447" x2="23962" y2="27955"/>
                        <a14:foregroundMark x1="81470" y1="54633" x2="81470" y2="54633"/>
                        <a14:foregroundMark x1="63419" y1="86741" x2="63419" y2="86741"/>
                        <a14:foregroundMark x1="64058" y1="81789" x2="64696" y2="88019"/>
                        <a14:foregroundMark x1="75240" y1="81150" x2="81150" y2="88498"/>
                        <a14:foregroundMark x1="24281" y1="74121" x2="23163" y2="85304"/>
                        <a14:foregroundMark x1="34185" y1="74281" x2="34824" y2="85942"/>
                        <a14:foregroundMark x1="23642" y1="86581" x2="34665" y2="88658"/>
                        <a14:foregroundMark x1="77955" y1="54313" x2="79073" y2="56709"/>
                        <a14:foregroundMark x1="63738" y1="53355" x2="61342" y2="56709"/>
                        <a14:foregroundMark x1="57188" y1="88019" x2="57188" y2="88019"/>
                        <a14:foregroundMark x1="84185" y1="88019" x2="84185" y2="88019"/>
                        <a14:foregroundMark x1="27157" y1="66613" x2="26677" y2="76358"/>
                        <a14:backgroundMark x1="54313" y1="90895" x2="59904" y2="94249"/>
                        <a14:backgroundMark x1="57668" y1="90575" x2="60543" y2="91374"/>
                      </a14:backgroundRemoval>
                    </a14:imgEffect>
                  </a14:imgLayer>
                </a14:imgProps>
              </a:ext>
              <a:ext uri="{28A0092B-C50C-407E-A947-70E740481C1C}">
                <a14:useLocalDpi xmlns:a14="http://schemas.microsoft.com/office/drawing/2010/main" val="0"/>
              </a:ext>
            </a:extLst>
          </a:blip>
          <a:srcRect/>
          <a:stretch>
            <a:fillRect/>
          </a:stretch>
        </p:blipFill>
        <p:spPr bwMode="auto">
          <a:xfrm>
            <a:off x="8670324" y="3429000"/>
            <a:ext cx="3521676" cy="352167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Premium Vector | Two schoolchildren speak vector. children laugh and play.  the black woman is beautiful. two girls stand cartoons. illustration funny  clipart set cute set">
            <a:extLst>
              <a:ext uri="{FF2B5EF4-FFF2-40B4-BE49-F238E27FC236}">
                <a16:creationId xmlns:a16="http://schemas.microsoft.com/office/drawing/2014/main" id="{78DFE65C-8BE3-49B4-A999-0BDD85700BB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854" b="94891" l="9904" r="89936">
                        <a14:foregroundMark x1="19808" y1="15876" x2="19808" y2="15876"/>
                        <a14:foregroundMark x1="32588" y1="31934" x2="32588" y2="31934"/>
                        <a14:foregroundMark x1="32109" y1="31569" x2="32109" y2="35949"/>
                        <a14:foregroundMark x1="29233" y1="22628" x2="28754" y2="28102"/>
                        <a14:foregroundMark x1="27316" y1="24635" x2="26518" y2="29015"/>
                        <a14:foregroundMark x1="34665" y1="24270" x2="36741" y2="28102"/>
                        <a14:foregroundMark x1="67732" y1="17701" x2="61758" y2="68796"/>
                        <a14:foregroundMark x1="64211" y1="89417" x2="65016" y2="94891"/>
                        <a14:foregroundMark x1="67732" y1="45985" x2="75240" y2="80474"/>
                        <a14:foregroundMark x1="73642" y1="43978" x2="78275" y2="57847"/>
                        <a14:foregroundMark x1="78275" y1="57847" x2="78275" y2="57847"/>
                        <a14:foregroundMark x1="74920" y1="82117" x2="74920" y2="86914"/>
                        <a14:foregroundMark x1="77476" y1="89051" x2="78594" y2="93431"/>
                        <a14:foregroundMark x1="25719" y1="74088" x2="26677" y2="82299"/>
                        <a14:foregroundMark x1="32748" y1="72445" x2="33067" y2="76095"/>
                        <a14:foregroundMark x1="19169" y1="11496" x2="19169" y2="11496"/>
                        <a14:foregroundMark x1="33866" y1="26460" x2="33866" y2="26460"/>
                        <a14:foregroundMark x1="69169" y1="22445" x2="67572" y2="31387"/>
                        <a14:foregroundMark x1="60224" y1="25365" x2="59265" y2="30292"/>
                        <a14:foregroundMark x1="64537" y1="82847" x2="65016" y2="86679"/>
                        <a14:backgroundMark x1="63953" y1="86851" x2="64217" y2="89416"/>
                        <a14:backgroundMark x1="62300" y1="70803" x2="63557" y2="83006"/>
                        <a14:backgroundMark x1="61342" y1="70803" x2="61342" y2="70803"/>
                        <a14:backgroundMark x1="61661" y1="70255" x2="61661" y2="70255"/>
                        <a14:backgroundMark x1="61661" y1="70255" x2="61661" y2="70255"/>
                        <a14:backgroundMark x1="61661" y1="70255" x2="61661" y2="70255"/>
                        <a14:backgroundMark x1="61981" y1="72080" x2="61981" y2="72080"/>
                        <a14:backgroundMark x1="61502" y1="70255" x2="61502" y2="71533"/>
                        <a14:backgroundMark x1="61661" y1="68796" x2="61661" y2="71168"/>
                        <a14:backgroundMark x1="74121" y1="87226" x2="74920" y2="89781"/>
                      </a14:backgroundRemoval>
                    </a14:imgEffect>
                  </a14:imgLayer>
                </a14:imgProps>
              </a:ext>
              <a:ext uri="{28A0092B-C50C-407E-A947-70E740481C1C}">
                <a14:useLocalDpi xmlns:a14="http://schemas.microsoft.com/office/drawing/2010/main" val="0"/>
              </a:ext>
            </a:extLst>
          </a:blip>
          <a:srcRect/>
          <a:stretch>
            <a:fillRect/>
          </a:stretch>
        </p:blipFill>
        <p:spPr bwMode="auto">
          <a:xfrm>
            <a:off x="4564158" y="3465383"/>
            <a:ext cx="3875507" cy="3392617"/>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D2E4F7C1-0CEC-4C80-9CC9-820B3DB69465}"/>
              </a:ext>
            </a:extLst>
          </p:cNvPr>
          <p:cNvGrpSpPr/>
          <p:nvPr/>
        </p:nvGrpSpPr>
        <p:grpSpPr>
          <a:xfrm>
            <a:off x="28575" y="0"/>
            <a:ext cx="7667625" cy="2657475"/>
            <a:chOff x="99452" y="493614"/>
            <a:chExt cx="7078302" cy="2275007"/>
          </a:xfrm>
        </p:grpSpPr>
        <p:grpSp>
          <p:nvGrpSpPr>
            <p:cNvPr id="35" name="Group 34">
              <a:extLst>
                <a:ext uri="{FF2B5EF4-FFF2-40B4-BE49-F238E27FC236}">
                  <a16:creationId xmlns:a16="http://schemas.microsoft.com/office/drawing/2014/main"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id="{41C9A74A-CBEE-42F9-85E8-8BDA548196DA}"/>
                </a:ext>
              </a:extLst>
            </p:cNvPr>
            <p:cNvSpPr txBox="1"/>
            <p:nvPr/>
          </p:nvSpPr>
          <p:spPr>
            <a:xfrm>
              <a:off x="99452" y="583120"/>
              <a:ext cx="6823306" cy="1976106"/>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Chia sẻ với bạn một số thói quen ăn uống, vận động mà em cần thay đổi để phòng tránh bệnh thừa cân béo phì.</a:t>
              </a:r>
            </a:p>
          </p:txBody>
        </p:sp>
      </p:grpSp>
      <p:pic>
        <p:nvPicPr>
          <p:cNvPr id="39" name="Picture 38" descr="Application&#10;&#10;Description automatically generated with medium confidence">
            <a:extLst>
              <a:ext uri="{FF2B5EF4-FFF2-40B4-BE49-F238E27FC236}">
                <a16:creationId xmlns:a16="http://schemas.microsoft.com/office/drawing/2014/main" id="{F0093047-C648-4DC2-8328-F3A25FB763AF}"/>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6172943" y="1826164"/>
            <a:ext cx="1773257" cy="1787027"/>
          </a:xfrm>
          <a:prstGeom prst="rect">
            <a:avLst/>
          </a:prstGeom>
        </p:spPr>
      </p:pic>
      <p:pic>
        <p:nvPicPr>
          <p:cNvPr id="2" name="Picture 1">
            <a:extLst>
              <a:ext uri="{FF2B5EF4-FFF2-40B4-BE49-F238E27FC236}">
                <a16:creationId xmlns:a16="http://schemas.microsoft.com/office/drawing/2014/main" id="{512DC84D-68C6-0667-D417-692B3B423819}"/>
              </a:ext>
            </a:extLst>
          </p:cNvPr>
          <p:cNvPicPr>
            <a:picLocks noChangeAspect="1"/>
          </p:cNvPicPr>
          <p:nvPr/>
        </p:nvPicPr>
        <p:blipFill>
          <a:blip r:embed="rId11"/>
          <a:stretch>
            <a:fillRect/>
          </a:stretch>
        </p:blipFill>
        <p:spPr>
          <a:xfrm>
            <a:off x="7332904" y="-191806"/>
            <a:ext cx="4669941" cy="3755461"/>
          </a:xfrm>
          <a:prstGeom prst="rect">
            <a:avLst/>
          </a:prstGeom>
        </p:spPr>
      </p:pic>
    </p:spTree>
    <p:extLst>
      <p:ext uri="{BB962C8B-B14F-4D97-AF65-F5344CB8AC3E}">
        <p14:creationId xmlns:p14="http://schemas.microsoft.com/office/powerpoint/2010/main" val="114507500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A0F0DBF-DF25-4B6E-98B2-F9CC695A4EA8}"/>
              </a:ext>
            </a:extLst>
          </p:cNvPr>
          <p:cNvGrpSpPr/>
          <p:nvPr/>
        </p:nvGrpSpPr>
        <p:grpSpPr>
          <a:xfrm>
            <a:off x="-616703" y="-115764"/>
            <a:ext cx="13183417" cy="7221467"/>
            <a:chOff x="-621217" y="-108433"/>
            <a:chExt cx="13183417" cy="7221467"/>
          </a:xfrm>
        </p:grpSpPr>
        <p:pic>
          <p:nvPicPr>
            <p:cNvPr id="8" name="图片 3">
              <a:extLst>
                <a:ext uri="{FF2B5EF4-FFF2-40B4-BE49-F238E27FC236}">
                  <a16:creationId xmlns:a16="http://schemas.microsoft.com/office/drawing/2014/main" id="{9A656C86-1C72-4296-B9D9-51B034998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a:extLst>
                <a:ext uri="{FF2B5EF4-FFF2-40B4-BE49-F238E27FC236}">
                  <a16:creationId xmlns:a16="http://schemas.microsoft.com/office/drawing/2014/main" id="{1A638E2D-051B-4516-93EC-12AD487447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5" name="Speech Bubble: Rectangle with Corners Rounded 4"/>
          <p:cNvSpPr/>
          <p:nvPr/>
        </p:nvSpPr>
        <p:spPr>
          <a:xfrm flipH="1">
            <a:off x="1257300" y="1800225"/>
            <a:ext cx="8495030" cy="3190875"/>
          </a:xfrm>
          <a:prstGeom prst="wedgeRoundRectCallout">
            <a:avLst>
              <a:gd name="adj1" fmla="val 26230"/>
              <a:gd name="adj2" fmla="val 5006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latin typeface="Cambria" panose="02040503050406030204" pitchFamily="18" charset="0"/>
                <a:ea typeface="Cambria" panose="02040503050406030204" pitchFamily="18" charset="0"/>
              </a:rPr>
              <a:t>Em cần </a:t>
            </a:r>
            <a:r>
              <a:rPr lang="vi-VN" sz="4000" b="1" dirty="0">
                <a:solidFill>
                  <a:srgbClr val="FF0000"/>
                </a:solidFill>
                <a:latin typeface="Cambria" panose="02040503050406030204" pitchFamily="18" charset="0"/>
                <a:ea typeface="Cambria" panose="02040503050406030204" pitchFamily="18" charset="0"/>
              </a:rPr>
              <a:t>vận động cơ thể nhiều </a:t>
            </a:r>
            <a:r>
              <a:rPr lang="vi-VN" sz="4000" dirty="0">
                <a:solidFill>
                  <a:srgbClr val="002060"/>
                </a:solidFill>
                <a:latin typeface="Cambria" panose="02040503050406030204" pitchFamily="18" charset="0"/>
                <a:ea typeface="Cambria" panose="02040503050406030204" pitchFamily="18" charset="0"/>
              </a:rPr>
              <a:t>hơn (thường xuyên đi bộ, tập thể dục, chơi thể thao …) </a:t>
            </a:r>
            <a:r>
              <a:rPr lang="vi-VN" sz="4000" b="1" dirty="0">
                <a:solidFill>
                  <a:srgbClr val="FF0000"/>
                </a:solidFill>
                <a:latin typeface="Cambria" panose="02040503050406030204" pitchFamily="18" charset="0"/>
                <a:ea typeface="Cambria" panose="02040503050406030204" pitchFamily="18" charset="0"/>
              </a:rPr>
              <a:t>hạn chế ăn đồ ăn vặt, đồ chiên, rán</a:t>
            </a:r>
            <a:r>
              <a:rPr lang="vi-VN" sz="4000" dirty="0">
                <a:solidFill>
                  <a:srgbClr val="002060"/>
                </a:solidFill>
                <a:latin typeface="Cambria" panose="02040503050406030204" pitchFamily="18" charset="0"/>
                <a:ea typeface="Cambria" panose="02040503050406030204" pitchFamily="18" charset="0"/>
              </a:rPr>
              <a:t> …  để có cơ thể cân đối khỏe mạnh.</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9" name="Content Placeholder 8" descr="Picture1gh"/>
          <p:cNvPicPr>
            <a:picLocks noGrp="1" noChangeAspect="1"/>
          </p:cNvPicPr>
          <p:nvPr>
            <p:ph sz="half" idx="4294967295"/>
          </p:nvPr>
        </p:nvPicPr>
        <p:blipFill>
          <a:blip r:embed="rId5"/>
          <a:stretch>
            <a:fillRect/>
          </a:stretch>
        </p:blipFill>
        <p:spPr>
          <a:xfrm>
            <a:off x="8777288" y="3043238"/>
            <a:ext cx="4033837" cy="4033837"/>
          </a:xfrm>
          <a:prstGeom prst="rect">
            <a:avLst/>
          </a:prstGeom>
        </p:spPr>
      </p:pic>
    </p:spTree>
    <p:extLst>
      <p:ext uri="{BB962C8B-B14F-4D97-AF65-F5344CB8AC3E}">
        <p14:creationId xmlns:p14="http://schemas.microsoft.com/office/powerpoint/2010/main" val="8148579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5" name="图片 14"/>
          <p:cNvPicPr>
            <a:picLocks noChangeAspect="1"/>
          </p:cNvPicPr>
          <p:nvPr/>
        </p:nvPicPr>
        <p:blipFill rotWithShape="1">
          <a:blip r:embed="rId3" cstate="screen"/>
          <a:srcRect l="27938" r="28272"/>
          <a:stretch>
            <a:fillRect/>
          </a:stretch>
        </p:blipFill>
        <p:spPr>
          <a:xfrm>
            <a:off x="579554" y="1783781"/>
            <a:ext cx="1586731" cy="2558918"/>
          </a:xfrm>
          <a:prstGeom prst="rect">
            <a:avLst/>
          </a:prstGeom>
        </p:spPr>
      </p:pic>
      <p:pic>
        <p:nvPicPr>
          <p:cNvPr id="13" name="图片 12" descr="E:\设计\PPT\党建素材包\图片3.png图片3"/>
          <p:cNvPicPr>
            <a:picLocks noChangeAspect="1"/>
          </p:cNvPicPr>
          <p:nvPr/>
        </p:nvPicPr>
        <p:blipFill rotWithShape="1">
          <a:blip r:embed="rId4"/>
          <a:srcRect/>
          <a:stretch>
            <a:fillRect/>
          </a:stretch>
        </p:blipFill>
        <p:spPr>
          <a:xfrm>
            <a:off x="4555577" y="406957"/>
            <a:ext cx="1494703" cy="917575"/>
          </a:xfrm>
          <a:prstGeom prst="rect">
            <a:avLst/>
          </a:prstGeom>
        </p:spPr>
      </p:pic>
      <p:pic>
        <p:nvPicPr>
          <p:cNvPr id="19" name="图片 18" descr="E:\设计\PPT\党建素材包\图片1.png图片1"/>
          <p:cNvPicPr>
            <a:picLocks noChangeAspect="1"/>
          </p:cNvPicPr>
          <p:nvPr/>
        </p:nvPicPr>
        <p:blipFill>
          <a:blip r:embed="rId5"/>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5"/>
          <a:srcRect/>
          <a:stretch>
            <a:fillRect/>
          </a:stretch>
        </p:blipFill>
        <p:spPr>
          <a:xfrm flipH="1">
            <a:off x="473976" y="4748459"/>
            <a:ext cx="1097714" cy="1097280"/>
          </a:xfrm>
          <a:prstGeom prst="rect">
            <a:avLst/>
          </a:prstGeom>
        </p:spPr>
      </p:pic>
      <p:pic>
        <p:nvPicPr>
          <p:cNvPr id="3" name="图片 2" descr="组 4"/>
          <p:cNvPicPr>
            <a:picLocks noChangeAspect="1"/>
          </p:cNvPicPr>
          <p:nvPr/>
        </p:nvPicPr>
        <p:blipFill>
          <a:blip r:embed="rId6"/>
          <a:stretch>
            <a:fillRect/>
          </a:stretch>
        </p:blipFill>
        <p:spPr>
          <a:xfrm>
            <a:off x="7291070" y="1896745"/>
            <a:ext cx="2914650" cy="4761230"/>
          </a:xfrm>
          <a:prstGeom prst="rect">
            <a:avLst/>
          </a:prstGeom>
        </p:spPr>
      </p:pic>
      <p:pic>
        <p:nvPicPr>
          <p:cNvPr id="9" name="图片 8" descr="图片1"/>
          <p:cNvPicPr>
            <a:picLocks noChangeAspect="1"/>
          </p:cNvPicPr>
          <p:nvPr/>
        </p:nvPicPr>
        <p:blipFill>
          <a:blip r:embed="rId7"/>
          <a:stretch>
            <a:fillRect/>
          </a:stretch>
        </p:blipFill>
        <p:spPr>
          <a:xfrm>
            <a:off x="9705340" y="294640"/>
            <a:ext cx="1682750" cy="2371090"/>
          </a:xfrm>
          <a:prstGeom prst="rect">
            <a:avLst/>
          </a:prstGeom>
        </p:spPr>
      </p:pic>
      <p:grpSp>
        <p:nvGrpSpPr>
          <p:cNvPr id="12" name="组合 11"/>
          <p:cNvGrpSpPr/>
          <p:nvPr/>
        </p:nvGrpSpPr>
        <p:grpSpPr>
          <a:xfrm>
            <a:off x="8362950" y="4018280"/>
            <a:ext cx="3366135" cy="2772410"/>
            <a:chOff x="13170" y="6328"/>
            <a:chExt cx="5301" cy="4366"/>
          </a:xfrm>
        </p:grpSpPr>
        <p:pic>
          <p:nvPicPr>
            <p:cNvPr id="118" name="图片 117" descr="花瓶"/>
            <p:cNvPicPr>
              <a:picLocks noChangeAspect="1"/>
            </p:cNvPicPr>
            <p:nvPr/>
          </p:nvPicPr>
          <p:blipFill>
            <a:blip r:embed="rId8"/>
            <a:stretch>
              <a:fillRect/>
            </a:stretch>
          </p:blipFill>
          <p:spPr>
            <a:xfrm>
              <a:off x="14443" y="6328"/>
              <a:ext cx="4029" cy="4029"/>
            </a:xfrm>
            <a:prstGeom prst="rect">
              <a:avLst/>
            </a:prstGeom>
          </p:spPr>
        </p:pic>
        <p:pic>
          <p:nvPicPr>
            <p:cNvPr id="10" name="图片 9" descr="花瓶"/>
            <p:cNvPicPr>
              <a:picLocks noChangeAspect="1"/>
            </p:cNvPicPr>
            <p:nvPr/>
          </p:nvPicPr>
          <p:blipFill>
            <a:blip r:embed="rId8"/>
            <a:stretch>
              <a:fillRect/>
            </a:stretch>
          </p:blipFill>
          <p:spPr>
            <a:xfrm>
              <a:off x="13170" y="6666"/>
              <a:ext cx="4029" cy="4029"/>
            </a:xfrm>
            <a:prstGeom prst="rect">
              <a:avLst/>
            </a:prstGeom>
          </p:spPr>
        </p:pic>
      </p:grpSp>
      <p:pic>
        <p:nvPicPr>
          <p:cNvPr id="14" name="图片 13"/>
          <p:cNvPicPr>
            <a:picLocks noChangeAspect="1"/>
          </p:cNvPicPr>
          <p:nvPr/>
        </p:nvPicPr>
        <p:blipFill rotWithShape="1">
          <a:blip r:embed="rId9" cstate="print">
            <a:extLst>
              <a:ext uri="{28A0092B-C50C-407E-A947-70E740481C1C}">
                <a14:useLocalDpi xmlns:a14="http://schemas.microsoft.com/office/drawing/2010/main" val="0"/>
              </a:ext>
            </a:extLst>
          </a:blip>
          <a:srcRect r="79210"/>
          <a:stretch>
            <a:fillRect/>
          </a:stretch>
        </p:blipFill>
        <p:spPr>
          <a:xfrm>
            <a:off x="0" y="380999"/>
            <a:ext cx="2534653" cy="6096000"/>
          </a:xfrm>
          <a:prstGeom prst="rect">
            <a:avLst/>
          </a:prstGeom>
        </p:spPr>
      </p:pic>
      <p:pic>
        <p:nvPicPr>
          <p:cNvPr id="18" name="图片 17"/>
          <p:cNvPicPr>
            <a:picLocks noChangeAspect="1"/>
          </p:cNvPicPr>
          <p:nvPr/>
        </p:nvPicPr>
        <p:blipFill rotWithShape="1">
          <a:blip r:embed="rId9" cstate="print">
            <a:extLst>
              <a:ext uri="{28A0092B-C50C-407E-A947-70E740481C1C}">
                <a14:useLocalDpi xmlns:a14="http://schemas.microsoft.com/office/drawing/2010/main" val="0"/>
              </a:ext>
            </a:extLst>
          </a:blip>
          <a:srcRect l="76184" b="82303"/>
          <a:stretch>
            <a:fillRect/>
          </a:stretch>
        </p:blipFill>
        <p:spPr>
          <a:xfrm>
            <a:off x="9288378" y="381000"/>
            <a:ext cx="2903621" cy="1078832"/>
          </a:xfrm>
          <a:prstGeom prst="rect">
            <a:avLst/>
          </a:prstGeom>
        </p:spPr>
      </p:pic>
      <p:pic>
        <p:nvPicPr>
          <p:cNvPr id="23" name="图片 22"/>
          <p:cNvPicPr>
            <a:picLocks noChangeAspect="1"/>
          </p:cNvPicPr>
          <p:nvPr/>
        </p:nvPicPr>
        <p:blipFill rotWithShape="1">
          <a:blip r:embed="rId10" cstate="print">
            <a:extLst>
              <a:ext uri="{28A0092B-C50C-407E-A947-70E740481C1C}">
                <a14:useLocalDpi xmlns:a14="http://schemas.microsoft.com/office/drawing/2010/main" val="0"/>
              </a:ext>
            </a:extLst>
          </a:blip>
          <a:srcRect l="27500" t="77433" r="62179" b="1"/>
          <a:stretch>
            <a:fillRect/>
          </a:stretch>
        </p:blipFill>
        <p:spPr>
          <a:xfrm>
            <a:off x="7522838" y="5201023"/>
            <a:ext cx="1258316" cy="1375611"/>
          </a:xfrm>
          <a:prstGeom prst="rect">
            <a:avLst/>
          </a:prstGeom>
          <a:effectLst>
            <a:outerShdw blurRad="50800" dist="38100" dir="10800000" algn="r" rotWithShape="0">
              <a:prstClr val="black">
                <a:alpha val="20000"/>
              </a:prstClr>
            </a:outerShdw>
          </a:effectLst>
        </p:spPr>
      </p:pic>
      <p:pic>
        <p:nvPicPr>
          <p:cNvPr id="4" name="Picture 3">
            <a:extLst>
              <a:ext uri="{FF2B5EF4-FFF2-40B4-BE49-F238E27FC236}">
                <a16:creationId xmlns:a16="http://schemas.microsoft.com/office/drawing/2014/main" id="{729FFC91-F5E5-CE02-9410-3CD23DB80249}"/>
              </a:ext>
            </a:extLst>
          </p:cNvPr>
          <p:cNvPicPr>
            <a:picLocks noChangeAspect="1"/>
          </p:cNvPicPr>
          <p:nvPr/>
        </p:nvPicPr>
        <p:blipFill>
          <a:blip r:embed="rId11"/>
          <a:stretch>
            <a:fillRect/>
          </a:stretch>
        </p:blipFill>
        <p:spPr>
          <a:xfrm>
            <a:off x="1496629" y="2022249"/>
            <a:ext cx="7388992" cy="22801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anim calcmode="lin" valueType="num">
                                      <p:cBhvr>
                                        <p:cTn id="16" dur="500" fill="hold"/>
                                        <p:tgtEl>
                                          <p:spTgt spid="19"/>
                                        </p:tgtEl>
                                        <p:attrNameLst>
                                          <p:attrName>ppt_x</p:attrName>
                                        </p:attrNameLst>
                                      </p:cBhvr>
                                      <p:tavLst>
                                        <p:tav tm="0">
                                          <p:val>
                                            <p:strVal val="#ppt_x"/>
                                          </p:val>
                                        </p:tav>
                                        <p:tav tm="100000">
                                          <p:val>
                                            <p:strVal val="#ppt_x"/>
                                          </p:val>
                                        </p:tav>
                                      </p:tavLst>
                                    </p:anim>
                                    <p:anim calcmode="lin" valueType="num">
                                      <p:cBhvr>
                                        <p:cTn id="17" dur="500" fill="hold"/>
                                        <p:tgtEl>
                                          <p:spTgt spid="19"/>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anim calcmode="lin" valueType="num">
                                      <p:cBhvr>
                                        <p:cTn id="22" dur="500" fill="hold"/>
                                        <p:tgtEl>
                                          <p:spTgt spid="22"/>
                                        </p:tgtEl>
                                        <p:attrNameLst>
                                          <p:attrName>ppt_x</p:attrName>
                                        </p:attrNameLst>
                                      </p:cBhvr>
                                      <p:tavLst>
                                        <p:tav tm="0">
                                          <p:val>
                                            <p:strVal val="#ppt_x"/>
                                          </p:val>
                                        </p:tav>
                                        <p:tav tm="100000">
                                          <p:val>
                                            <p:strVal val="#ppt_x"/>
                                          </p:val>
                                        </p:tav>
                                      </p:tavLst>
                                    </p:anim>
                                    <p:anim calcmode="lin" valueType="num">
                                      <p:cBhvr>
                                        <p:cTn id="23" dur="500" fill="hold"/>
                                        <p:tgtEl>
                                          <p:spTgt spid="22"/>
                                        </p:tgtEl>
                                        <p:attrNameLst>
                                          <p:attrName>ppt_y</p:attrName>
                                        </p:attrNameLst>
                                      </p:cBhvr>
                                      <p:tavLst>
                                        <p:tav tm="0">
                                          <p:val>
                                            <p:strVal val="#ppt_y+.1"/>
                                          </p:val>
                                        </p:tav>
                                        <p:tav tm="100000">
                                          <p:val>
                                            <p:strVal val="#ppt_y"/>
                                          </p:val>
                                        </p:tav>
                                      </p:tavLst>
                                    </p:anim>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3" presetClass="entr" presetSubtype="16"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plus(in)">
                                      <p:cBhvr>
                                        <p:cTn id="41" dur="20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par>
                                <p:cTn id="47" presetID="16" presetClass="entr" presetSubtype="21"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arn(inVertical)">
                                      <p:cBhvr>
                                        <p:cTn id="49" dur="500"/>
                                        <p:tgtEl>
                                          <p:spTgt spid="23"/>
                                        </p:tgtEl>
                                      </p:cBhvr>
                                    </p:animEffect>
                                  </p:childTnLst>
                                </p:cTn>
                              </p:par>
                              <p:par>
                                <p:cTn id="50" presetID="16" presetClass="entr" presetSubtype="21"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barn(inVertical)">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840109B-DEDA-43E9-ACDC-A8DCA5E50FAF}"/>
              </a:ext>
            </a:extLst>
          </p:cNvPr>
          <p:cNvGrpSpPr/>
          <p:nvPr/>
        </p:nvGrpSpPr>
        <p:grpSpPr>
          <a:xfrm>
            <a:off x="-616703" y="-115764"/>
            <a:ext cx="13183417" cy="7221467"/>
            <a:chOff x="-621217" y="-108433"/>
            <a:chExt cx="13183417" cy="7221467"/>
          </a:xfrm>
        </p:grpSpPr>
        <p:pic>
          <p:nvPicPr>
            <p:cNvPr id="13" name="图片 3">
              <a:extLst>
                <a:ext uri="{FF2B5EF4-FFF2-40B4-BE49-F238E27FC236}">
                  <a16:creationId xmlns:a16="http://schemas.microsoft.com/office/drawing/2014/main" id="{1BDE95DE-7BBE-46FD-B2F2-1F97966E68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4" name="图片 2">
              <a:extLst>
                <a:ext uri="{FF2B5EF4-FFF2-40B4-BE49-F238E27FC236}">
                  <a16:creationId xmlns:a16="http://schemas.microsoft.com/office/drawing/2014/main" id="{80B9B640-8E84-4236-8C23-821A969D72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5" name="Oval Callout 4"/>
          <p:cNvSpPr/>
          <p:nvPr/>
        </p:nvSpPr>
        <p:spPr>
          <a:xfrm>
            <a:off x="3027045" y="352426"/>
            <a:ext cx="5784850" cy="2667000"/>
          </a:xfrm>
          <a:prstGeom prst="wedgeEllipseCallout">
            <a:avLst>
              <a:gd name="adj1" fmla="val 55027"/>
              <a:gd name="adj2" fmla="val 31889"/>
            </a:avLst>
          </a:prstGeom>
          <a:solidFill>
            <a:srgbClr val="FBE5D6"/>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600" dirty="0">
                <a:solidFill>
                  <a:srgbClr val="FF0000"/>
                </a:solidFill>
                <a:latin typeface="Calibri" panose="020F0502020204030204" pitchFamily="34" charset="0"/>
                <a:cs typeface="Calibri" panose="020F0502020204030204" pitchFamily="34" charset="0"/>
              </a:rPr>
              <a:t>H</a:t>
            </a:r>
            <a:r>
              <a:rPr lang="vi-VN" sz="3600" dirty="0">
                <a:solidFill>
                  <a:srgbClr val="FF0000"/>
                </a:solidFill>
                <a:latin typeface="Calibri" panose="020F0502020204030204" pitchFamily="34" charset="0"/>
                <a:cs typeface="Calibri" panose="020F0502020204030204" pitchFamily="34" charset="0"/>
              </a:rPr>
              <a:t>ãy nói những điều em biết về bệnh do thừa hoặc thiếu chất dinh dưỡng.</a:t>
            </a:r>
            <a:endParaRPr kumimoji="0" lang="en-US" sz="3600" b="0" i="0" u="none" strike="noStrike" kern="1200" cap="none" spc="0" normalizeH="0" baseline="0" noProof="0" dirty="0" err="1">
              <a:ln>
                <a:noFill/>
              </a:ln>
              <a:solidFill>
                <a:srgbClr val="063DB9"/>
              </a:solidFill>
              <a:effectLst/>
              <a:uLnTx/>
              <a:uFillTx/>
              <a:latin typeface="Calibri" panose="020F0502020204030204" pitchFamily="34" charset="0"/>
              <a:cs typeface="Calibri" panose="020F0502020204030204" pitchFamily="34" charset="0"/>
            </a:endParaRPr>
          </a:p>
        </p:txBody>
      </p:sp>
      <p:pic>
        <p:nvPicPr>
          <p:cNvPr id="6" name="Content Placeholder 5" descr="Picture1TT"/>
          <p:cNvPicPr>
            <a:picLocks noGrp="1" noChangeAspect="1"/>
          </p:cNvPicPr>
          <p:nvPr>
            <p:ph sz="half" idx="4294967295"/>
          </p:nvPr>
        </p:nvPicPr>
        <p:blipFill>
          <a:blip r:embed="rId5"/>
          <a:stretch>
            <a:fillRect/>
          </a:stretch>
        </p:blipFill>
        <p:spPr>
          <a:xfrm>
            <a:off x="-1084403" y="1542256"/>
            <a:ext cx="3314700" cy="3773488"/>
          </a:xfrm>
          <a:prstGeom prst="rect">
            <a:avLst/>
          </a:prstGeom>
        </p:spPr>
      </p:pic>
      <p:pic>
        <p:nvPicPr>
          <p:cNvPr id="8" name="Content Placeholder 7" descr="Picture1TTT"/>
          <p:cNvPicPr>
            <a:picLocks noGrp="1" noChangeAspect="1"/>
          </p:cNvPicPr>
          <p:nvPr>
            <p:ph sz="half" idx="4294967295"/>
          </p:nvPr>
        </p:nvPicPr>
        <p:blipFill>
          <a:blip r:embed="rId6"/>
          <a:stretch>
            <a:fillRect/>
          </a:stretch>
        </p:blipFill>
        <p:spPr>
          <a:xfrm flipH="1">
            <a:off x="9313863" y="1279525"/>
            <a:ext cx="2878137" cy="6170613"/>
          </a:xfrm>
          <a:prstGeom prst="rect">
            <a:avLst/>
          </a:prstGeom>
        </p:spPr>
      </p:pic>
      <p:grpSp>
        <p:nvGrpSpPr>
          <p:cNvPr id="12" name="Group 11"/>
          <p:cNvGrpSpPr/>
          <p:nvPr/>
        </p:nvGrpSpPr>
        <p:grpSpPr>
          <a:xfrm>
            <a:off x="2286001" y="3257550"/>
            <a:ext cx="7387590" cy="3133725"/>
            <a:chOff x="4161" y="6161"/>
            <a:chExt cx="11073" cy="3473"/>
          </a:xfrm>
        </p:grpSpPr>
        <p:sp>
          <p:nvSpPr>
            <p:cNvPr id="10" name="Flowchart: Punched Tape 9"/>
            <p:cNvSpPr/>
            <p:nvPr/>
          </p:nvSpPr>
          <p:spPr>
            <a:xfrm>
              <a:off x="4161" y="6161"/>
              <a:ext cx="10879" cy="3473"/>
            </a:xfrm>
            <a:prstGeom prst="roundRect">
              <a:avLst/>
            </a:prstGeom>
            <a:solidFill>
              <a:schemeClr val="accent6">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1" name="Text Box 10"/>
            <p:cNvSpPr txBox="1"/>
            <p:nvPr/>
          </p:nvSpPr>
          <p:spPr>
            <a:xfrm>
              <a:off x="4161" y="6337"/>
              <a:ext cx="11073" cy="3283"/>
            </a:xfrm>
            <a:prstGeom prst="round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mn-ea"/>
                </a:rPr>
                <a:t>Bệnh</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thừa cân béo phì </a:t>
              </a:r>
              <a:r>
                <a:rPr kumimoji="0" lang="vi-VN"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do ăn thừa chất bột đường, chất béo, chất đạm và cơ thể ít vận động;</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Ø"/>
                <a:tabLst/>
                <a:defRPr/>
              </a:pPr>
              <a:r>
                <a:rPr lang="en-US" sz="2800" b="1" dirty="0">
                  <a:solidFill>
                    <a:srgbClr val="002060"/>
                  </a:solidFill>
                  <a:latin typeface="Calibri" panose="020F0502020204030204" pitchFamily="34" charset="0"/>
                  <a:cs typeface="Calibri" panose="020F0502020204030204" pitchFamily="34" charset="0"/>
                  <a:sym typeface="+mn-ea"/>
                </a:rPr>
                <a:t>B</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ệnh suy dinh dưỡng thấp còi </a:t>
              </a:r>
              <a:r>
                <a:rPr kumimoji="0" lang="vi-VN"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do ăn thiếu các chất dinh dưỡng; bệnh thiếu máu thiếu sắt do ăn thiếu thức ăn chứa chất sắt.</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mph" presetSubtype="0" nodeType="clickEffect">
                                  <p:stCondLst>
                                    <p:cond delay="0"/>
                                  </p:stCondLst>
                                  <p:childTnLst>
                                    <p:set>
                                      <p:cBhvr rctx="PPT">
                                        <p:cTn id="15" dur="indefinite"/>
                                        <p:tgtEl>
                                          <p:spTgt spid="12"/>
                                        </p:tgtEl>
                                        <p:attrNameLst>
                                          <p:attrName>style.opacity</p:attrName>
                                        </p:attrNameLst>
                                      </p:cBhvr>
                                      <p:to>
                                        <p:strVal val="0.5"/>
                                      </p:to>
                                    </p:set>
                                    <p:animEffect filter="image" prLst="opacity: 0.5">
                                      <p:cBhvr rctx="IE">
                                        <p:cTn id="16" dur="indefinite"/>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片 18" descr="E:\设计\PPT\党建素材包\图片1.png图片1"/>
          <p:cNvPicPr>
            <a:picLocks noChangeAspect="1"/>
          </p:cNvPicPr>
          <p:nvPr/>
        </p:nvPicPr>
        <p:blipFill>
          <a:blip r:embed="rId3"/>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3"/>
          <a:srcRect/>
          <a:stretch>
            <a:fillRect/>
          </a:stretch>
        </p:blipFill>
        <p:spPr>
          <a:xfrm flipH="1">
            <a:off x="473976" y="4748459"/>
            <a:ext cx="1097714" cy="1097280"/>
          </a:xfrm>
          <a:prstGeom prst="rect">
            <a:avLst/>
          </a:prstGeom>
        </p:spPr>
      </p:pic>
      <p:pic>
        <p:nvPicPr>
          <p:cNvPr id="5" name="图片 4" descr="E:\设计\PPT\党建素材包\图片1.png图片1"/>
          <p:cNvPicPr>
            <a:picLocks noChangeAspect="1"/>
          </p:cNvPicPr>
          <p:nvPr/>
        </p:nvPicPr>
        <p:blipFill>
          <a:blip r:embed="rId3"/>
          <a:srcRect/>
          <a:stretch>
            <a:fillRect/>
          </a:stretch>
        </p:blipFill>
        <p:spPr>
          <a:xfrm flipH="1">
            <a:off x="10437252" y="287807"/>
            <a:ext cx="1846762" cy="1846580"/>
          </a:xfrm>
          <a:prstGeom prst="rect">
            <a:avLst/>
          </a:prstGeom>
        </p:spPr>
      </p:pic>
      <p:pic>
        <p:nvPicPr>
          <p:cNvPr id="7" name="图片 6" descr="E:\设计\PPT\党建素材包\图片1.png图片1"/>
          <p:cNvPicPr>
            <a:picLocks noChangeAspect="1"/>
          </p:cNvPicPr>
          <p:nvPr/>
        </p:nvPicPr>
        <p:blipFill>
          <a:blip r:embed="rId3"/>
          <a:srcRect/>
          <a:stretch>
            <a:fillRect/>
          </a:stretch>
        </p:blipFill>
        <p:spPr>
          <a:xfrm>
            <a:off x="10811776" y="4726234"/>
            <a:ext cx="1097714" cy="1097280"/>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r="79210"/>
          <a:stretch>
            <a:fillRect/>
          </a:stretch>
        </p:blipFill>
        <p:spPr>
          <a:xfrm>
            <a:off x="0" y="380999"/>
            <a:ext cx="2534653" cy="6096000"/>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76184" b="82303"/>
          <a:stretch>
            <a:fillRect/>
          </a:stretch>
        </p:blipFill>
        <p:spPr>
          <a:xfrm>
            <a:off x="9288378" y="381000"/>
            <a:ext cx="2903621" cy="1078832"/>
          </a:xfrm>
          <a:prstGeom prst="rect">
            <a:avLst/>
          </a:pr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27500" t="77433" r="62179" b="1"/>
          <a:stretch>
            <a:fillRect/>
          </a:stretch>
        </p:blipFill>
        <p:spPr>
          <a:xfrm>
            <a:off x="10671803" y="2662293"/>
            <a:ext cx="1258316" cy="1375611"/>
          </a:xfrm>
          <a:prstGeom prst="rect">
            <a:avLst/>
          </a:prstGeom>
          <a:effectLst>
            <a:outerShdw blurRad="50800" dist="38100" dir="10800000" algn="r" rotWithShape="0">
              <a:prstClr val="black">
                <a:alpha val="20000"/>
              </a:prstClr>
            </a:outerShdw>
          </a:effectLst>
        </p:spPr>
      </p:pic>
      <p:pic>
        <p:nvPicPr>
          <p:cNvPr id="21" name="图片 20" descr="组 4"/>
          <p:cNvPicPr>
            <a:picLocks noChangeAspect="1"/>
          </p:cNvPicPr>
          <p:nvPr/>
        </p:nvPicPr>
        <p:blipFill>
          <a:blip r:embed="rId6"/>
          <a:stretch>
            <a:fillRect/>
          </a:stretch>
        </p:blipFill>
        <p:spPr>
          <a:xfrm flipH="1">
            <a:off x="925830" y="2271395"/>
            <a:ext cx="2914650" cy="4761230"/>
          </a:xfrm>
          <a:prstGeom prst="rect">
            <a:avLst/>
          </a:prstGeom>
        </p:spPr>
      </p:pic>
      <p:pic>
        <p:nvPicPr>
          <p:cNvPr id="26" name="Picture 25">
            <a:extLst>
              <a:ext uri="{FF2B5EF4-FFF2-40B4-BE49-F238E27FC236}">
                <a16:creationId xmlns:a16="http://schemas.microsoft.com/office/drawing/2014/main" id="{DBCC78AF-B0B3-4473-7ECF-C4B3F113A7BB}"/>
              </a:ext>
            </a:extLst>
          </p:cNvPr>
          <p:cNvPicPr>
            <a:picLocks noChangeAspect="1"/>
          </p:cNvPicPr>
          <p:nvPr/>
        </p:nvPicPr>
        <p:blipFill>
          <a:blip r:embed="rId7"/>
          <a:stretch>
            <a:fillRect/>
          </a:stretch>
        </p:blipFill>
        <p:spPr>
          <a:xfrm>
            <a:off x="2685473" y="1874316"/>
            <a:ext cx="9035055" cy="17497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anim calcmode="lin" valueType="num">
                                      <p:cBhvr>
                                        <p:cTn id="34" dur="500" fill="hold"/>
                                        <p:tgtEl>
                                          <p:spTgt spid="7"/>
                                        </p:tgtEl>
                                        <p:attrNameLst>
                                          <p:attrName>ppt_x</p:attrName>
                                        </p:attrNameLst>
                                      </p:cBhvr>
                                      <p:tavLst>
                                        <p:tav tm="0">
                                          <p:val>
                                            <p:strVal val="#ppt_x"/>
                                          </p:val>
                                        </p:tav>
                                        <p:tav tm="100000">
                                          <p:val>
                                            <p:strVal val="#ppt_x"/>
                                          </p:val>
                                        </p:tav>
                                      </p:tavLst>
                                    </p:anim>
                                    <p:anim calcmode="lin" valueType="num">
                                      <p:cBhvr>
                                        <p:cTn id="35"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arn(inVertical)">
                                      <p:cBhvr>
                                        <p:cTn id="43" dur="500"/>
                                        <p:tgtEl>
                                          <p:spTgt spid="29"/>
                                        </p:tgtEl>
                                      </p:cBhvr>
                                    </p:animEffect>
                                  </p:childTnLst>
                                </p:cTn>
                              </p:par>
                              <p:par>
                                <p:cTn id="44" presetID="16" presetClass="entr" presetSubtype="21"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1000"/>
                                        <p:tgtEl>
                                          <p:spTgt spid="26"/>
                                        </p:tgtEl>
                                      </p:cBhvr>
                                    </p:animEffect>
                                    <p:anim calcmode="lin" valueType="num">
                                      <p:cBhvr>
                                        <p:cTn id="57" dur="1000" fill="hold"/>
                                        <p:tgtEl>
                                          <p:spTgt spid="26"/>
                                        </p:tgtEl>
                                        <p:attrNameLst>
                                          <p:attrName>ppt_x</p:attrName>
                                        </p:attrNameLst>
                                      </p:cBhvr>
                                      <p:tavLst>
                                        <p:tav tm="0">
                                          <p:val>
                                            <p:strVal val="#ppt_x"/>
                                          </p:val>
                                        </p:tav>
                                        <p:tav tm="100000">
                                          <p:val>
                                            <p:strVal val="#ppt_x"/>
                                          </p:val>
                                        </p:tav>
                                      </p:tavLst>
                                    </p:anim>
                                    <p:anim calcmode="lin" valueType="num">
                                      <p:cBhvr>
                                        <p:cTn id="5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724123" y="-2375537"/>
            <a:ext cx="6459756" cy="11147665"/>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49624" r="166" b="80395"/>
          <a:stretch/>
        </p:blipFill>
        <p:spPr>
          <a:xfrm>
            <a:off x="7366784" y="-14999"/>
            <a:ext cx="4825218" cy="2825026"/>
          </a:xfrm>
          <a:prstGeom prst="rect">
            <a:avLst/>
          </a:prstGeom>
        </p:spPr>
      </p:pic>
      <p:sp>
        <p:nvSpPr>
          <p:cNvPr id="7" name="TextBox 6">
            <a:extLst>
              <a:ext uri="{FF2B5EF4-FFF2-40B4-BE49-F238E27FC236}">
                <a16:creationId xmlns:a16="http://schemas.microsoft.com/office/drawing/2014/main" id="{7D8C9D10-D806-475C-BF87-4770B2F60315}"/>
              </a:ext>
            </a:extLst>
          </p:cNvPr>
          <p:cNvSpPr txBox="1"/>
          <p:nvPr/>
        </p:nvSpPr>
        <p:spPr>
          <a:xfrm>
            <a:off x="4000499" y="1974933"/>
            <a:ext cx="7439025" cy="2308324"/>
          </a:xfrm>
          <a:prstGeom prst="rect">
            <a:avLst/>
          </a:prstGeom>
          <a:noFill/>
        </p:spPr>
        <p:txBody>
          <a:bodyPr wrap="square" rtlCol="0">
            <a:spAutoFit/>
          </a:bodyPr>
          <a:lstStyle/>
          <a:p>
            <a:pPr lvl="0" algn="ctr">
              <a:defRPr/>
            </a:pPr>
            <a:r>
              <a:rPr lang="en-US" sz="4800" u="sng" dirty="0" err="1">
                <a:solidFill>
                  <a:srgbClr val="FF0000"/>
                </a:solidFill>
                <a:latin typeface="Arial" panose="020B0604020202020204" pitchFamily="34" charset="0"/>
                <a:cs typeface="Arial" panose="020B0604020202020204" pitchFamily="34" charset="0"/>
              </a:rPr>
              <a:t>Hoạt</a:t>
            </a:r>
            <a:r>
              <a:rPr lang="en-US" sz="4800" u="sng" dirty="0">
                <a:solidFill>
                  <a:srgbClr val="FF0000"/>
                </a:solidFill>
                <a:latin typeface="Arial" panose="020B0604020202020204" pitchFamily="34" charset="0"/>
                <a:cs typeface="Arial" panose="020B0604020202020204" pitchFamily="34" charset="0"/>
              </a:rPr>
              <a:t> </a:t>
            </a:r>
            <a:r>
              <a:rPr lang="en-US" sz="4800" u="sng" dirty="0" err="1">
                <a:solidFill>
                  <a:srgbClr val="FF0000"/>
                </a:solidFill>
                <a:latin typeface="Arial" panose="020B0604020202020204" pitchFamily="34" charset="0"/>
                <a:cs typeface="Arial" panose="020B0604020202020204" pitchFamily="34" charset="0"/>
              </a:rPr>
              <a:t>động</a:t>
            </a:r>
            <a:r>
              <a:rPr lang="en-US" sz="4800" u="sng" dirty="0">
                <a:solidFill>
                  <a:srgbClr val="FF0000"/>
                </a:solidFill>
                <a:latin typeface="Arial" panose="020B0604020202020204" pitchFamily="34" charset="0"/>
                <a:cs typeface="Arial" panose="020B0604020202020204" pitchFamily="34" charset="0"/>
              </a:rPr>
              <a:t> 1:</a:t>
            </a:r>
          </a:p>
          <a:p>
            <a:pPr lvl="0" algn="ctr">
              <a:defRPr/>
            </a:pPr>
            <a:r>
              <a:rPr lang="en-US" sz="4800" dirty="0" err="1">
                <a:solidFill>
                  <a:srgbClr val="FF0000"/>
                </a:solidFill>
                <a:latin typeface="Arial" panose="020B0604020202020204" pitchFamily="34" charset="0"/>
                <a:cs typeface="Arial" panose="020B0604020202020204" pitchFamily="34" charset="0"/>
              </a:rPr>
              <a:t>Khái</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niệm</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bệnh</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thừa</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cân</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béo</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phì</a:t>
            </a:r>
            <a:r>
              <a:rPr lang="en-US" sz="4800" dirty="0">
                <a:solidFill>
                  <a:srgbClr val="FF0000"/>
                </a:solidFill>
                <a:latin typeface="Arial" panose="020B0604020202020204" pitchFamily="34" charset="0"/>
                <a:cs typeface="Arial" panose="020B0604020202020204" pitchFamily="34" charset="0"/>
              </a:rPr>
              <a:t> </a:t>
            </a:r>
            <a:endParaRPr kumimoji="0" lang="en-US" sz="4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 name="Picture 2" descr="A cartoon of a person running&#10;&#10;Description automatically generated">
            <a:extLst>
              <a:ext uri="{FF2B5EF4-FFF2-40B4-BE49-F238E27FC236}">
                <a16:creationId xmlns:a16="http://schemas.microsoft.com/office/drawing/2014/main" id="{83CCEF67-0ECD-FE02-220C-FBA658BCCC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581" y="1914519"/>
            <a:ext cx="6096012" cy="6096012"/>
          </a:xfrm>
          <a:prstGeom prst="rect">
            <a:avLst/>
          </a:prstGeom>
        </p:spPr>
      </p:pic>
    </p:spTree>
    <p:extLst>
      <p:ext uri="{BB962C8B-B14F-4D97-AF65-F5344CB8AC3E}">
        <p14:creationId xmlns:p14="http://schemas.microsoft.com/office/powerpoint/2010/main" val="155273295"/>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Group 1">
            <a:extLst>
              <a:ext uri="{FF2B5EF4-FFF2-40B4-BE49-F238E27FC236}">
                <a16:creationId xmlns:a16="http://schemas.microsoft.com/office/drawing/2014/main" id="{BB56A331-EB8F-DBE2-68E1-D460B230B495}"/>
              </a:ext>
            </a:extLst>
          </p:cNvPr>
          <p:cNvGrpSpPr/>
          <p:nvPr/>
        </p:nvGrpSpPr>
        <p:grpSpPr>
          <a:xfrm>
            <a:off x="1084335" y="1028390"/>
            <a:ext cx="10023330" cy="4445826"/>
            <a:chOff x="6414952" y="3148409"/>
            <a:chExt cx="5230740" cy="3335183"/>
          </a:xfrm>
        </p:grpSpPr>
        <p:sp>
          <p:nvSpPr>
            <p:cNvPr id="3" name="矩形: 圆角 1">
              <a:extLst>
                <a:ext uri="{FF2B5EF4-FFF2-40B4-BE49-F238E27FC236}">
                  <a16:creationId xmlns:a16="http://schemas.microsoft.com/office/drawing/2014/main" id="{DA25E568-2C4A-7EDA-DFB9-8B257AB574BC}"/>
                </a:ext>
              </a:extLst>
            </p:cNvPr>
            <p:cNvSpPr/>
            <p:nvPr/>
          </p:nvSpPr>
          <p:spPr>
            <a:xfrm>
              <a:off x="6414952" y="3471152"/>
              <a:ext cx="5230740" cy="3012440"/>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4" name="Google Shape;1220;p43">
              <a:extLst>
                <a:ext uri="{FF2B5EF4-FFF2-40B4-BE49-F238E27FC236}">
                  <a16:creationId xmlns:a16="http://schemas.microsoft.com/office/drawing/2014/main" id="{4814FA5E-AF6F-1228-FBB5-63FFB7DDA629}"/>
                </a:ext>
              </a:extLst>
            </p:cNvPr>
            <p:cNvSpPr txBox="1"/>
            <p:nvPr/>
          </p:nvSpPr>
          <p:spPr>
            <a:xfrm>
              <a:off x="7916574" y="3148409"/>
              <a:ext cx="2346108" cy="241640"/>
            </a:xfrm>
            <a:prstGeom prst="rect">
              <a:avLst/>
            </a:prstGeom>
          </p:spPr>
          <p:txBody>
            <a:bodyPr spcFirstLastPara="1" vert="horz" wrap="square" lIns="91425" tIns="91425" rIns="91425" bIns="91425"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Light" panose="020B0300000000000000" pitchFamily="34" charset="-122"/>
                  <a:cs typeface="Calibri" panose="020F0502020204030204" pitchFamily="34" charset="0"/>
                </a:rPr>
                <a:t>KHÁI NIỆM</a:t>
              </a:r>
            </a:p>
          </p:txBody>
        </p:sp>
        <p:sp>
          <p:nvSpPr>
            <p:cNvPr id="9" name="Google Shape;1221;p43">
              <a:extLst>
                <a:ext uri="{FF2B5EF4-FFF2-40B4-BE49-F238E27FC236}">
                  <a16:creationId xmlns:a16="http://schemas.microsoft.com/office/drawing/2014/main" id="{FF92BDE6-8A9A-40D8-0544-283825DB9192}"/>
                </a:ext>
              </a:extLst>
            </p:cNvPr>
            <p:cNvSpPr txBox="1"/>
            <p:nvPr/>
          </p:nvSpPr>
          <p:spPr>
            <a:xfrm>
              <a:off x="6592786" y="3464411"/>
              <a:ext cx="4737348" cy="23858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思源黑体 Light" panose="020B0300000000000000" pitchFamily="34" charset="-122"/>
                  <a:cs typeface="Calibri" panose="020F0502020204030204" pitchFamily="34" charset="0"/>
                </a:rPr>
                <a:t>Người bị bệnh thừa cân béo phì có cân nặng theo chiều cao lớn hơn cân nặng theo chiều cao chuẩn của độ tuổi. Cơ thể người bệnh có những lớp mỡ nhiều quá mức, tích tụ tại một số bộ phận như dưới cánh tay, bụng, eo, cằm,... Nguyên nhân gây bệnh thường do chế độ ăn uống thừa các chất bột đường, chất béo, chất đạm và ít vận động.</a:t>
              </a:r>
            </a:p>
          </p:txBody>
        </p:sp>
      </p:grpSp>
      <p:pic>
        <p:nvPicPr>
          <p:cNvPr id="10" name="Picture 9">
            <a:extLst>
              <a:ext uri="{FF2B5EF4-FFF2-40B4-BE49-F238E27FC236}">
                <a16:creationId xmlns:a16="http://schemas.microsoft.com/office/drawing/2014/main" id="{AEA13A6A-A788-FAD3-E56D-298C676926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5116" y1="61671" x2="17326" y2="56868"/>
                        <a14:foregroundMark x1="11628" y1="15850" x2="38372" y2="13353"/>
                        <a14:foregroundMark x1="14651" y1="33814" x2="19651" y2="37080"/>
                        <a14:foregroundMark x1="31163" y1="35639" x2="38605" y2="33141"/>
                        <a14:foregroundMark x1="49884" y1="16042" x2="47907" y2="23823"/>
                      </a14:backgroundRemoval>
                    </a14:imgEffect>
                  </a14:imgLayer>
                </a14:imgProps>
              </a:ext>
            </a:extLst>
          </a:blip>
          <a:stretch>
            <a:fillRect/>
          </a:stretch>
        </p:blipFill>
        <p:spPr>
          <a:xfrm>
            <a:off x="10070465" y="4273550"/>
            <a:ext cx="1941830" cy="23514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24E94201-0994-7A91-D930-CCABCFD044FB}"/>
              </a:ext>
            </a:extLst>
          </p:cNvPr>
          <p:cNvSpPr txBox="1"/>
          <p:nvPr/>
        </p:nvSpPr>
        <p:spPr>
          <a:xfrm>
            <a:off x="666751" y="166370"/>
            <a:ext cx="10220960" cy="1532334"/>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lvl="0" algn="just">
              <a:defRPr/>
            </a:pPr>
            <a:r>
              <a:rPr lang="vi-VN" sz="2800" b="1" dirty="0">
                <a:solidFill>
                  <a:prstClr val="black"/>
                </a:solidFill>
                <a:latin typeface="Calibri" panose="020F0502020204030204" pitchFamily="34" charset="0"/>
                <a:cs typeface="Calibri" panose="020F0502020204030204" pitchFamily="34" charset="0"/>
              </a:rPr>
              <a:t>Quan sát hình 1 và cho biết: </a:t>
            </a:r>
          </a:p>
          <a:p>
            <a:pPr marL="457200" lvl="0" indent="-457200" algn="just">
              <a:buFontTx/>
              <a:buChar char="-"/>
              <a:defRPr/>
            </a:pPr>
            <a:r>
              <a:rPr lang="vi-VN" sz="2800" dirty="0">
                <a:solidFill>
                  <a:prstClr val="black"/>
                </a:solidFill>
                <a:latin typeface="Calibri" panose="020F0502020204030204" pitchFamily="34" charset="0"/>
                <a:cs typeface="Calibri" panose="020F0502020204030204" pitchFamily="34" charset="0"/>
              </a:rPr>
              <a:t>Hình nào thể hiện người thừa cân béo phì. Vì sao em biết?</a:t>
            </a:r>
            <a:endParaRPr lang="en-US" sz="2800" dirty="0">
              <a:solidFill>
                <a:prstClr val="black"/>
              </a:solidFill>
              <a:latin typeface="Calibri" panose="020F0502020204030204" pitchFamily="34" charset="0"/>
              <a:cs typeface="Calibri" panose="020F0502020204030204" pitchFamily="34" charset="0"/>
            </a:endParaRPr>
          </a:p>
          <a:p>
            <a:pPr marL="457200" lvl="0" indent="-457200" algn="just">
              <a:buFontTx/>
              <a:buChar char="-"/>
              <a:defRPr/>
            </a:pPr>
            <a:r>
              <a:rPr lang="en-US" sz="2800" dirty="0" err="1">
                <a:solidFill>
                  <a:prstClr val="black"/>
                </a:solidFill>
                <a:latin typeface="Calibri" panose="020F0502020204030204" pitchFamily="34" charset="0"/>
                <a:cs typeface="Calibri" panose="020F0502020204030204" pitchFamily="34" charset="0"/>
              </a:rPr>
              <a:t>Những</a:t>
            </a:r>
            <a:r>
              <a:rPr lang="en-US" sz="2800" dirty="0">
                <a:solidFill>
                  <a:prstClr val="black"/>
                </a:solidFill>
                <a:latin typeface="Calibri" panose="020F0502020204030204" pitchFamily="34" charset="0"/>
                <a:cs typeface="Calibri" panose="020F0502020204030204" pitchFamily="34" charset="0"/>
              </a:rPr>
              <a:t> ai </a:t>
            </a:r>
            <a:r>
              <a:rPr lang="en-US" sz="2800" dirty="0" err="1">
                <a:solidFill>
                  <a:prstClr val="black"/>
                </a:solidFill>
                <a:latin typeface="Calibri" panose="020F0502020204030204" pitchFamily="34" charset="0"/>
                <a:cs typeface="Calibri" panose="020F0502020204030204" pitchFamily="34" charset="0"/>
              </a:rPr>
              <a:t>có</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thể</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mắc</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bệnh</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thừa</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cân</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béo</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phì</a:t>
            </a:r>
            <a:r>
              <a:rPr lang="en-US" sz="2800" dirty="0">
                <a:solidFill>
                  <a:prstClr val="black"/>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531EA077-8C69-403C-0E3F-56F5FA4BCC1C}"/>
              </a:ext>
            </a:extLst>
          </p:cNvPr>
          <p:cNvPicPr>
            <a:picLocks noChangeAspect="1"/>
          </p:cNvPicPr>
          <p:nvPr/>
        </p:nvPicPr>
        <p:blipFill>
          <a:blip r:embed="rId3"/>
          <a:stretch>
            <a:fillRect/>
          </a:stretch>
        </p:blipFill>
        <p:spPr>
          <a:xfrm>
            <a:off x="1733549" y="1783179"/>
            <a:ext cx="8634321" cy="3780771"/>
          </a:xfrm>
          <a:prstGeom prst="rect">
            <a:avLst/>
          </a:prstGeom>
        </p:spPr>
      </p:pic>
      <p:grpSp>
        <p:nvGrpSpPr>
          <p:cNvPr id="16" name="Group 15">
            <a:extLst>
              <a:ext uri="{FF2B5EF4-FFF2-40B4-BE49-F238E27FC236}">
                <a16:creationId xmlns:a16="http://schemas.microsoft.com/office/drawing/2014/main" id="{2E10F294-16BF-A5E6-5371-154FE296D977}"/>
              </a:ext>
            </a:extLst>
          </p:cNvPr>
          <p:cNvGrpSpPr/>
          <p:nvPr/>
        </p:nvGrpSpPr>
        <p:grpSpPr>
          <a:xfrm>
            <a:off x="4391025" y="4143375"/>
            <a:ext cx="3614420" cy="2817495"/>
            <a:chOff x="3601085" y="3439160"/>
            <a:chExt cx="4480560" cy="3797935"/>
          </a:xfrm>
        </p:grpSpPr>
        <p:pic>
          <p:nvPicPr>
            <p:cNvPr id="14" name="Content Placeholder 3" descr="Picture1hh">
              <a:extLst>
                <a:ext uri="{FF2B5EF4-FFF2-40B4-BE49-F238E27FC236}">
                  <a16:creationId xmlns:a16="http://schemas.microsoft.com/office/drawing/2014/main" id="{6D96EEEF-57B5-079C-1AB3-AF80AAE78768}"/>
                </a:ext>
              </a:extLst>
            </p:cNvPr>
            <p:cNvPicPr>
              <a:picLocks noChangeAspect="1"/>
            </p:cNvPicPr>
            <p:nvPr/>
          </p:nvPicPr>
          <p:blipFill>
            <a:blip r:embed="rId4"/>
            <a:stretch>
              <a:fillRect/>
            </a:stretch>
          </p:blipFill>
          <p:spPr>
            <a:xfrm>
              <a:off x="3601085" y="3439160"/>
              <a:ext cx="4480560" cy="3797935"/>
            </a:xfrm>
            <a:prstGeom prst="rect">
              <a:avLst/>
            </a:prstGeom>
          </p:spPr>
        </p:pic>
        <p:sp>
          <p:nvSpPr>
            <p:cNvPr id="15" name="Text Box 9">
              <a:extLst>
                <a:ext uri="{FF2B5EF4-FFF2-40B4-BE49-F238E27FC236}">
                  <a16:creationId xmlns:a16="http://schemas.microsoft.com/office/drawing/2014/main" id="{E67BEB9F-1C6E-F935-03BF-992766D6F103}"/>
                </a:ext>
              </a:extLst>
            </p:cNvPr>
            <p:cNvSpPr txBox="1"/>
            <p:nvPr/>
          </p:nvSpPr>
          <p:spPr>
            <a:xfrm>
              <a:off x="3996055" y="6125210"/>
              <a:ext cx="3690620" cy="705292"/>
            </a:xfrm>
            <a:prstGeom prst="rect">
              <a:avLst/>
            </a:prstGeom>
            <a:solidFill>
              <a:srgbClr val="FBE5D6"/>
            </a:solidFill>
            <a:ln w="28575">
              <a:solidFill>
                <a:srgbClr val="063DB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Thảo</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luận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nhóm</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3" name="Picture 2">
            <a:extLst>
              <a:ext uri="{FF2B5EF4-FFF2-40B4-BE49-F238E27FC236}">
                <a16:creationId xmlns:a16="http://schemas.microsoft.com/office/drawing/2014/main" id="{9997FD6A-2169-82AD-A1B0-7CDC24F49FC8}"/>
              </a:ext>
            </a:extLst>
          </p:cNvPr>
          <p:cNvPicPr>
            <a:picLocks noChangeAspect="1"/>
          </p:cNvPicPr>
          <p:nvPr/>
        </p:nvPicPr>
        <p:blipFill>
          <a:blip r:embed="rId3"/>
          <a:stretch>
            <a:fillRect/>
          </a:stretch>
        </p:blipFill>
        <p:spPr>
          <a:xfrm>
            <a:off x="2728912" y="585787"/>
            <a:ext cx="1990725" cy="2981325"/>
          </a:xfrm>
          <a:prstGeom prst="rect">
            <a:avLst/>
          </a:prstGeom>
        </p:spPr>
      </p:pic>
      <p:pic>
        <p:nvPicPr>
          <p:cNvPr id="7" name="Picture 6">
            <a:extLst>
              <a:ext uri="{FF2B5EF4-FFF2-40B4-BE49-F238E27FC236}">
                <a16:creationId xmlns:a16="http://schemas.microsoft.com/office/drawing/2014/main" id="{432A3A50-C76B-9205-B8EB-DAB7F668E7F9}"/>
              </a:ext>
            </a:extLst>
          </p:cNvPr>
          <p:cNvPicPr>
            <a:picLocks noChangeAspect="1"/>
          </p:cNvPicPr>
          <p:nvPr/>
        </p:nvPicPr>
        <p:blipFill>
          <a:blip r:embed="rId4"/>
          <a:stretch>
            <a:fillRect/>
          </a:stretch>
        </p:blipFill>
        <p:spPr>
          <a:xfrm>
            <a:off x="4948237" y="576262"/>
            <a:ext cx="2181225" cy="2943225"/>
          </a:xfrm>
          <a:prstGeom prst="rect">
            <a:avLst/>
          </a:prstGeom>
        </p:spPr>
      </p:pic>
      <p:pic>
        <p:nvPicPr>
          <p:cNvPr id="9" name="Picture 8">
            <a:extLst>
              <a:ext uri="{FF2B5EF4-FFF2-40B4-BE49-F238E27FC236}">
                <a16:creationId xmlns:a16="http://schemas.microsoft.com/office/drawing/2014/main" id="{3C42E624-3BA5-DD72-FF69-CDEA3F35D889}"/>
              </a:ext>
            </a:extLst>
          </p:cNvPr>
          <p:cNvPicPr>
            <a:picLocks noChangeAspect="1"/>
          </p:cNvPicPr>
          <p:nvPr/>
        </p:nvPicPr>
        <p:blipFill>
          <a:blip r:embed="rId5"/>
          <a:stretch>
            <a:fillRect/>
          </a:stretch>
        </p:blipFill>
        <p:spPr>
          <a:xfrm>
            <a:off x="7410450" y="438150"/>
            <a:ext cx="1885950" cy="3181350"/>
          </a:xfrm>
          <a:prstGeom prst="rect">
            <a:avLst/>
          </a:prstGeom>
        </p:spPr>
      </p:pic>
      <p:sp>
        <p:nvSpPr>
          <p:cNvPr id="13" name="Rectangle: Rounded Corners 12">
            <a:extLst>
              <a:ext uri="{FF2B5EF4-FFF2-40B4-BE49-F238E27FC236}">
                <a16:creationId xmlns:a16="http://schemas.microsoft.com/office/drawing/2014/main" id="{0CEDAC1D-08B7-66C2-3616-74C094C9053E}"/>
              </a:ext>
            </a:extLst>
          </p:cNvPr>
          <p:cNvSpPr/>
          <p:nvPr/>
        </p:nvSpPr>
        <p:spPr>
          <a:xfrm>
            <a:off x="1905000" y="4171949"/>
            <a:ext cx="8439150" cy="1781175"/>
          </a:xfrm>
          <a:prstGeom prst="roundRect">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Hình b, c, d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thể hiện người thừa cân béo phì;</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endParaRPr>
          </a:p>
          <a:p>
            <a:pPr algn="just"/>
            <a:r>
              <a:rPr lang="en-US" sz="3200" b="1" dirty="0">
                <a:solidFill>
                  <a:prstClr val="black"/>
                </a:solidFill>
                <a:latin typeface="Cambria" panose="02040503050406030204" pitchFamily="18" charset="0"/>
                <a:ea typeface="Cambria" panose="02040503050406030204" pitchFamily="18" charset="0"/>
                <a:cs typeface="Quicksand Medium"/>
                <a:sym typeface="Quicksand Medium"/>
              </a:rPr>
              <a:t>N</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hận biết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dựa vào đặc điểm về lớp mỡ trên cơ thể và cân nặng của người trong hình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endParaRPr>
          </a:p>
        </p:txBody>
      </p:sp>
    </p:spTree>
    <p:extLst>
      <p:ext uri="{BB962C8B-B14F-4D97-AF65-F5344CB8AC3E}">
        <p14:creationId xmlns:p14="http://schemas.microsoft.com/office/powerpoint/2010/main" val="236719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pic>
        <p:nvPicPr>
          <p:cNvPr id="3" name="图片 7">
            <a:extLst>
              <a:ext uri="{FF2B5EF4-FFF2-40B4-BE49-F238E27FC236}">
                <a16:creationId xmlns:a16="http://schemas.microsoft.com/office/drawing/2014/main" id="{B5DA26D8-37D4-AEA1-78A8-F5C54D18A2C2}"/>
              </a:ext>
            </a:extLst>
          </p:cNvPr>
          <p:cNvPicPr>
            <a:picLocks noChangeAspect="1"/>
          </p:cNvPicPr>
          <p:nvPr/>
        </p:nvPicPr>
        <p:blipFill rotWithShape="1">
          <a:blip r:embed="rId3"/>
          <a:srcRect r="11306" b="15532"/>
          <a:stretch/>
        </p:blipFill>
        <p:spPr>
          <a:xfrm>
            <a:off x="135411" y="1434269"/>
            <a:ext cx="2945749" cy="5423731"/>
          </a:xfrm>
          <a:prstGeom prst="rect">
            <a:avLst/>
          </a:prstGeom>
          <a:effectLst>
            <a:outerShdw blurRad="63500" sx="102000" sy="102000" algn="ctr" rotWithShape="0">
              <a:prstClr val="black">
                <a:alpha val="40000"/>
              </a:prstClr>
            </a:outerShdw>
          </a:effectLst>
        </p:spPr>
      </p:pic>
      <p:grpSp>
        <p:nvGrpSpPr>
          <p:cNvPr id="10" name="Group 9">
            <a:extLst>
              <a:ext uri="{FF2B5EF4-FFF2-40B4-BE49-F238E27FC236}">
                <a16:creationId xmlns:a16="http://schemas.microsoft.com/office/drawing/2014/main" id="{23F829D4-7788-8C06-D98F-B625C3E07B0C}"/>
              </a:ext>
            </a:extLst>
          </p:cNvPr>
          <p:cNvGrpSpPr/>
          <p:nvPr/>
        </p:nvGrpSpPr>
        <p:grpSpPr>
          <a:xfrm>
            <a:off x="2931228" y="685782"/>
            <a:ext cx="8477661" cy="4585349"/>
            <a:chOff x="2931228" y="685782"/>
            <a:chExt cx="8342115" cy="5068298"/>
          </a:xfrm>
        </p:grpSpPr>
        <p:sp>
          <p:nvSpPr>
            <p:cNvPr id="11" name="Cloud 10">
              <a:extLst>
                <a:ext uri="{FF2B5EF4-FFF2-40B4-BE49-F238E27FC236}">
                  <a16:creationId xmlns:a16="http://schemas.microsoft.com/office/drawing/2014/main" id="{F5A2417A-A4EA-2973-967C-892E7CADAD4C}"/>
                </a:ext>
              </a:extLst>
            </p:cNvPr>
            <p:cNvSpPr/>
            <p:nvPr/>
          </p:nvSpPr>
          <p:spPr>
            <a:xfrm>
              <a:off x="2931228" y="685782"/>
              <a:ext cx="8342115" cy="5068298"/>
            </a:xfrm>
            <a:prstGeom prst="cloud">
              <a:avLst/>
            </a:prstGeom>
            <a:solidFill>
              <a:srgbClr val="8BCCF0"/>
            </a:solidFill>
            <a:ln>
              <a:solidFill>
                <a:srgbClr val="8BCC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loud 11">
              <a:extLst>
                <a:ext uri="{FF2B5EF4-FFF2-40B4-BE49-F238E27FC236}">
                  <a16:creationId xmlns:a16="http://schemas.microsoft.com/office/drawing/2014/main" id="{27B0D6B1-17A1-4A69-4698-40A2588AFE21}"/>
                </a:ext>
              </a:extLst>
            </p:cNvPr>
            <p:cNvSpPr/>
            <p:nvPr/>
          </p:nvSpPr>
          <p:spPr>
            <a:xfrm>
              <a:off x="3167603" y="850231"/>
              <a:ext cx="7981660" cy="4780547"/>
            </a:xfrm>
            <a:prstGeom prst="cloud">
              <a:avLst/>
            </a:prstGeom>
            <a:noFill/>
            <a:ln w="28575">
              <a:solidFill>
                <a:srgbClr val="1D20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loud 13">
              <a:extLst>
                <a:ext uri="{FF2B5EF4-FFF2-40B4-BE49-F238E27FC236}">
                  <a16:creationId xmlns:a16="http://schemas.microsoft.com/office/drawing/2014/main" id="{825E3C17-1B90-9DF8-8CD4-A2EF3DAA6CD0}"/>
                </a:ext>
              </a:extLst>
            </p:cNvPr>
            <p:cNvSpPr/>
            <p:nvPr/>
          </p:nvSpPr>
          <p:spPr>
            <a:xfrm>
              <a:off x="3304674" y="957687"/>
              <a:ext cx="7750965" cy="4528713"/>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loud 14">
              <a:extLst>
                <a:ext uri="{FF2B5EF4-FFF2-40B4-BE49-F238E27FC236}">
                  <a16:creationId xmlns:a16="http://schemas.microsoft.com/office/drawing/2014/main" id="{8041D2C5-CD51-9C8C-35BF-6D32B0B07696}"/>
                </a:ext>
              </a:extLst>
            </p:cNvPr>
            <p:cNvSpPr/>
            <p:nvPr/>
          </p:nvSpPr>
          <p:spPr>
            <a:xfrm>
              <a:off x="3395798" y="1044149"/>
              <a:ext cx="7560960" cy="4329956"/>
            </a:xfrm>
            <a:prstGeom prst="cloud">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5E8E7042-F91E-E3DD-F4B3-A215283FBF3E}"/>
              </a:ext>
            </a:extLst>
          </p:cNvPr>
          <p:cNvSpPr txBox="1"/>
          <p:nvPr/>
        </p:nvSpPr>
        <p:spPr>
          <a:xfrm>
            <a:off x="3959551" y="1868622"/>
            <a:ext cx="6683362" cy="2308324"/>
          </a:xfrm>
          <a:prstGeom prst="rect">
            <a:avLst/>
          </a:prstGeom>
          <a:noFill/>
        </p:spPr>
        <p:txBody>
          <a:bodyPr wrap="square" rtlCol="0">
            <a:spAutoFit/>
          </a:bodyPr>
          <a:lstStyle/>
          <a:p>
            <a:pPr lvl="0" algn="ctr"/>
            <a:r>
              <a:rPr lang="en-US" sz="4800" b="1" dirty="0">
                <a:solidFill>
                  <a:srgbClr val="C00000"/>
                </a:solidFill>
                <a:latin typeface="Cambria" panose="02040503050406030204" pitchFamily="18" charset="0"/>
                <a:ea typeface="Cambria" panose="02040503050406030204" pitchFamily="18" charset="0"/>
              </a:rPr>
              <a:t>T</a:t>
            </a:r>
            <a:r>
              <a:rPr lang="vi-VN" sz="4800" b="1" dirty="0">
                <a:solidFill>
                  <a:srgbClr val="C00000"/>
                </a:solidFill>
                <a:latin typeface="Cambria" panose="02040503050406030204" pitchFamily="18" charset="0"/>
                <a:ea typeface="Cambria" panose="02040503050406030204" pitchFamily="18" charset="0"/>
              </a:rPr>
              <a:t>ất cả mọi người đều có thể mắc bệnh </a:t>
            </a:r>
            <a:r>
              <a:rPr lang="en-US" sz="4800" b="1" dirty="0" err="1">
                <a:solidFill>
                  <a:srgbClr val="C00000"/>
                </a:solidFill>
                <a:latin typeface="Cambria" panose="02040503050406030204" pitchFamily="18" charset="0"/>
                <a:ea typeface="Cambria" panose="02040503050406030204" pitchFamily="18" charset="0"/>
              </a:rPr>
              <a:t>thừa</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cân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béo</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phì</a:t>
            </a:r>
            <a:endParaRPr lang="vi-VN" sz="4800" b="1" dirty="0">
              <a:solidFill>
                <a:srgbClr val="C0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包图网">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rkkch5f">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TotalTime>
  <Words>821</Words>
  <Application>Microsoft Office PowerPoint</Application>
  <PresentationFormat>Widescreen</PresentationFormat>
  <Paragraphs>78</Paragraphs>
  <Slides>29</Slides>
  <Notes>13</Notes>
  <HiddenSlides>0</HiddenSlides>
  <MMClips>2</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29</vt:i4>
      </vt:variant>
    </vt:vector>
  </HeadingPairs>
  <TitlesOfParts>
    <vt:vector size="45" baseType="lpstr">
      <vt:lpstr>DengXian</vt:lpstr>
      <vt:lpstr>DengXian</vt:lpstr>
      <vt:lpstr>等线 Light</vt:lpstr>
      <vt:lpstr>Noto Sans S Chinese Light</vt:lpstr>
      <vt:lpstr>Quicksand Medium</vt:lpstr>
      <vt:lpstr>Arial</vt:lpstr>
      <vt:lpstr>Calibri</vt:lpstr>
      <vt:lpstr>Calibri Light</vt:lpstr>
      <vt:lpstr>Cambria</vt:lpstr>
      <vt:lpstr>Wingdings</vt:lpstr>
      <vt:lpstr>包图网</vt:lpstr>
      <vt:lpstr>千图网海量PPT模板www.58pic.com ​​</vt:lpstr>
      <vt:lpstr>1_千图网海量PPT模板www.58pic.com ​​</vt:lpstr>
      <vt:lpstr>Office Theme</vt:lpstr>
      <vt:lpstr>2_千图网海量PPT模板www.58pic.com ​​</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国际护士节</dc:title>
  <dc:creator>第一PPT</dc:creator>
  <cp:keywords>www.1ppt.com</cp:keywords>
  <dc:description>www.1ppt.com</dc:description>
  <cp:lastModifiedBy>Thao Tran</cp:lastModifiedBy>
  <cp:revision>74</cp:revision>
  <dcterms:created xsi:type="dcterms:W3CDTF">2020-04-08T06:54:00Z</dcterms:created>
  <dcterms:modified xsi:type="dcterms:W3CDTF">2024-02-28T02:29:02Z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67C36D5F525248EA92A14A4CDBFEA1FA</vt:lpwstr>
  </property>
  <property fmtid="{D5CDD505-2E9C-101B-9397-08002B2CF9AE}" pid="3" name="KSOProductBuildVer">
    <vt:lpwstr>2052-11.1.0.10356</vt:lpwstr>
  </property>
</Properties>
</file>