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371699965" r:id="rId2"/>
    <p:sldMasterId id="2371699968" r:id="rId3"/>
    <p:sldMasterId id="2371699980" r:id="rId4"/>
    <p:sldMasterId id="2371699992" r:id="rId5"/>
    <p:sldMasterId id="2371700005" r:id="rId6"/>
  </p:sldMasterIdLst>
  <p:notesMasterIdLst>
    <p:notesMasterId r:id="rId38"/>
  </p:notesMasterIdLst>
  <p:sldIdLst>
    <p:sldId id="256" r:id="rId7"/>
    <p:sldId id="380" r:id="rId8"/>
    <p:sldId id="269" r:id="rId9"/>
    <p:sldId id="273" r:id="rId10"/>
    <p:sldId id="271" r:id="rId11"/>
    <p:sldId id="276" r:id="rId12"/>
    <p:sldId id="381" r:id="rId13"/>
    <p:sldId id="382" r:id="rId14"/>
    <p:sldId id="396" r:id="rId15"/>
    <p:sldId id="397" r:id="rId16"/>
    <p:sldId id="398" r:id="rId17"/>
    <p:sldId id="399" r:id="rId18"/>
    <p:sldId id="400" r:id="rId19"/>
    <p:sldId id="401" r:id="rId20"/>
    <p:sldId id="395" r:id="rId21"/>
    <p:sldId id="385" r:id="rId22"/>
    <p:sldId id="394" r:id="rId23"/>
    <p:sldId id="318" r:id="rId24"/>
    <p:sldId id="384" r:id="rId25"/>
    <p:sldId id="392" r:id="rId26"/>
    <p:sldId id="393" r:id="rId27"/>
    <p:sldId id="387" r:id="rId28"/>
    <p:sldId id="388" r:id="rId29"/>
    <p:sldId id="389" r:id="rId30"/>
    <p:sldId id="257" r:id="rId31"/>
    <p:sldId id="262" r:id="rId32"/>
    <p:sldId id="279" r:id="rId33"/>
    <p:sldId id="278" r:id="rId34"/>
    <p:sldId id="280" r:id="rId35"/>
    <p:sldId id="390" r:id="rId36"/>
    <p:sldId id="391" r:id="rId37"/>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22</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25</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0790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5282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8897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5741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6037" y="365125"/>
            <a:ext cx="2629242"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50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949064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432668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825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696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3456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309" y="6356351"/>
            <a:ext cx="2743557" cy="365125"/>
          </a:xfrm>
          <a:prstGeom prst="rect">
            <a:avLst/>
          </a:prstGeom>
        </p:spPr>
        <p:txBody>
          <a:bodyPr/>
          <a:lstStyle/>
          <a:p>
            <a:fld id="{B61BEF0D-F0BB-DE4B-95CE-6DB70DBA9567}" type="datetimeFigureOut">
              <a:rPr lang="en-US" smtClean="0"/>
              <a:pPr/>
              <a:t>12/5/2023</a:t>
            </a:fld>
            <a:endParaRPr lang="en-US" dirty="0"/>
          </a:p>
        </p:txBody>
      </p:sp>
    </p:spTree>
    <p:extLst>
      <p:ext uri="{BB962C8B-B14F-4D97-AF65-F5344CB8AC3E}">
        <p14:creationId xmlns:p14="http://schemas.microsoft.com/office/powerpoint/2010/main" val="248719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3110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93856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3333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25073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2920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06056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824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614318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997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08333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6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04512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526135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52841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196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05471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424031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0467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63299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2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2053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476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1553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4167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897" y="365126"/>
            <a:ext cx="1051697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1721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2023/12/5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0302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87515C9-A81D-854D-05B0-2E75C0E7EC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6556" y="228600"/>
            <a:ext cx="1371600" cy="1371600"/>
          </a:xfrm>
          <a:prstGeom prst="rect">
            <a:avLst/>
          </a:prstGeom>
        </p:spPr>
      </p:pic>
    </p:spTree>
  </p:cSld>
  <p:clrMap bg1="lt1" tx1="dk1" bg2="lt2" tx2="dk2" accent1="accent1" accent2="accent2" accent3="accent3" accent4="accent4" accent5="accent5" accent6="accent6" hlink="hlink" folHlink="folHlink"/>
  <p:sldLayoutIdLst>
    <p:sldLayoutId id="23716999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2CB0D4-C3EE-4482-94BE-0CD8DD0F3932}"/>
              </a:ext>
            </a:extLst>
          </p:cNvPr>
          <p:cNvSpPr txBox="1"/>
          <p:nvPr userDrawn="1"/>
        </p:nvSpPr>
        <p:spPr>
          <a:xfrm>
            <a:off x="-17299956" y="5641201"/>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9" name="Picture 8">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327072" y="2664374"/>
            <a:ext cx="2773739" cy="2828925"/>
          </a:xfrm>
          <a:prstGeom prst="rect">
            <a:avLst/>
          </a:prstGeom>
        </p:spPr>
      </p:pic>
      <p:sp>
        <p:nvSpPr>
          <p:cNvPr id="4" name="TextBox 3">
            <a:extLst>
              <a:ext uri="{FF2B5EF4-FFF2-40B4-BE49-F238E27FC236}">
                <a16:creationId xmlns:a16="http://schemas.microsoft.com/office/drawing/2014/main" id="{DD2CB0D4-C3EE-4482-94BE-0CD8DD0F3932}"/>
              </a:ext>
            </a:extLst>
          </p:cNvPr>
          <p:cNvSpPr txBox="1"/>
          <p:nvPr userDrawn="1"/>
        </p:nvSpPr>
        <p:spPr>
          <a:xfrm>
            <a:off x="5969475" y="-7691173"/>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5" name="Picture 4">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2358" y="-10668000"/>
            <a:ext cx="2773739" cy="2828925"/>
          </a:xfrm>
          <a:prstGeom prst="rect">
            <a:avLst/>
          </a:prstGeom>
        </p:spPr>
      </p:pic>
      <p:sp>
        <p:nvSpPr>
          <p:cNvPr id="6" name="TextBox 5">
            <a:extLst>
              <a:ext uri="{FF2B5EF4-FFF2-40B4-BE49-F238E27FC236}">
                <a16:creationId xmlns:a16="http://schemas.microsoft.com/office/drawing/2014/main" id="{DD2CB0D4-C3EE-4482-94BE-0CD8DD0F3932}"/>
              </a:ext>
            </a:extLst>
          </p:cNvPr>
          <p:cNvSpPr txBox="1"/>
          <p:nvPr userDrawn="1"/>
        </p:nvSpPr>
        <p:spPr>
          <a:xfrm>
            <a:off x="5996591" y="18013628"/>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7" name="Picture 6">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9475" y="15036801"/>
            <a:ext cx="2773739" cy="2828925"/>
          </a:xfrm>
          <a:prstGeom prst="rect">
            <a:avLst/>
          </a:prstGeom>
        </p:spPr>
      </p:pic>
      <p:sp>
        <p:nvSpPr>
          <p:cNvPr id="10" name="TextBox 9">
            <a:extLst>
              <a:ext uri="{FF2B5EF4-FFF2-40B4-BE49-F238E27FC236}">
                <a16:creationId xmlns:a16="http://schemas.microsoft.com/office/drawing/2014/main" id="{DD2CB0D4-C3EE-4482-94BE-0CD8DD0F3932}"/>
              </a:ext>
            </a:extLst>
          </p:cNvPr>
          <p:cNvSpPr txBox="1"/>
          <p:nvPr userDrawn="1"/>
        </p:nvSpPr>
        <p:spPr>
          <a:xfrm>
            <a:off x="27409867" y="4539192"/>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Picture 10">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2750" y="1562365"/>
            <a:ext cx="2773739" cy="2828925"/>
          </a:xfrm>
          <a:prstGeom prst="rect">
            <a:avLst/>
          </a:prstGeom>
        </p:spPr>
      </p:pic>
    </p:spTree>
    <p:extLst>
      <p:ext uri="{BB962C8B-B14F-4D97-AF65-F5344CB8AC3E}">
        <p14:creationId xmlns:p14="http://schemas.microsoft.com/office/powerpoint/2010/main" val="1962461058"/>
      </p:ext>
    </p:extLst>
  </p:cSld>
  <p:clrMap bg1="lt1" tx1="dk1" bg2="lt2" tx2="dk2" accent1="accent1" accent2="accent2" accent3="accent3" accent4="accent4" accent5="accent5" accent6="accent6" hlink="hlink" folHlink="folHlink"/>
  <p:sldLayoutIdLst>
    <p:sldLayoutId id="2371699966" r:id="rId1"/>
    <p:sldLayoutId id="23716999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18046016"/>
      </p:ext>
    </p:extLst>
  </p:cSld>
  <p:clrMap bg1="lt1" tx1="dk1" bg2="lt2" tx2="dk2" accent1="accent1" accent2="accent2" accent3="accent3" accent4="accent4" accent5="accent5" accent6="accent6" hlink="hlink" folHlink="folHlink"/>
  <p:sldLayoutIdLst>
    <p:sldLayoutId id="2371699969" r:id="rId1"/>
    <p:sldLayoutId id="2371699970" r:id="rId2"/>
    <p:sldLayoutId id="2371699971" r:id="rId3"/>
    <p:sldLayoutId id="2371699972" r:id="rId4"/>
    <p:sldLayoutId id="2371699973" r:id="rId5"/>
    <p:sldLayoutId id="2371699974" r:id="rId6"/>
    <p:sldLayoutId id="2371699975" r:id="rId7"/>
    <p:sldLayoutId id="2371699976" r:id="rId8"/>
    <p:sldLayoutId id="2371699977" r:id="rId9"/>
    <p:sldLayoutId id="2371699978" r:id="rId10"/>
    <p:sldLayoutId id="23716999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12/5/2023</a:t>
            </a:fld>
            <a:endParaRPr 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pic>
        <p:nvPicPr>
          <p:cNvPr id="7" name="Picture 6">
            <a:extLst>
              <a:ext uri="{FF2B5EF4-FFF2-40B4-BE49-F238E27FC236}">
                <a16:creationId xmlns:a16="http://schemas.microsoft.com/office/drawing/2014/main" id="{9597FEE9-D6E1-42CE-8DC1-188A320F075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7798" y="6900862"/>
            <a:ext cx="5233864" cy="1529700"/>
          </a:xfrm>
          <a:prstGeom prst="rect">
            <a:avLst/>
          </a:prstGeom>
        </p:spPr>
      </p:pic>
    </p:spTree>
    <p:extLst>
      <p:ext uri="{BB962C8B-B14F-4D97-AF65-F5344CB8AC3E}">
        <p14:creationId xmlns:p14="http://schemas.microsoft.com/office/powerpoint/2010/main" val="62484021"/>
      </p:ext>
    </p:extLst>
  </p:cSld>
  <p:clrMap bg1="lt1" tx1="dk1" bg2="lt2" tx2="dk2" accent1="accent1" accent2="accent2" accent3="accent3" accent4="accent4" accent5="accent5" accent6="accent6" hlink="hlink" folHlink="folHlink"/>
  <p:sldLayoutIdLst>
    <p:sldLayoutId id="2371699981" r:id="rId1"/>
    <p:sldLayoutId id="2371699982" r:id="rId2"/>
    <p:sldLayoutId id="2371699983" r:id="rId3"/>
    <p:sldLayoutId id="2371699984" r:id="rId4"/>
    <p:sldLayoutId id="2371699985" r:id="rId5"/>
    <p:sldLayoutId id="2371699986" r:id="rId6"/>
    <p:sldLayoutId id="2371699987" r:id="rId7"/>
    <p:sldLayoutId id="2371699988" r:id="rId8"/>
    <p:sldLayoutId id="2371699989" r:id="rId9"/>
    <p:sldLayoutId id="2371699990" r:id="rId10"/>
    <p:sldLayoutId id="2371699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8083" y="6217623"/>
            <a:ext cx="731695"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75464222"/>
      </p:ext>
    </p:extLst>
  </p:cSld>
  <p:clrMap bg1="lt1" tx1="dk1" bg2="dk2" tx2="lt2" accent1="accent1" accent2="accent2" accent3="accent3" accent4="accent4" accent5="accent5" accent6="accent6" hlink="hlink" folHlink="folHlink"/>
  <p:sldLayoutIdLst>
    <p:sldLayoutId id="2371699993" r:id="rId1"/>
    <p:sldLayoutId id="2371699994" r:id="rId2"/>
    <p:sldLayoutId id="2371699995" r:id="rId3"/>
    <p:sldLayoutId id="2371699996" r:id="rId4"/>
    <p:sldLayoutId id="2371699997" r:id="rId5"/>
    <p:sldLayoutId id="2371699998" r:id="rId6"/>
    <p:sldLayoutId id="2371699999" r:id="rId7"/>
    <p:sldLayoutId id="2371700000" r:id="rId8"/>
    <p:sldLayoutId id="2371700001" r:id="rId9"/>
    <p:sldLayoutId id="2371700002" r:id="rId10"/>
    <p:sldLayoutId id="2371700003" r:id="rId11"/>
    <p:sldLayoutId id="23717000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75135"/>
      </p:ext>
    </p:extLst>
  </p:cSld>
  <p:clrMap bg1="lt1" tx1="dk1" bg2="lt2" tx2="dk2" accent1="accent1" accent2="accent2" accent3="accent3" accent4="accent4" accent5="accent5" accent6="accent6" hlink="hlink" folHlink="folHlink"/>
  <p:sldLayoutIdLst>
    <p:sldLayoutId id="2371700006"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jpeg"/><Relationship Id="rId1" Type="http://schemas.openxmlformats.org/officeDocument/2006/relationships/slideLayout" Target="../slideLayouts/slideLayout2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8.xml"/><Relationship Id="rId18" Type="http://schemas.openxmlformats.org/officeDocument/2006/relationships/image" Target="../media/image70.png"/><Relationship Id="rId26" Type="http://schemas.openxmlformats.org/officeDocument/2006/relationships/image" Target="../media/image72.png"/><Relationship Id="rId3" Type="http://schemas.openxmlformats.org/officeDocument/2006/relationships/audio" Target="../media/audio3.wav"/><Relationship Id="rId21"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58.png"/><Relationship Id="rId17" Type="http://schemas.openxmlformats.org/officeDocument/2006/relationships/image" Target="../media/image69.png"/><Relationship Id="rId25" Type="http://schemas.openxmlformats.org/officeDocument/2006/relationships/image" Target="../media/image71.png"/><Relationship Id="rId2" Type="http://schemas.openxmlformats.org/officeDocument/2006/relationships/notesSlide" Target="../notesSlides/notesSlide11.xml"/><Relationship Id="rId16" Type="http://schemas.openxmlformats.org/officeDocument/2006/relationships/image" Target="../media/image68.png"/><Relationship Id="rId20"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53.png"/><Relationship Id="rId11" Type="http://schemas.openxmlformats.org/officeDocument/2006/relationships/image" Target="../media/image67.png"/><Relationship Id="rId24" Type="http://schemas.openxmlformats.org/officeDocument/2006/relationships/slide" Target="slide29.xml"/><Relationship Id="rId5" Type="http://schemas.openxmlformats.org/officeDocument/2006/relationships/image" Target="../media/image52.jpeg"/><Relationship Id="rId15" Type="http://schemas.openxmlformats.org/officeDocument/2006/relationships/image" Target="../media/image59.png"/><Relationship Id="rId23" Type="http://schemas.openxmlformats.org/officeDocument/2006/relationships/slide" Target="slide26.xml"/><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slide" Target="slide27.xml"/><Relationship Id="rId22" Type="http://schemas.openxmlformats.org/officeDocument/2006/relationships/image" Target="../media/image63.png"/><Relationship Id="rId27"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4.wav"/><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image" Target="../media/image52.jpeg"/><Relationship Id="rId4" Type="http://schemas.openxmlformats.org/officeDocument/2006/relationships/audio" Target="../media/audio5.wav"/><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5.wav"/><Relationship Id="rId7" Type="http://schemas.openxmlformats.org/officeDocument/2006/relationships/image" Target="../media/image74.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slide" Target="slide25.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3.png"/><Relationship Id="rId3" Type="http://schemas.openxmlformats.org/officeDocument/2006/relationships/tags" Target="../tags/tag1.xml"/><Relationship Id="rId7" Type="http://schemas.openxmlformats.org/officeDocument/2006/relationships/image" Target="../media/image15.png"/><Relationship Id="rId12" Type="http://schemas.openxmlformats.org/officeDocument/2006/relationships/slide" Target="slide4.xml"/><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20.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17.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8090" y="15512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21">
            <a:extLst>
              <a:ext uri="{FF2B5EF4-FFF2-40B4-BE49-F238E27FC236}">
                <a16:creationId xmlns:a16="http://schemas.microsoft.com/office/drawing/2014/main" id="{A9E3025C-B718-F3E2-15FE-C22883933CA8}"/>
              </a:ext>
            </a:extLst>
          </p:cNvPr>
          <p:cNvSpPr txBox="1"/>
          <p:nvPr/>
        </p:nvSpPr>
        <p:spPr>
          <a:xfrm>
            <a:off x="1677194" y="2286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4"/>
          <a:stretch>
            <a:fillRect/>
          </a:stretch>
        </p:blipFill>
        <p:spPr>
          <a:xfrm>
            <a:off x="3201194" y="685800"/>
            <a:ext cx="3889585" cy="1286367"/>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5"/>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6"/>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7"/>
          <a:stretch>
            <a:fillRect/>
          </a:stretch>
        </p:blipFill>
        <p:spPr>
          <a:xfrm>
            <a:off x="838994" y="1295400"/>
            <a:ext cx="1932599"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3886200"/>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87194" y="2133600"/>
            <a:ext cx="5587249" cy="2800767"/>
          </a:xfrm>
          <a:prstGeom prst="rect">
            <a:avLst/>
          </a:prstGeom>
          <a:noFill/>
        </p:spPr>
        <p:txBody>
          <a:bodyPr wrap="square" rtlCol="0">
            <a:spAutoFit/>
          </a:bodyPr>
          <a:lstStyle/>
          <a:p>
            <a:pPr lvl="0" algn="ctr"/>
            <a:r>
              <a:rPr lang="en-US" sz="4400" b="1" dirty="0" err="1">
                <a:solidFill>
                  <a:srgbClr val="FF0000"/>
                </a:solidFill>
              </a:rPr>
              <a:t>Hoạt</a:t>
            </a:r>
            <a:r>
              <a:rPr lang="en-US" sz="4400" b="1" dirty="0">
                <a:solidFill>
                  <a:srgbClr val="FF0000"/>
                </a:solidFill>
              </a:rPr>
              <a:t> </a:t>
            </a:r>
            <a:r>
              <a:rPr lang="en-US" sz="4400" b="1" dirty="0" err="1">
                <a:solidFill>
                  <a:srgbClr val="FF0000"/>
                </a:solidFill>
              </a:rPr>
              <a:t>động</a:t>
            </a:r>
            <a:r>
              <a:rPr lang="en-US" sz="4400" b="1" dirty="0">
                <a:solidFill>
                  <a:srgbClr val="FF0000"/>
                </a:solidFill>
              </a:rPr>
              <a:t> 4: </a:t>
            </a:r>
            <a:r>
              <a:rPr lang="en-US" sz="4400" b="1" dirty="0" err="1">
                <a:solidFill>
                  <a:srgbClr val="FF0000"/>
                </a:solidFill>
              </a:rPr>
              <a:t>Xem</a:t>
            </a:r>
            <a:r>
              <a:rPr lang="en-US" sz="4400" b="1" dirty="0">
                <a:solidFill>
                  <a:srgbClr val="FF0000"/>
                </a:solidFill>
              </a:rPr>
              <a:t> </a:t>
            </a:r>
            <a:r>
              <a:rPr lang="en-US" sz="4400" b="1" dirty="0" err="1">
                <a:solidFill>
                  <a:srgbClr val="FF0000"/>
                </a:solidFill>
              </a:rPr>
              <a:t>các</a:t>
            </a:r>
            <a:r>
              <a:rPr lang="en-US" sz="4400" b="1" dirty="0">
                <a:solidFill>
                  <a:srgbClr val="FF0000"/>
                </a:solidFill>
              </a:rPr>
              <a:t> video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nấm</a:t>
            </a:r>
            <a:r>
              <a:rPr lang="en-US" sz="4400" b="1" dirty="0">
                <a:solidFill>
                  <a:srgbClr val="FF0000"/>
                </a:solidFill>
              </a:rPr>
              <a:t> </a:t>
            </a:r>
            <a:r>
              <a:rPr lang="en-US" sz="4400" b="1" dirty="0" err="1">
                <a:solidFill>
                  <a:srgbClr val="FF0000"/>
                </a:solidFill>
              </a:rPr>
              <a:t>độc</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cách</a:t>
            </a:r>
            <a:r>
              <a:rPr lang="en-US" sz="4400" b="1" dirty="0">
                <a:solidFill>
                  <a:srgbClr val="FF0000"/>
                </a:solidFill>
              </a:rPr>
              <a:t> </a:t>
            </a:r>
            <a:r>
              <a:rPr lang="en-US" sz="4400" b="1" dirty="0" err="1">
                <a:solidFill>
                  <a:srgbClr val="FF0000"/>
                </a:solidFill>
              </a:rPr>
              <a:t>phòng</a:t>
            </a:r>
            <a:r>
              <a:rPr lang="en-US" sz="4400" b="1" dirty="0">
                <a:solidFill>
                  <a:srgbClr val="FF0000"/>
                </a:solidFill>
              </a:rPr>
              <a:t> </a:t>
            </a:r>
            <a:r>
              <a:rPr lang="en-US" sz="4400" b="1" dirty="0" err="1">
                <a:solidFill>
                  <a:srgbClr val="FF0000"/>
                </a:solidFill>
              </a:rPr>
              <a:t>tránh</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bị</a:t>
            </a:r>
            <a:r>
              <a:rPr lang="en-US" sz="4400" b="1" dirty="0">
                <a:solidFill>
                  <a:srgbClr val="FF0000"/>
                </a:solidFill>
              </a:rPr>
              <a:t> </a:t>
            </a:r>
            <a:r>
              <a:rPr lang="en-US" sz="4400" b="1" dirty="0" err="1">
                <a:solidFill>
                  <a:srgbClr val="FF0000"/>
                </a:solidFill>
              </a:rPr>
              <a:t>ngộ</a:t>
            </a:r>
            <a:r>
              <a:rPr lang="en-US" sz="4400" b="1" dirty="0">
                <a:solidFill>
                  <a:srgbClr val="FF0000"/>
                </a:solidFill>
              </a:rPr>
              <a:t> </a:t>
            </a:r>
            <a:r>
              <a:rPr lang="en-US" sz="4400" b="1" dirty="0" err="1">
                <a:solidFill>
                  <a:srgbClr val="FF0000"/>
                </a:solidFill>
              </a:rPr>
              <a:t>độc</a:t>
            </a:r>
            <a:endParaRPr kumimoji="0" lang="en-US" sz="44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29686" y="4572000"/>
            <a:ext cx="4278451" cy="2175001"/>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2210594" y="1219200"/>
            <a:ext cx="9525000" cy="1142999"/>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3429794" y="2819400"/>
            <a:ext cx="8458200" cy="1143000"/>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4039394" y="4495800"/>
            <a:ext cx="8154194" cy="1143000"/>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4"/>
          <a:stretch>
            <a:fillRect/>
          </a:stretch>
        </p:blipFill>
        <p:spPr>
          <a:xfrm>
            <a:off x="5410994" y="2133600"/>
            <a:ext cx="6157494" cy="213988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68" name="Picture 67"/>
          <p:cNvPicPr>
            <a:picLocks noChangeAspect="1"/>
          </p:cNvPicPr>
          <p:nvPr/>
        </p:nvPicPr>
        <p:blipFill>
          <a:blip r:embed="rId6"/>
          <a:stretch>
            <a:fillRect/>
          </a:stretch>
        </p:blipFill>
        <p:spPr>
          <a:xfrm>
            <a:off x="1645037"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756" y="5214838"/>
            <a:ext cx="1542143" cy="526142"/>
          </a:xfrm>
          <a:prstGeom prst="rect">
            <a:avLst/>
          </a:prstGeom>
        </p:spPr>
      </p:pic>
      <p:pic>
        <p:nvPicPr>
          <p:cNvPr id="2" name="Picture 1"/>
          <p:cNvPicPr>
            <a:picLocks noChangeAspect="1"/>
          </p:cNvPicPr>
          <p:nvPr/>
        </p:nvPicPr>
        <p:blipFill>
          <a:blip r:embed="rId8"/>
          <a:stretch>
            <a:fillRect/>
          </a:stretch>
        </p:blipFill>
        <p:spPr>
          <a:xfrm>
            <a:off x="2861198" y="457164"/>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31" name="Picture 30"/>
          <p:cNvPicPr>
            <a:picLocks noChangeAspect="1"/>
          </p:cNvPicPr>
          <p:nvPr/>
        </p:nvPicPr>
        <p:blipFill>
          <a:blip r:embed="rId10"/>
          <a:stretch>
            <a:fillRect/>
          </a:stretch>
        </p:blipFill>
        <p:spPr>
          <a:xfrm>
            <a:off x="6815585" y="3698965"/>
            <a:ext cx="1731414" cy="3279932"/>
          </a:xfrm>
          <a:prstGeom prst="rect">
            <a:avLst/>
          </a:prstGeom>
        </p:spPr>
      </p:pic>
      <p:pic>
        <p:nvPicPr>
          <p:cNvPr id="67" name="Picture 66"/>
          <p:cNvPicPr>
            <a:picLocks noChangeAspect="1"/>
          </p:cNvPicPr>
          <p:nvPr/>
        </p:nvPicPr>
        <p:blipFill>
          <a:blip r:embed="rId11"/>
          <a:stretch>
            <a:fillRect/>
          </a:stretch>
        </p:blipFill>
        <p:spPr>
          <a:xfrm>
            <a:off x="3535673"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80517" y="1678079"/>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968" y="2821118"/>
            <a:ext cx="2779093" cy="1579030"/>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7527" y="2427736"/>
            <a:ext cx="2779093" cy="1579030"/>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3330" y="2781350"/>
            <a:ext cx="1371600" cy="936543"/>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982" y="2667349"/>
            <a:ext cx="1724388" cy="1314132"/>
          </a:xfrm>
          <a:prstGeom prst="rect">
            <a:avLst/>
          </a:prstGeom>
        </p:spPr>
      </p:pic>
      <p:pic>
        <p:nvPicPr>
          <p:cNvPr id="2" name="15 NK PowerSkills"/>
          <p:cNvPicPr>
            <a:picLocks noChangeAspect="1"/>
          </p:cNvPicPr>
          <p:nvPr/>
        </p:nvPicPr>
        <p:blipFill>
          <a:blip r:embed="rId12"/>
          <a:stretch>
            <a:fillRect/>
          </a:stretch>
        </p:blipFill>
        <p:spPr>
          <a:xfrm>
            <a:off x="2861198" y="457164"/>
            <a:ext cx="2773920" cy="3889585"/>
          </a:xfrm>
          <a:prstGeom prst="rect">
            <a:avLst/>
          </a:prstGeom>
        </p:spPr>
      </p:pic>
      <p:sp>
        <p:nvSpPr>
          <p:cNvPr id="51" name="Oval 50">
            <a:hlinkClick r:id="rId13" action="ppaction://hlinksldjump"/>
          </p:cNvPr>
          <p:cNvSpPr/>
          <p:nvPr/>
        </p:nvSpPr>
        <p:spPr>
          <a:xfrm>
            <a:off x="4255707" y="224346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70061" y="2189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5798" y="1242187"/>
            <a:ext cx="2006823" cy="2163490"/>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3134" y="5253800"/>
            <a:ext cx="1494259" cy="1551838"/>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522" y="4970451"/>
            <a:ext cx="1763877" cy="1733163"/>
          </a:xfrm>
          <a:prstGeom prst="rect">
            <a:avLst/>
          </a:prstGeom>
        </p:spPr>
      </p:pic>
      <p:pic>
        <p:nvPicPr>
          <p:cNvPr id="31" name="11 NK PowerSkills"/>
          <p:cNvPicPr>
            <a:picLocks noChangeAspect="1"/>
          </p:cNvPicPr>
          <p:nvPr/>
        </p:nvPicPr>
        <p:blipFill>
          <a:blip r:embed="rId19"/>
          <a:stretch>
            <a:fillRect/>
          </a:stretch>
        </p:blipFill>
        <p:spPr>
          <a:xfrm>
            <a:off x="6815585" y="3698965"/>
            <a:ext cx="1731414" cy="3279932"/>
          </a:xfrm>
          <a:prstGeom prst="rect">
            <a:avLst/>
          </a:prstGeom>
        </p:spPr>
      </p:pic>
      <p:pic>
        <p:nvPicPr>
          <p:cNvPr id="67" name="10 NK PowerSkills"/>
          <p:cNvPicPr>
            <a:picLocks noChangeAspect="1"/>
          </p:cNvPicPr>
          <p:nvPr/>
        </p:nvPicPr>
        <p:blipFill>
          <a:blip r:embed="rId20"/>
          <a:stretch>
            <a:fillRect/>
          </a:stretch>
        </p:blipFill>
        <p:spPr>
          <a:xfrm>
            <a:off x="3535673" y="4160136"/>
            <a:ext cx="2865368" cy="2883658"/>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9161" y="5575594"/>
            <a:ext cx="2779093" cy="1579030"/>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648" y="5453002"/>
            <a:ext cx="2779093" cy="1579030"/>
          </a:xfrm>
          <a:prstGeom prst="rect">
            <a:avLst/>
          </a:prstGeom>
        </p:spPr>
      </p:pic>
      <p:sp>
        <p:nvSpPr>
          <p:cNvPr id="48" name="Oval 47">
            <a:hlinkClick r:id="rId23" action="ppaction://hlinksldjump"/>
          </p:cNvPr>
          <p:cNvSpPr/>
          <p:nvPr/>
        </p:nvSpPr>
        <p:spPr>
          <a:xfrm>
            <a:off x="7847960"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3273" y="48928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9096" y="78338"/>
            <a:ext cx="774881" cy="789231"/>
          </a:xfrm>
          <a:prstGeom prst="rect">
            <a:avLst/>
          </a:prstGeom>
        </p:spPr>
      </p:pic>
      <p:pic>
        <p:nvPicPr>
          <p:cNvPr id="5" name="03 NK PowerSkills"/>
          <p:cNvPicPr>
            <a:picLocks noChangeAspect="1"/>
          </p:cNvPicPr>
          <p:nvPr/>
        </p:nvPicPr>
        <p:blipFill>
          <a:blip r:embed="rId25"/>
          <a:stretch>
            <a:fillRect/>
          </a:stretch>
        </p:blipFill>
        <p:spPr>
          <a:xfrm>
            <a:off x="2098275" y="78338"/>
            <a:ext cx="774881" cy="789231"/>
          </a:xfrm>
          <a:prstGeom prst="rect">
            <a:avLst/>
          </a:prstGeom>
        </p:spPr>
      </p:pic>
      <p:pic>
        <p:nvPicPr>
          <p:cNvPr id="9" name="02 NK PowerSkills"/>
          <p:cNvPicPr>
            <a:picLocks noChangeAspect="1"/>
          </p:cNvPicPr>
          <p:nvPr/>
        </p:nvPicPr>
        <p:blipFill>
          <a:blip r:embed="rId26"/>
          <a:stretch>
            <a:fillRect/>
          </a:stretch>
        </p:blipFill>
        <p:spPr>
          <a:xfrm>
            <a:off x="1250278" y="78337"/>
            <a:ext cx="782056" cy="789230"/>
          </a:xfrm>
          <a:prstGeom prst="rect">
            <a:avLst/>
          </a:prstGeom>
        </p:spPr>
      </p:pic>
      <p:pic>
        <p:nvPicPr>
          <p:cNvPr id="8" name="01 NK PowerSkills"/>
          <p:cNvPicPr>
            <a:picLocks noChangeAspect="1"/>
          </p:cNvPicPr>
          <p:nvPr/>
        </p:nvPicPr>
        <p:blipFill>
          <a:blip r:embed="rId25"/>
          <a:stretch>
            <a:fillRect/>
          </a:stretch>
        </p:blipFill>
        <p:spPr>
          <a:xfrm>
            <a:off x="409458" y="78338"/>
            <a:ext cx="774881" cy="789231"/>
          </a:xfrm>
          <a:prstGeom prst="rect">
            <a:avLst/>
          </a:prstGeom>
        </p:spPr>
      </p:pic>
      <p:sp>
        <p:nvSpPr>
          <p:cNvPr id="4" name="Rectangle: Rounded Corners 3">
            <a:hlinkClick r:id="rId27" action="ppaction://hlinksldjump"/>
            <a:extLst>
              <a:ext uri="{FF2B5EF4-FFF2-40B4-BE49-F238E27FC236}">
                <a16:creationId xmlns:a16="http://schemas.microsoft.com/office/drawing/2014/main" id="{A5A94970-78EF-5B2A-49BA-3CCF434CAF33}"/>
              </a:ext>
            </a:extLst>
          </p:cNvPr>
          <p:cNvSpPr/>
          <p:nvPr/>
        </p:nvSpPr>
        <p:spPr>
          <a:xfrm>
            <a:off x="229394" y="6019800"/>
            <a:ext cx="22098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97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394" y="457200"/>
            <a:ext cx="10176387" cy="1200329"/>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2395" y="519100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7695"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25072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323439"/>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994" y="52578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4440" y="418451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794" y="54102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8094" y="51752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489"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0587" y="494892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446550"/>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214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707886"/>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94" y="4229335"/>
            <a:ext cx="5027177"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9238" y="425314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993"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4161" y="392046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0"/>
            <a:ext cx="12193057" cy="6858594"/>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233" y="2379276"/>
            <a:ext cx="1639966" cy="30726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9481" y="2173377"/>
            <a:ext cx="2499577" cy="3194581"/>
          </a:xfrm>
          <a:prstGeom prst="rect">
            <a:avLst/>
          </a:prstGeom>
        </p:spPr>
      </p:pic>
      <p:pic>
        <p:nvPicPr>
          <p:cNvPr id="121" name="Picture 120"/>
          <p:cNvPicPr>
            <a:picLocks noChangeAspect="1"/>
          </p:cNvPicPr>
          <p:nvPr/>
        </p:nvPicPr>
        <p:blipFill>
          <a:blip r:embed="rId9"/>
          <a:stretch>
            <a:fillRect/>
          </a:stretch>
        </p:blipFill>
        <p:spPr>
          <a:xfrm>
            <a:off x="6952245" y="2822842"/>
            <a:ext cx="408467" cy="377985"/>
          </a:xfrm>
          <a:prstGeom prst="rect">
            <a:avLst/>
          </a:prstGeom>
        </p:spPr>
      </p:pic>
      <p:pic>
        <p:nvPicPr>
          <p:cNvPr id="123" name="Picture 122"/>
          <p:cNvPicPr>
            <a:picLocks noChangeAspect="1"/>
          </p:cNvPicPr>
          <p:nvPr/>
        </p:nvPicPr>
        <p:blipFill>
          <a:blip r:embed="rId9"/>
          <a:stretch>
            <a:fillRect/>
          </a:stretch>
        </p:blipFill>
        <p:spPr>
          <a:xfrm>
            <a:off x="6967675" y="5285400"/>
            <a:ext cx="408467" cy="377985"/>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3724577"/>
            <a:ext cx="1134618" cy="1045742"/>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3724577"/>
            <a:ext cx="1134618" cy="1045742"/>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3724577"/>
            <a:ext cx="1134618" cy="1045742"/>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4951520"/>
            <a:ext cx="1134618" cy="1045742"/>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4951520"/>
            <a:ext cx="1134618" cy="1045742"/>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4951520"/>
            <a:ext cx="1134618" cy="1045742"/>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4951520"/>
            <a:ext cx="1134618" cy="1045742"/>
          </a:xfrm>
          <a:prstGeom prst="rect">
            <a:avLst/>
          </a:prstGeom>
        </p:spPr>
      </p:pic>
      <p:sp>
        <p:nvSpPr>
          <p:cNvPr id="9" name="DIEMGAU">
            <a:hlinkClick r:id="" action="ppaction://macro?name=congdiemgau"/>
          </p:cNvPr>
          <p:cNvSpPr/>
          <p:nvPr/>
        </p:nvSpPr>
        <p:spPr>
          <a:xfrm>
            <a:off x="1275686" y="4761150"/>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8141" y="4645748"/>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4951520"/>
            <a:ext cx="1134618" cy="1045742"/>
          </a:xfrm>
          <a:prstGeom prst="rect">
            <a:avLst/>
          </a:prstGeom>
        </p:spPr>
      </p:pic>
      <p:sp>
        <p:nvSpPr>
          <p:cNvPr id="221" name="Rectangle 220">
            <a:hlinkClick r:id="" action="ppaction://noaction"/>
          </p:cNvPr>
          <p:cNvSpPr/>
          <p:nvPr/>
        </p:nvSpPr>
        <p:spPr>
          <a:xfrm>
            <a:off x="776754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754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750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558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80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942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750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558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5263" y="2822842"/>
            <a:ext cx="408467" cy="377985"/>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2488962"/>
            <a:ext cx="1134618" cy="1045742"/>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2488962"/>
            <a:ext cx="1134618" cy="1045742"/>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2488962"/>
            <a:ext cx="1134618" cy="1045742"/>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2488962"/>
            <a:ext cx="1134618" cy="1045742"/>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2488962"/>
            <a:ext cx="1134618" cy="1045742"/>
          </a:xfrm>
          <a:prstGeom prst="rect">
            <a:avLst/>
          </a:prstGeom>
        </p:spPr>
      </p:pic>
      <p:sp>
        <p:nvSpPr>
          <p:cNvPr id="66" name="Rectangle 65">
            <a:hlinkClick r:id="" action="ppaction://noaction"/>
          </p:cNvPr>
          <p:cNvSpPr/>
          <p:nvPr/>
        </p:nvSpPr>
        <p:spPr>
          <a:xfrm>
            <a:off x="7685135" y="2474729"/>
            <a:ext cx="1134618" cy="114920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39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701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509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317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5263" y="1272967"/>
            <a:ext cx="408467" cy="377985"/>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1377540"/>
            <a:ext cx="1134618" cy="1045742"/>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1377540"/>
            <a:ext cx="1134618" cy="1045742"/>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1377540"/>
            <a:ext cx="1134618" cy="1045742"/>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1377540"/>
            <a:ext cx="1134618" cy="1045742"/>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1377540"/>
            <a:ext cx="1134618" cy="1045742"/>
          </a:xfrm>
          <a:prstGeom prst="rect">
            <a:avLst/>
          </a:prstGeom>
        </p:spPr>
      </p:pic>
      <p:sp>
        <p:nvSpPr>
          <p:cNvPr id="80" name="Rectangle 79">
            <a:hlinkClick r:id="" action="ppaction://noaction"/>
          </p:cNvPr>
          <p:cNvSpPr/>
          <p:nvPr/>
        </p:nvSpPr>
        <p:spPr>
          <a:xfrm>
            <a:off x="7685135" y="1411126"/>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39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701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509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317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3724577"/>
            <a:ext cx="1134618" cy="1045742"/>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3724577"/>
            <a:ext cx="1134618" cy="1045742"/>
          </a:xfrm>
          <a:prstGeom prst="rect">
            <a:avLst/>
          </a:prstGeom>
        </p:spPr>
      </p:pic>
      <p:sp>
        <p:nvSpPr>
          <p:cNvPr id="88" name="Rectangle 87">
            <a:hlinkClick r:id="" action="ppaction://noaction"/>
          </p:cNvPr>
          <p:cNvSpPr/>
          <p:nvPr/>
        </p:nvSpPr>
        <p:spPr>
          <a:xfrm>
            <a:off x="2773807" y="3697014"/>
            <a:ext cx="1134618" cy="11625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942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709" y="548904"/>
            <a:ext cx="10943115" cy="5930599"/>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603"/>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729" y="5351654"/>
            <a:ext cx="2060627" cy="914479"/>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pic>
        <p:nvPicPr>
          <p:cNvPr id="10" name="Picture 9">
            <a:extLst>
              <a:ext uri="{FF2B5EF4-FFF2-40B4-BE49-F238E27FC236}">
                <a16:creationId xmlns:a16="http://schemas.microsoft.com/office/drawing/2014/main" id="{129C0B47-E7E8-62AB-5482-A40965B09EA1}"/>
              </a:ext>
            </a:extLst>
          </p:cNvPr>
          <p:cNvPicPr>
            <a:picLocks noChangeAspect="1"/>
          </p:cNvPicPr>
          <p:nvPr/>
        </p:nvPicPr>
        <p:blipFill>
          <a:blip r:embed="rId19"/>
          <a:stretch>
            <a:fillRect/>
          </a:stretch>
        </p:blipFill>
        <p:spPr>
          <a:xfrm>
            <a:off x="2134394" y="1066800"/>
            <a:ext cx="8413209" cy="2566638"/>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753394" y="3505200"/>
            <a:ext cx="9220200" cy="1323439"/>
          </a:xfrm>
          <a:prstGeom prst="rect">
            <a:avLst/>
          </a:prstGeom>
          <a:noFill/>
        </p:spPr>
        <p:txBody>
          <a:bodyPr wrap="square" rtlCol="0">
            <a:spAutoFit/>
          </a:bodyPr>
          <a:lstStyle/>
          <a:p>
            <a:pPr algn="ctr"/>
            <a:r>
              <a:rPr lang="en-US" sz="4000" dirty="0" err="1"/>
              <a:t>Các</a:t>
            </a:r>
            <a:r>
              <a:rPr lang="en-US" sz="4000" dirty="0"/>
              <a:t> </a:t>
            </a:r>
            <a:r>
              <a:rPr lang="en-US" sz="4000" dirty="0" err="1"/>
              <a:t>em</a:t>
            </a:r>
            <a:r>
              <a:rPr lang="en-US" sz="4000" dirty="0"/>
              <a:t> </a:t>
            </a:r>
            <a:r>
              <a:rPr lang="en-US" sz="4000" dirty="0" err="1"/>
              <a:t>hãy</a:t>
            </a:r>
            <a:r>
              <a:rPr lang="en-US" sz="4000" dirty="0"/>
              <a:t> </a:t>
            </a:r>
            <a:r>
              <a:rPr lang="en-US" sz="4000" dirty="0" err="1"/>
              <a:t>trả</a:t>
            </a:r>
            <a:r>
              <a:rPr lang="en-US" sz="4000" dirty="0"/>
              <a:t> </a:t>
            </a:r>
            <a:r>
              <a:rPr lang="en-US" sz="4000" dirty="0" err="1"/>
              <a:t>lời</a:t>
            </a:r>
            <a:r>
              <a:rPr lang="en-US" sz="4000" dirty="0"/>
              <a:t> </a:t>
            </a:r>
            <a:r>
              <a:rPr lang="en-US" sz="4000" dirty="0" err="1"/>
              <a:t>đúng</a:t>
            </a:r>
            <a:r>
              <a:rPr lang="en-US" sz="4000" dirty="0"/>
              <a:t> </a:t>
            </a:r>
            <a:r>
              <a:rPr lang="en-US" sz="4000" dirty="0" err="1"/>
              <a:t>các</a:t>
            </a:r>
            <a:r>
              <a:rPr lang="en-US" sz="4000" dirty="0"/>
              <a:t> </a:t>
            </a:r>
            <a:r>
              <a:rPr lang="en-US" sz="4000" dirty="0" err="1"/>
              <a:t>câu</a:t>
            </a:r>
            <a:r>
              <a:rPr lang="en-US" sz="4000" dirty="0"/>
              <a:t> </a:t>
            </a:r>
            <a:r>
              <a:rPr lang="en-US" sz="4000" dirty="0" err="1"/>
              <a:t>hỏi</a:t>
            </a:r>
            <a:r>
              <a:rPr lang="en-US" sz="4000" dirty="0"/>
              <a:t> </a:t>
            </a:r>
            <a:r>
              <a:rPr lang="en-US" sz="4000" dirty="0" err="1"/>
              <a:t>để</a:t>
            </a:r>
            <a:r>
              <a:rPr lang="en-US" sz="4000" dirty="0"/>
              <a:t> </a:t>
            </a:r>
            <a:r>
              <a:rPr lang="en-US" sz="4000" dirty="0" err="1"/>
              <a:t>hái</a:t>
            </a:r>
            <a:r>
              <a:rPr lang="en-US" sz="4000" dirty="0"/>
              <a:t> </a:t>
            </a:r>
            <a:r>
              <a:rPr lang="en-US" sz="4000" dirty="0" err="1"/>
              <a:t>được</a:t>
            </a:r>
            <a:r>
              <a:rPr lang="en-US" sz="4000" dirty="0"/>
              <a:t> </a:t>
            </a:r>
            <a:r>
              <a:rPr lang="en-US" sz="4000" dirty="0" err="1"/>
              <a:t>những</a:t>
            </a:r>
            <a:r>
              <a:rPr lang="en-US" sz="4000" dirty="0"/>
              <a:t> </a:t>
            </a:r>
            <a:r>
              <a:rPr lang="en-US" sz="4000" dirty="0" err="1"/>
              <a:t>cây</a:t>
            </a:r>
            <a:r>
              <a:rPr lang="en-US" sz="4000" dirty="0"/>
              <a:t> </a:t>
            </a:r>
            <a:r>
              <a:rPr lang="en-US" sz="4000" dirty="0" err="1"/>
              <a:t>nấm</a:t>
            </a:r>
            <a:r>
              <a:rPr lang="en-US" sz="4000" dirty="0"/>
              <a:t> </a:t>
            </a:r>
            <a:r>
              <a:rPr lang="en-US" sz="4000" dirty="0" err="1"/>
              <a:t>tươi</a:t>
            </a:r>
            <a:r>
              <a:rPr lang="en-US" sz="4000" dirty="0"/>
              <a:t> </a:t>
            </a:r>
            <a:r>
              <a:rPr lang="en-US" sz="4000" dirty="0" err="1"/>
              <a:t>ngon</a:t>
            </a:r>
            <a:r>
              <a:rPr lang="en-US" sz="4000" dirty="0"/>
              <a:t> </a:t>
            </a:r>
            <a:r>
              <a:rPr lang="en-US" sz="4000" dirty="0" err="1"/>
              <a:t>nhé</a:t>
            </a:r>
            <a:r>
              <a:rPr lang="en-US" sz="4000" dirty="0"/>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994" y="137160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7186" y="5868025"/>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594" y="2209800"/>
            <a:ext cx="8724132" cy="3017782"/>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0005" y="5159693"/>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91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1623" y="5278125"/>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2EE9411D-311C-40A9-80AC-1B7C1D09A40B}"/>
              </a:ext>
            </a:extLst>
          </p:cNvPr>
          <p:cNvSpPr/>
          <p:nvPr/>
        </p:nvSpPr>
        <p:spPr>
          <a:xfrm>
            <a:off x="2134394" y="4953000"/>
            <a:ext cx="7620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2C1350F3-0491-817A-148F-74ABA95A079D}"/>
              </a:ext>
            </a:extLst>
          </p:cNvPr>
          <p:cNvSpPr/>
          <p:nvPr/>
        </p:nvSpPr>
        <p:spPr>
          <a:xfrm>
            <a:off x="838994" y="57912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0CF24A-607F-E4B9-BBF7-225C1A5FCEDF}"/>
              </a:ext>
            </a:extLst>
          </p:cNvPr>
          <p:cNvSpPr/>
          <p:nvPr/>
        </p:nvSpPr>
        <p:spPr>
          <a:xfrm>
            <a:off x="991394" y="41148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4"/>
          <a:stretch>
            <a:fillRect/>
          </a:stretch>
        </p:blipFill>
        <p:spPr>
          <a:xfrm>
            <a:off x="4344194" y="457200"/>
            <a:ext cx="3129131"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1132</Words>
  <Application>Microsoft Office PowerPoint</Application>
  <PresentationFormat>Custom</PresentationFormat>
  <Paragraphs>181</Paragraphs>
  <Slides>31</Slides>
  <Notes>12</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31</vt:i4>
      </vt:variant>
    </vt:vector>
  </HeadingPairs>
  <TitlesOfParts>
    <vt:vector size="48" baseType="lpstr">
      <vt:lpstr>#9Slide05 SVNClementine</vt:lpstr>
      <vt:lpstr>.VnBlack</vt:lpstr>
      <vt:lpstr>Algerian</vt:lpstr>
      <vt:lpstr>Arial</vt:lpstr>
      <vt:lpstr>Arial Black</vt:lpstr>
      <vt:lpstr>Calibri</vt:lpstr>
      <vt:lpstr>Calibri Light</vt:lpstr>
      <vt:lpstr>Cambria</vt:lpstr>
      <vt:lpstr>Georgia</vt:lpstr>
      <vt:lpstr>Tahoma</vt:lpstr>
      <vt:lpstr>Times New Roman</vt:lpstr>
      <vt:lpstr>Theme74</vt:lpstr>
      <vt:lpstr>Office Theme</vt:lpstr>
      <vt:lpstr>Office 主题​​</vt:lpstr>
      <vt:lpstr>1_Office Theme</vt:lpstr>
      <vt:lpstr>1_Simple Light</vt:lpstr>
      <vt:lpstr>1_Theme74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Thao Tran</cp:lastModifiedBy>
  <cp:revision>60</cp:revision>
  <dcterms:created xsi:type="dcterms:W3CDTF">2023-04-28T12:08:11Z</dcterms:created>
  <dcterms:modified xsi:type="dcterms:W3CDTF">2023-12-05T13:44:10Z</dcterms:modified>
  <cp:category/>
</cp:coreProperties>
</file>