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693" r:id="rId6"/>
  </p:sldMasterIdLst>
  <p:notesMasterIdLst>
    <p:notesMasterId r:id="rId31"/>
  </p:notesMasterIdLst>
  <p:sldIdLst>
    <p:sldId id="256" r:id="rId7"/>
    <p:sldId id="479" r:id="rId8"/>
    <p:sldId id="875" r:id="rId9"/>
    <p:sldId id="874" r:id="rId10"/>
    <p:sldId id="872" r:id="rId11"/>
    <p:sldId id="293" r:id="rId12"/>
    <p:sldId id="868" r:id="rId13"/>
    <p:sldId id="486" r:id="rId14"/>
    <p:sldId id="489" r:id="rId15"/>
    <p:sldId id="492" r:id="rId16"/>
    <p:sldId id="885" r:id="rId17"/>
    <p:sldId id="387" r:id="rId18"/>
    <p:sldId id="878" r:id="rId19"/>
    <p:sldId id="877" r:id="rId20"/>
    <p:sldId id="879" r:id="rId21"/>
    <p:sldId id="880" r:id="rId22"/>
    <p:sldId id="881" r:id="rId23"/>
    <p:sldId id="390" r:id="rId24"/>
    <p:sldId id="882" r:id="rId25"/>
    <p:sldId id="487" r:id="rId26"/>
    <p:sldId id="883" r:id="rId27"/>
    <p:sldId id="884" r:id="rId28"/>
    <p:sldId id="4410" r:id="rId29"/>
    <p:sldId id="4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4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2023/12/9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0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737</Words>
  <Application>Microsoft Office PowerPoint</Application>
  <PresentationFormat>Widescreen</PresentationFormat>
  <Paragraphs>81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等线 Light</vt:lpstr>
      <vt:lpstr>DFPOP1-W9</vt:lpstr>
      <vt:lpstr>思源黑体</vt:lpstr>
      <vt:lpstr>杨任东竹石体-Medium</vt:lpstr>
      <vt:lpstr>Arial</vt:lpstr>
      <vt:lpstr>Calibri</vt:lpstr>
      <vt:lpstr>Calibri Light</vt:lpstr>
      <vt:lpstr>Cambria</vt:lpstr>
      <vt:lpstr>iCiel Cadena</vt:lpstr>
      <vt:lpstr>SVN-Cookies</vt:lpstr>
      <vt:lpstr>Office Theme</vt:lpstr>
      <vt:lpstr>Office 主题​​</vt:lpstr>
      <vt:lpstr>1_Office 主题​​</vt:lpstr>
      <vt:lpstr>9_Office Theme</vt:lpstr>
      <vt:lpstr>Theme74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2023-11-09T07:13:51Z</dcterms:created>
  <dcterms:modified xsi:type="dcterms:W3CDTF">2023-12-09T01:24:52Z</dcterms:modified>
</cp:coreProperties>
</file>