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99" r:id="rId5"/>
  </p:sldMasterIdLst>
  <p:notesMasterIdLst>
    <p:notesMasterId r:id="rId37"/>
  </p:notesMasterIdLst>
  <p:sldIdLst>
    <p:sldId id="286" r:id="rId6"/>
    <p:sldId id="257" r:id="rId7"/>
    <p:sldId id="258" r:id="rId8"/>
    <p:sldId id="259" r:id="rId9"/>
    <p:sldId id="260" r:id="rId10"/>
    <p:sldId id="261" r:id="rId11"/>
    <p:sldId id="285" r:id="rId12"/>
    <p:sldId id="294" r:id="rId13"/>
    <p:sldId id="292" r:id="rId14"/>
    <p:sldId id="293"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1" r:id="rId30"/>
    <p:sldId id="320" r:id="rId31"/>
    <p:sldId id="322" r:id="rId32"/>
    <p:sldId id="323" r:id="rId33"/>
    <p:sldId id="324" r:id="rId34"/>
    <p:sldId id="287" r:id="rId35"/>
    <p:sldId id="44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25612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374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849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148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4355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453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159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809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252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272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966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12/10/2023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73123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2.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4.xml"/><Relationship Id="rId3" Type="http://schemas.openxmlformats.org/officeDocument/2006/relationships/image" Target="../media/image17.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6.jpg"/><Relationship Id="rId16" Type="http://schemas.openxmlformats.org/officeDocument/2006/relationships/image" Target="../media/image20.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818</Words>
  <Application>Microsoft Office PowerPoint</Application>
  <PresentationFormat>Widescreen</PresentationFormat>
  <Paragraphs>62</Paragraphs>
  <Slides>31</Slides>
  <Notes>1</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等线</vt:lpstr>
      <vt:lpstr>等线 Light</vt:lpstr>
      <vt:lpstr>DFPOP1-W9</vt:lpstr>
      <vt:lpstr>Arial</vt:lpstr>
      <vt:lpstr>Calibri</vt:lpstr>
      <vt:lpstr>Cambria</vt:lpstr>
      <vt:lpstr>Georgia</vt:lpstr>
      <vt:lpstr>Times New Roman</vt:lpstr>
      <vt:lpstr>1_Office Theme</vt:lpstr>
      <vt:lpstr>Office Theme</vt:lpstr>
      <vt:lpstr>2_Office Theme</vt:lpstr>
      <vt:lpstr>1_Simple Light</vt:lpstr>
      <vt:lpstr>1_Office 主题​​</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2023-10-25T08:48:06Z</dcterms:created>
  <dcterms:modified xsi:type="dcterms:W3CDTF">2023-12-10T00:28:48Z</dcterms:modified>
</cp:coreProperties>
</file>