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5" r:id="rId5"/>
    <p:sldId id="286" r:id="rId6"/>
    <p:sldId id="288" r:id="rId7"/>
    <p:sldId id="289" r:id="rId8"/>
    <p:sldId id="264" r:id="rId9"/>
    <p:sldId id="290" r:id="rId10"/>
    <p:sldId id="291" r:id="rId11"/>
    <p:sldId id="292" r:id="rId12"/>
    <p:sldId id="268" r:id="rId13"/>
    <p:sldId id="269" r:id="rId14"/>
    <p:sldId id="277" r:id="rId15"/>
    <p:sldId id="295" r:id="rId16"/>
    <p:sldId id="294" r:id="rId17"/>
    <p:sldId id="278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2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4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1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9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7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E6C8-6A44-4D78-A62E-02877031D1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6F3F-BCFC-473A-AD22-EE73A920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-20782" y="600733"/>
            <a:ext cx="257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rPr>
              <a:t>BÀI 26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6299" y="533400"/>
            <a:ext cx="777393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TRÊN CÁC MIỀN ĐẤT N</a:t>
            </a:r>
            <a:r>
              <a:rPr lang="vi-VN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ƯỚC</a:t>
            </a:r>
            <a:endParaRPr lang="en-US" sz="44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-20782" y="1319807"/>
            <a:ext cx="9238411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từng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đế</a:t>
            </a:r>
            <a:r>
              <a:rPr lang="en-US" sz="4000" dirty="0">
                <a:latin typeface="UTM Avo" panose="02040603050506020204" pitchFamily="18" charset="0"/>
              </a:rPr>
              <a:t>n </a:t>
            </a:r>
            <a:r>
              <a:rPr lang="en-US" sz="4000" dirty="0" err="1">
                <a:latin typeface="UTM Avo" panose="02040603050506020204" pitchFamily="18" charset="0"/>
              </a:rPr>
              <a:t>th</a:t>
            </a:r>
            <a:r>
              <a:rPr lang="vi-VN" sz="4000" dirty="0">
                <a:latin typeface="UTM Avo" panose="02040603050506020204" pitchFamily="18" charset="0"/>
              </a:rPr>
              <a:t>ă</a:t>
            </a:r>
            <a:r>
              <a:rPr lang="en-US" sz="4000" dirty="0">
                <a:latin typeface="UTM Avo" panose="02040603050506020204" pitchFamily="18" charset="0"/>
              </a:rPr>
              <a:t>m </a:t>
            </a:r>
            <a:r>
              <a:rPr lang="en-US" sz="4000" dirty="0" err="1">
                <a:latin typeface="UTM Avo" panose="02040603050506020204" pitchFamily="18" charset="0"/>
              </a:rPr>
              <a:t>những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vùng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của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đấ</a:t>
            </a:r>
            <a:r>
              <a:rPr lang="en-US" sz="4000" dirty="0">
                <a:latin typeface="UTM Avo" panose="02040603050506020204" pitchFamily="18" charset="0"/>
              </a:rPr>
              <a:t>t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</a:t>
            </a:r>
            <a:r>
              <a:rPr lang="en-US" sz="4000" dirty="0" err="1">
                <a:latin typeface="UTM Avo" panose="02040603050506020204" pitchFamily="18" charset="0"/>
              </a:rPr>
              <a:t>mình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  <a:endParaRPr lang="vi-VN" sz="4000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C:\Users\Admin\Documents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19400"/>
            <a:ext cx="2971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36" y="2819400"/>
            <a:ext cx="269557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cument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2819400"/>
            <a:ext cx="28479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-8666" y="5033761"/>
            <a:ext cx="3190028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Sa Pa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3096490" y="5008660"/>
            <a:ext cx="2999508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Long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Ninh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6144492" y="5008660"/>
            <a:ext cx="2999508" cy="17851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7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296659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219200"/>
            <a:ext cx="8763000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</a:t>
            </a:r>
            <a:r>
              <a:rPr lang="en-US" sz="4000" dirty="0" err="1">
                <a:latin typeface="UTM Avo" panose="02040603050506020204" pitchFamily="18" charset="0"/>
              </a:rPr>
              <a:t>Việt</a:t>
            </a:r>
            <a:r>
              <a:rPr lang="en-US" sz="4000" dirty="0">
                <a:latin typeface="UTM Avo" panose="02040603050506020204" pitchFamily="18" charset="0"/>
              </a:rPr>
              <a:t> Nam </a:t>
            </a:r>
            <a:r>
              <a:rPr lang="en-US" sz="4000" dirty="0" err="1">
                <a:latin typeface="UTM Avo" panose="02040603050506020204" pitchFamily="18" charset="0"/>
              </a:rPr>
              <a:t>thật</a:t>
            </a:r>
            <a:r>
              <a:rPr lang="en-US" sz="4000" dirty="0">
                <a:latin typeface="UTM Avo" panose="02040603050506020204" pitchFamily="18" charset="0"/>
              </a:rPr>
              <a:t> t</a:t>
            </a:r>
            <a:r>
              <a:rPr lang="vi-VN" sz="4000" dirty="0">
                <a:latin typeface="UTM Avo" panose="02040603050506020204" pitchFamily="18" charset="0"/>
              </a:rPr>
              <a:t>ươ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vi-VN" sz="4000" dirty="0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Hãy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cùng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nhau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en-US" sz="4000" dirty="0" err="1">
                <a:latin typeface="UTM Avo" panose="02040603050506020204" pitchFamily="18" charset="0"/>
              </a:rPr>
              <a:t>th</a:t>
            </a:r>
            <a:r>
              <a:rPr lang="vi-VN" sz="4000" dirty="0">
                <a:latin typeface="UTM Avo" panose="02040603050506020204" pitchFamily="18" charset="0"/>
              </a:rPr>
              <a:t>ă</a:t>
            </a:r>
            <a:r>
              <a:rPr lang="en-US" sz="4000" dirty="0">
                <a:latin typeface="UTM Avo" panose="02040603050506020204" pitchFamily="18" charset="0"/>
              </a:rPr>
              <a:t>m </a:t>
            </a:r>
            <a:r>
              <a:rPr lang="en-US" sz="4000" dirty="0" err="1">
                <a:latin typeface="UTM Avo" panose="02040603050506020204" pitchFamily="18" charset="0"/>
              </a:rPr>
              <a:t>các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qua </a:t>
            </a:r>
            <a:r>
              <a:rPr lang="en-US" sz="4000" dirty="0" err="1">
                <a:latin typeface="UTM Avo" panose="02040603050506020204" pitchFamily="18" charset="0"/>
              </a:rPr>
              <a:t>những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câu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dao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Đầu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tiên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chúng</a:t>
            </a:r>
            <a:r>
              <a:rPr lang="en-US" sz="4000" dirty="0">
                <a:latin typeface="UTM Avo" panose="02040603050506020204" pitchFamily="18" charset="0"/>
              </a:rPr>
              <a:t> ta </a:t>
            </a:r>
            <a:r>
              <a:rPr lang="en-US" sz="4000" dirty="0" err="1">
                <a:latin typeface="UTM Avo" panose="02040603050506020204" pitchFamily="18" charset="0"/>
              </a:rPr>
              <a:t>sẽ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đến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Phú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Thọ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Bắc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ta, n</a:t>
            </a:r>
            <a:r>
              <a:rPr lang="vi-VN" sz="4000" dirty="0">
                <a:latin typeface="UTM Avo" panose="02040603050506020204" pitchFamily="18" charset="0"/>
              </a:rPr>
              <a:t>ơ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đề</a:t>
            </a:r>
            <a:r>
              <a:rPr lang="en-US" sz="4000" dirty="0">
                <a:latin typeface="UTM Avo" panose="02040603050506020204" pitchFamily="18" charset="0"/>
              </a:rPr>
              <a:t>n </a:t>
            </a:r>
            <a:r>
              <a:rPr lang="en-US" sz="4000" dirty="0" err="1">
                <a:latin typeface="UTM Avo" panose="02040603050506020204" pitchFamily="18" charset="0"/>
              </a:rPr>
              <a:t>thờ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Vua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Hùng</a:t>
            </a:r>
            <a:r>
              <a:rPr lang="en-US" sz="4000" dirty="0">
                <a:latin typeface="UTM Avo" panose="02040603050506020204" pitchFamily="18" charset="0"/>
              </a:rPr>
              <a:t>, n</a:t>
            </a:r>
            <a:r>
              <a:rPr lang="vi-VN" sz="4000" dirty="0">
                <a:latin typeface="UTM Avo" panose="02040603050506020204" pitchFamily="18" charset="0"/>
              </a:rPr>
              <a:t>ơ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vi-VN" sz="4000" dirty="0">
                <a:latin typeface="UTM Avo" panose="02040603050506020204" pitchFamily="18" charset="0"/>
              </a:rPr>
              <a:t>được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gọi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là</a:t>
            </a:r>
            <a:r>
              <a:rPr lang="en-US" sz="4000" dirty="0">
                <a:latin typeface="UTM Avo" panose="02040603050506020204" pitchFamily="18" charset="0"/>
              </a:rPr>
              <a:t> “</a:t>
            </a:r>
            <a:r>
              <a:rPr lang="en-US" sz="4000" dirty="0" err="1">
                <a:latin typeface="UTM Avo" panose="02040603050506020204" pitchFamily="18" charset="0"/>
              </a:rPr>
              <a:t>quê</a:t>
            </a:r>
            <a:r>
              <a:rPr lang="en-US" sz="4000" dirty="0">
                <a:latin typeface="UTM Avo" panose="02040603050506020204" pitchFamily="18" charset="0"/>
              </a:rPr>
              <a:t> cha </a:t>
            </a:r>
            <a:r>
              <a:rPr lang="vi-VN" sz="4000" dirty="0">
                <a:latin typeface="UTM Avo" panose="02040603050506020204" pitchFamily="18" charset="0"/>
              </a:rPr>
              <a:t>đấ</a:t>
            </a:r>
            <a:r>
              <a:rPr lang="en-US" sz="4000" dirty="0">
                <a:latin typeface="UTM Avo" panose="02040603050506020204" pitchFamily="18" charset="0"/>
              </a:rPr>
              <a:t>t </a:t>
            </a:r>
            <a:r>
              <a:rPr lang="en-US" sz="4000" dirty="0" err="1">
                <a:latin typeface="UTM Avo" panose="02040603050506020204" pitchFamily="18" charset="0"/>
              </a:rPr>
              <a:t>tổ</a:t>
            </a:r>
            <a:r>
              <a:rPr lang="en-US" sz="4000" dirty="0">
                <a:latin typeface="UTM Avo" panose="02040603050506020204" pitchFamily="18" charset="0"/>
              </a:rPr>
              <a:t>”.	</a:t>
            </a:r>
          </a:p>
          <a:p>
            <a:pPr algn="ctr"/>
            <a:r>
              <a:rPr lang="en-US" sz="4000" dirty="0" err="1">
                <a:latin typeface="UTM Avo" panose="02040603050506020204" pitchFamily="18" charset="0"/>
              </a:rPr>
              <a:t>Dù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ai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vi-VN" sz="4000" dirty="0">
                <a:latin typeface="UTM Avo" panose="02040603050506020204" pitchFamily="18" charset="0"/>
              </a:rPr>
              <a:t>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xuôi</a:t>
            </a:r>
            <a:endParaRPr lang="en-US" sz="4000" dirty="0">
              <a:latin typeface="UTM Avo" panose="02040603050506020204" pitchFamily="18" charset="0"/>
            </a:endParaRPr>
          </a:p>
          <a:p>
            <a:pPr algn="ctr"/>
            <a:r>
              <a:rPr lang="en-US" sz="4000" dirty="0" err="1">
                <a:latin typeface="UTM Avo" panose="02040603050506020204" pitchFamily="18" charset="0"/>
              </a:rPr>
              <a:t>Nhớ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ngày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Giỗ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Tổ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mùng</a:t>
            </a:r>
            <a:r>
              <a:rPr lang="en-US" sz="4000" dirty="0">
                <a:latin typeface="UTM Avo" panose="02040603050506020204" pitchFamily="18" charset="0"/>
              </a:rPr>
              <a:t> M</a:t>
            </a:r>
            <a:r>
              <a:rPr lang="vi-VN" sz="4000" dirty="0">
                <a:latin typeface="UTM Avo" panose="02040603050506020204" pitchFamily="18" charset="0"/>
              </a:rPr>
              <a:t>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tháng</a:t>
            </a:r>
            <a:r>
              <a:rPr lang="en-US" sz="4000" dirty="0">
                <a:latin typeface="UTM Avo" panose="02040603050506020204" pitchFamily="18" charset="0"/>
              </a:rPr>
              <a:t> Ba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8" y="1321374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5" y="3189584"/>
            <a:ext cx="535396" cy="535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0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178294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114124"/>
            <a:ext cx="8763000" cy="56630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Tiếp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chúng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en-US" sz="3600" dirty="0" err="1">
                <a:latin typeface="UTM Avo" panose="02040603050506020204" pitchFamily="18" charset="0"/>
              </a:rPr>
              <a:t>cùng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Trung</a:t>
            </a:r>
            <a:r>
              <a:rPr lang="en-US" sz="36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Đ</a:t>
            </a:r>
            <a:r>
              <a:rPr lang="vi-VN" sz="3600" dirty="0">
                <a:latin typeface="UTM Avo" panose="02040603050506020204" pitchFamily="18" charset="0"/>
              </a:rPr>
              <a:t>ường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Nghệ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quanh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quanh</a:t>
            </a:r>
            <a:endParaRPr lang="en-US" sz="3600" dirty="0">
              <a:latin typeface="UTM Avo" panose="02040603050506020204" pitchFamily="18" charset="0"/>
            </a:endParaRP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Non </a:t>
            </a:r>
            <a:r>
              <a:rPr lang="en-US" sz="3600" dirty="0" err="1">
                <a:latin typeface="UTM Avo" panose="02040603050506020204" pitchFamily="18" charset="0"/>
              </a:rPr>
              <a:t>xanh</a:t>
            </a:r>
            <a:r>
              <a:rPr lang="en-US" sz="3600" dirty="0">
                <a:latin typeface="UTM Avo" panose="02040603050506020204" pitchFamily="18" charset="0"/>
              </a:rPr>
              <a:t> n</a:t>
            </a:r>
            <a:r>
              <a:rPr lang="vi-VN" sz="3600" dirty="0">
                <a:latin typeface="UTM Avo" panose="02040603050506020204" pitchFamily="18" charset="0"/>
              </a:rPr>
              <a:t>ướ</a:t>
            </a:r>
            <a:r>
              <a:rPr lang="en-US" sz="3600" dirty="0">
                <a:latin typeface="UTM Avo" panose="02040603050506020204" pitchFamily="18" charset="0"/>
              </a:rPr>
              <a:t>c </a:t>
            </a:r>
            <a:r>
              <a:rPr lang="en-US" sz="3600" dirty="0" err="1">
                <a:latin typeface="UTM Avo" panose="02040603050506020204" pitchFamily="18" charset="0"/>
              </a:rPr>
              <a:t>biếc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</a:t>
            </a:r>
            <a:r>
              <a:rPr lang="vi-VN" sz="3600" dirty="0">
                <a:latin typeface="UTM Avo" panose="02040603050506020204" pitchFamily="18" charset="0"/>
              </a:rPr>
              <a:t>ư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tranh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đồ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chúng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en-US" sz="3600" dirty="0" err="1">
                <a:latin typeface="UTM Avo" panose="02040603050506020204" pitchFamily="18" charset="0"/>
              </a:rPr>
              <a:t>cùng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phá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đất</a:t>
            </a:r>
            <a:r>
              <a:rPr lang="en-US" sz="3600" dirty="0">
                <a:latin typeface="UTM Avo" panose="02040603050506020204" pitchFamily="18" charset="0"/>
              </a:rPr>
              <a:t> Nam </a:t>
            </a:r>
            <a:r>
              <a:rPr lang="en-US" sz="3600" dirty="0" err="1">
                <a:latin typeface="UTM Avo" panose="02040603050506020204" pitchFamily="18" charset="0"/>
              </a:rPr>
              <a:t>Bộ</a:t>
            </a:r>
            <a:r>
              <a:rPr lang="en-US" sz="36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3600" dirty="0" err="1">
                <a:latin typeface="UTM Avo" panose="02040603050506020204" pitchFamily="18" charset="0"/>
              </a:rPr>
              <a:t>Đồng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Tháp</a:t>
            </a:r>
            <a:r>
              <a:rPr lang="en-US" sz="3600" dirty="0">
                <a:latin typeface="UTM Avo" panose="02040603050506020204" pitchFamily="18" charset="0"/>
              </a:rPr>
              <a:t> M</a:t>
            </a:r>
            <a:r>
              <a:rPr lang="vi-VN" sz="3600" dirty="0">
                <a:latin typeface="UTM Avo" panose="02040603050506020204" pitchFamily="18" charset="0"/>
              </a:rPr>
              <a:t>ười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cò</a:t>
            </a:r>
            <a:r>
              <a:rPr lang="en-US" sz="3600" dirty="0">
                <a:latin typeface="UTM Avo" panose="02040603050506020204" pitchFamily="18" charset="0"/>
              </a:rPr>
              <a:t> bay </a:t>
            </a:r>
            <a:r>
              <a:rPr lang="en-US" sz="3600" dirty="0" err="1">
                <a:latin typeface="UTM Avo" panose="02040603050506020204" pitchFamily="18" charset="0"/>
              </a:rPr>
              <a:t>thẳng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cánh</a:t>
            </a:r>
            <a:endParaRPr lang="en-US" sz="3600" dirty="0">
              <a:latin typeface="UTM Avo" panose="02040603050506020204" pitchFamily="18" charset="0"/>
            </a:endParaRP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N</a:t>
            </a:r>
            <a:r>
              <a:rPr lang="vi-VN" sz="3600" dirty="0">
                <a:latin typeface="UTM Avo" panose="02040603050506020204" pitchFamily="18" charset="0"/>
              </a:rPr>
              <a:t>ướ</a:t>
            </a:r>
            <a:r>
              <a:rPr lang="en-US" sz="3600" dirty="0">
                <a:latin typeface="UTM Avo" panose="02040603050506020204" pitchFamily="18" charset="0"/>
              </a:rPr>
              <a:t>c </a:t>
            </a:r>
            <a:r>
              <a:rPr lang="en-US" sz="3600" dirty="0" err="1">
                <a:latin typeface="UTM Avo" panose="02040603050506020204" pitchFamily="18" charset="0"/>
              </a:rPr>
              <a:t>Tháp</a:t>
            </a:r>
            <a:r>
              <a:rPr lang="en-US" sz="3600" dirty="0">
                <a:latin typeface="UTM Avo" panose="02040603050506020204" pitchFamily="18" charset="0"/>
              </a:rPr>
              <a:t> M</a:t>
            </a:r>
            <a:r>
              <a:rPr lang="vi-VN" sz="3600" dirty="0">
                <a:latin typeface="UTM Avo" panose="02040603050506020204" pitchFamily="18" charset="0"/>
              </a:rPr>
              <a:t>ười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lóng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tôm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Vậy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chúng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vi-VN" sz="3600" dirty="0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</a:t>
            </a:r>
            <a:r>
              <a:rPr lang="en-US" sz="3600" dirty="0">
                <a:latin typeface="UTM Avo" panose="02040603050506020204" pitchFamily="18" charset="0"/>
              </a:rPr>
              <a:t>i qua </a:t>
            </a:r>
            <a:r>
              <a:rPr lang="en-US" sz="3600" dirty="0" err="1">
                <a:latin typeface="UTM Avo" panose="02040603050506020204" pitchFamily="18" charset="0"/>
              </a:rPr>
              <a:t>ba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Bắc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Trung</a:t>
            </a:r>
            <a:r>
              <a:rPr lang="en-US" sz="3600" dirty="0">
                <a:latin typeface="UTM Avo" panose="02040603050506020204" pitchFamily="18" charset="0"/>
              </a:rPr>
              <a:t>, Nam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đất</a:t>
            </a:r>
            <a:r>
              <a:rPr lang="en-US" sz="3600" dirty="0">
                <a:latin typeface="UTM Avo" panose="02040603050506020204" pitchFamily="18" charset="0"/>
              </a:rPr>
              <a:t> n</a:t>
            </a:r>
            <a:r>
              <a:rPr lang="vi-VN" sz="3600" dirty="0">
                <a:latin typeface="UTM Avo" panose="02040603050506020204" pitchFamily="18" charset="0"/>
              </a:rPr>
              <a:t>ướ</a:t>
            </a:r>
            <a:r>
              <a:rPr lang="en-US" sz="3600" dirty="0">
                <a:latin typeface="UTM Avo" panose="02040603050506020204" pitchFamily="18" charset="0"/>
              </a:rPr>
              <a:t>c. N</a:t>
            </a:r>
            <a:r>
              <a:rPr lang="vi-VN" sz="3600" dirty="0">
                <a:latin typeface="UTM Avo" panose="02040603050506020204" pitchFamily="18" charset="0"/>
              </a:rPr>
              <a:t>ơ</a:t>
            </a:r>
            <a:r>
              <a:rPr lang="en-US" sz="3600" dirty="0">
                <a:latin typeface="UTM Avo" panose="02040603050506020204" pitchFamily="18" charset="0"/>
              </a:rPr>
              <a:t>i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cũng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biết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</a:t>
            </a:r>
            <a:r>
              <a:rPr lang="vi-VN" sz="3600" dirty="0">
                <a:latin typeface="UTM Avo" panose="02040603050506020204" pitchFamily="18" charset="0"/>
              </a:rPr>
              <a:t>ươn</a:t>
            </a:r>
            <a:r>
              <a:rPr lang="en-US" sz="3600" dirty="0">
                <a:latin typeface="UTM Avo" panose="02040603050506020204" pitchFamily="18" charset="0"/>
              </a:rPr>
              <a:t>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5029200"/>
            <a:ext cx="490383" cy="490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518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36463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52400" y="965962"/>
            <a:ext cx="8576144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</a:t>
            </a:r>
            <a:r>
              <a:rPr lang="vi-VN" sz="3600" dirty="0">
                <a:latin typeface="UTM Avo" panose="02040603050506020204" pitchFamily="18" charset="0"/>
              </a:rPr>
              <a:t>ơ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nói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52400" y="1534850"/>
            <a:ext cx="8576144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a,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Xứ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Nghệ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52400" y="3129359"/>
            <a:ext cx="8576144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b,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Ngày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Giỗ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Tổ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Hùng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V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ươ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52400" y="4709798"/>
            <a:ext cx="8576144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c,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Tháp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M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ười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692258" y="2057400"/>
            <a:ext cx="8036286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ường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xứ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quanh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Non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n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ướ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c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biếc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258" y="3657600"/>
            <a:ext cx="8146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ược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xuôi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Giỗ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mùng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M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ười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Ba.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019" y="5303772"/>
            <a:ext cx="7558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Tháp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M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ười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bay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cánh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ướ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c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Tháp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M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ười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lóng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lánh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tôm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5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7" grpId="0"/>
      <p:bldP spid="18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36463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342724" y="1371600"/>
            <a:ext cx="8159768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Ngày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Giỗ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Tổ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ngày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vi-VN" sz="4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20BC9-9818-4209-A02F-A1426AFF3240}"/>
              </a:ext>
            </a:extLst>
          </p:cNvPr>
          <p:cNvSpPr txBox="1"/>
          <p:nvPr/>
        </p:nvSpPr>
        <p:spPr>
          <a:xfrm>
            <a:off x="212926" y="2091649"/>
            <a:ext cx="8419364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Giỗ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mùng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M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ười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Ba.</a:t>
            </a:r>
            <a:endParaRPr lang="vi-VN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C15C8-B8EB-46A2-8B51-61A8B9273773}"/>
              </a:ext>
            </a:extLst>
          </p:cNvPr>
          <p:cNvSpPr txBox="1"/>
          <p:nvPr/>
        </p:nvSpPr>
        <p:spPr>
          <a:xfrm>
            <a:off x="422564" y="3445862"/>
            <a:ext cx="8340436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Tìm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từ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ngữ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miêu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cảnh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của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xứ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Nghệ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  <a:endParaRPr lang="vi-VN" sz="40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20BC9-9818-4209-A02F-A1426AFF3240}"/>
              </a:ext>
            </a:extLst>
          </p:cNvPr>
          <p:cNvSpPr txBox="1"/>
          <p:nvPr/>
        </p:nvSpPr>
        <p:spPr>
          <a:xfrm>
            <a:off x="187036" y="4724400"/>
            <a:ext cx="8419364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Non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ước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biếc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ồ.</a:t>
            </a:r>
            <a:endParaRPr lang="vi-VN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6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6463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6749469-8661-420C-8EE4-5772A95C88A9}"/>
              </a:ext>
            </a:extLst>
          </p:cNvPr>
          <p:cNvSpPr txBox="1"/>
          <p:nvPr/>
        </p:nvSpPr>
        <p:spPr>
          <a:xfrm>
            <a:off x="76200" y="965962"/>
            <a:ext cx="9067800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Chọn</a:t>
            </a:r>
            <a:r>
              <a:rPr lang="en-US" sz="4000" dirty="0">
                <a:latin typeface="UTM Avo" panose="02040603050506020204" pitchFamily="18" charset="0"/>
              </a:rPr>
              <a:t> ý </a:t>
            </a:r>
            <a:r>
              <a:rPr lang="en-US" sz="4000" dirty="0" err="1">
                <a:latin typeface="UTM Avo" panose="02040603050506020204" pitchFamily="18" charset="0"/>
              </a:rPr>
              <a:t>giải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thích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đúng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mỗi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câu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sau</a:t>
            </a:r>
            <a:r>
              <a:rPr lang="en-US" sz="4000" dirty="0">
                <a:latin typeface="UTM Avo" panose="02040603050506020204" pitchFamily="18" charset="0"/>
              </a:rPr>
              <a:t>:</a:t>
            </a:r>
            <a:endParaRPr lang="vi-VN" sz="4000" dirty="0">
              <a:latin typeface="UTM Avo" panose="02040603050506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76598"/>
              </p:ext>
            </p:extLst>
          </p:nvPr>
        </p:nvGraphicFramePr>
        <p:xfrm>
          <a:off x="76200" y="1704622"/>
          <a:ext cx="89154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sz="3200" b="1" dirty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Tháp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cò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bay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Tháp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cò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Tháp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mênh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mông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Tháp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lóng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lánh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a.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Tháp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Tháp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4350547" y="5410200"/>
            <a:ext cx="519106" cy="6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4419820" y="3373582"/>
            <a:ext cx="519106" cy="6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8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ocument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0566"/>
            <a:ext cx="3962400" cy="27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cuments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3639"/>
            <a:ext cx="4495799" cy="27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381000" y="3348239"/>
            <a:ext cx="8382000" cy="18591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Nam.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0" y="943970"/>
            <a:ext cx="8991600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? Qua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hiểu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đ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iều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0" y="1879800"/>
            <a:ext cx="8991600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địa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ước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nhắc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dao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minh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9582" y="116256"/>
            <a:ext cx="3717781" cy="1219115"/>
            <a:chOff x="549644" y="513664"/>
            <a:chExt cx="2788336" cy="914336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12996" y="513664"/>
              <a:ext cx="242498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0" y="1025275"/>
            <a:ext cx="8991600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riêng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được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nhắc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bài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473" y="1928291"/>
            <a:ext cx="8977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Nam,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Thọ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Nam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Tháp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M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ười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Tháp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M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ười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Nam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5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82" y="228600"/>
            <a:ext cx="899160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</a:rPr>
              <a:t> ở </a:t>
            </a:r>
            <a:r>
              <a:rPr lang="en-US" sz="3600" dirty="0" err="1">
                <a:latin typeface="UTM Avo" panose="02040603050506020204" pitchFamily="18" charset="0"/>
              </a:rPr>
              <a:t>cột</a:t>
            </a:r>
            <a:r>
              <a:rPr lang="en-US" sz="3600" dirty="0">
                <a:latin typeface="UTM Avo" panose="02040603050506020204" pitchFamily="18" charset="0"/>
              </a:rPr>
              <a:t> A </a:t>
            </a:r>
            <a:r>
              <a:rPr lang="en-US" sz="3600" dirty="0" err="1">
                <a:latin typeface="UTM Avo" panose="02040603050506020204" pitchFamily="18" charset="0"/>
              </a:rPr>
              <a:t>thuộc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kiểu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ở </a:t>
            </a:r>
            <a:r>
              <a:rPr lang="en-US" sz="3600" dirty="0" err="1">
                <a:latin typeface="UTM Avo" panose="02040603050506020204" pitchFamily="18" charset="0"/>
              </a:rPr>
              <a:t>cột</a:t>
            </a:r>
            <a:r>
              <a:rPr lang="en-US" sz="3600" dirty="0">
                <a:latin typeface="UTM Avo" panose="02040603050506020204" pitchFamily="18" charset="0"/>
              </a:rPr>
              <a:t> B?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618" y="1524000"/>
            <a:ext cx="4973782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618" y="2438400"/>
            <a:ext cx="49737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618" y="3581400"/>
            <a:ext cx="4973782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" name="Rectangle 5"/>
          <p:cNvSpPr/>
          <p:nvPr/>
        </p:nvSpPr>
        <p:spPr>
          <a:xfrm>
            <a:off x="86591" y="4946072"/>
            <a:ext cx="5020232" cy="1073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1524000"/>
            <a:ext cx="3297382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6564" y="2628900"/>
            <a:ext cx="3297382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6564" y="3810000"/>
            <a:ext cx="3297382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3491" y="5178135"/>
            <a:ext cx="3297382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4" idx="3"/>
            <a:endCxn id="9" idx="1"/>
          </p:cNvCxnSpPr>
          <p:nvPr/>
        </p:nvCxnSpPr>
        <p:spPr>
          <a:xfrm>
            <a:off x="5105400" y="2933700"/>
            <a:ext cx="651164" cy="1181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4133850"/>
            <a:ext cx="651164" cy="1181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1"/>
          </p:cNvCxnSpPr>
          <p:nvPr/>
        </p:nvCxnSpPr>
        <p:spPr>
          <a:xfrm flipV="1">
            <a:off x="5112327" y="2933700"/>
            <a:ext cx="644237" cy="2495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9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-20782" y="600733"/>
            <a:ext cx="257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rPr>
              <a:t>BÀI 26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16299" y="533400"/>
            <a:ext cx="777393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TRÊN CÁC MIỀN ĐẤT N</a:t>
            </a:r>
            <a:r>
              <a:rPr lang="vi-VN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ƯỚC</a:t>
            </a:r>
            <a:endParaRPr lang="en-US" sz="44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57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296659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219200"/>
            <a:ext cx="8763000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</a:t>
            </a:r>
            <a:r>
              <a:rPr lang="en-US" sz="4000" dirty="0" err="1">
                <a:latin typeface="UTM Avo" panose="02040603050506020204" pitchFamily="18" charset="0"/>
              </a:rPr>
              <a:t>Việt</a:t>
            </a:r>
            <a:r>
              <a:rPr lang="en-US" sz="4000" dirty="0">
                <a:latin typeface="UTM Avo" panose="02040603050506020204" pitchFamily="18" charset="0"/>
              </a:rPr>
              <a:t> Nam </a:t>
            </a:r>
            <a:r>
              <a:rPr lang="en-US" sz="4000" dirty="0" err="1">
                <a:latin typeface="UTM Avo" panose="02040603050506020204" pitchFamily="18" charset="0"/>
              </a:rPr>
              <a:t>thật</a:t>
            </a:r>
            <a:r>
              <a:rPr lang="en-US" sz="4000" dirty="0">
                <a:latin typeface="UTM Avo" panose="02040603050506020204" pitchFamily="18" charset="0"/>
              </a:rPr>
              <a:t> t</a:t>
            </a:r>
            <a:r>
              <a:rPr lang="vi-VN" sz="4000" dirty="0">
                <a:latin typeface="UTM Avo" panose="02040603050506020204" pitchFamily="18" charset="0"/>
              </a:rPr>
              <a:t>ươ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vi-VN" sz="4000" dirty="0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Hãy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cùng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nhau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en-US" sz="4000" dirty="0" err="1">
                <a:latin typeface="UTM Avo" panose="02040603050506020204" pitchFamily="18" charset="0"/>
              </a:rPr>
              <a:t>th</a:t>
            </a:r>
            <a:r>
              <a:rPr lang="vi-VN" sz="4000" dirty="0">
                <a:latin typeface="UTM Avo" panose="02040603050506020204" pitchFamily="18" charset="0"/>
              </a:rPr>
              <a:t>ă</a:t>
            </a:r>
            <a:r>
              <a:rPr lang="en-US" sz="4000" dirty="0">
                <a:latin typeface="UTM Avo" panose="02040603050506020204" pitchFamily="18" charset="0"/>
              </a:rPr>
              <a:t>m </a:t>
            </a:r>
            <a:r>
              <a:rPr lang="en-US" sz="4000" dirty="0" err="1">
                <a:latin typeface="UTM Avo" panose="02040603050506020204" pitchFamily="18" charset="0"/>
              </a:rPr>
              <a:t>các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qua </a:t>
            </a:r>
            <a:r>
              <a:rPr lang="en-US" sz="4000" dirty="0" err="1">
                <a:latin typeface="UTM Avo" panose="02040603050506020204" pitchFamily="18" charset="0"/>
              </a:rPr>
              <a:t>những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câu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dao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Đầu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tiên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chúng</a:t>
            </a:r>
            <a:r>
              <a:rPr lang="en-US" sz="4000" dirty="0">
                <a:latin typeface="UTM Avo" panose="02040603050506020204" pitchFamily="18" charset="0"/>
              </a:rPr>
              <a:t> ta </a:t>
            </a:r>
            <a:r>
              <a:rPr lang="en-US" sz="4000" dirty="0" err="1">
                <a:latin typeface="UTM Avo" panose="02040603050506020204" pitchFamily="18" charset="0"/>
              </a:rPr>
              <a:t>sẽ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đến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Phú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Thọ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Bắc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ta, n</a:t>
            </a:r>
            <a:r>
              <a:rPr lang="vi-VN" sz="4000" dirty="0">
                <a:latin typeface="UTM Avo" panose="02040603050506020204" pitchFamily="18" charset="0"/>
              </a:rPr>
              <a:t>ơ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đề</a:t>
            </a:r>
            <a:r>
              <a:rPr lang="en-US" sz="4000" dirty="0">
                <a:latin typeface="UTM Avo" panose="02040603050506020204" pitchFamily="18" charset="0"/>
              </a:rPr>
              <a:t>n </a:t>
            </a:r>
            <a:r>
              <a:rPr lang="en-US" sz="4000" dirty="0" err="1">
                <a:latin typeface="UTM Avo" panose="02040603050506020204" pitchFamily="18" charset="0"/>
              </a:rPr>
              <a:t>thờ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Vua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Hùng</a:t>
            </a:r>
            <a:r>
              <a:rPr lang="en-US" sz="4000" dirty="0">
                <a:latin typeface="UTM Avo" panose="02040603050506020204" pitchFamily="18" charset="0"/>
              </a:rPr>
              <a:t>, n</a:t>
            </a:r>
            <a:r>
              <a:rPr lang="vi-VN" sz="4000" dirty="0">
                <a:latin typeface="UTM Avo" panose="02040603050506020204" pitchFamily="18" charset="0"/>
              </a:rPr>
              <a:t>ơ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vi-VN" sz="4000" dirty="0">
                <a:latin typeface="UTM Avo" panose="02040603050506020204" pitchFamily="18" charset="0"/>
              </a:rPr>
              <a:t>được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gọi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là</a:t>
            </a:r>
            <a:r>
              <a:rPr lang="en-US" sz="4000" dirty="0">
                <a:latin typeface="UTM Avo" panose="02040603050506020204" pitchFamily="18" charset="0"/>
              </a:rPr>
              <a:t> “</a:t>
            </a:r>
            <a:r>
              <a:rPr lang="en-US" sz="4000" dirty="0" err="1">
                <a:latin typeface="UTM Avo" panose="02040603050506020204" pitchFamily="18" charset="0"/>
              </a:rPr>
              <a:t>quê</a:t>
            </a:r>
            <a:r>
              <a:rPr lang="en-US" sz="4000" dirty="0">
                <a:latin typeface="UTM Avo" panose="02040603050506020204" pitchFamily="18" charset="0"/>
              </a:rPr>
              <a:t> cha </a:t>
            </a:r>
            <a:r>
              <a:rPr lang="vi-VN" sz="4000" dirty="0">
                <a:latin typeface="UTM Avo" panose="02040603050506020204" pitchFamily="18" charset="0"/>
              </a:rPr>
              <a:t>đấ</a:t>
            </a:r>
            <a:r>
              <a:rPr lang="en-US" sz="4000" dirty="0">
                <a:latin typeface="UTM Avo" panose="02040603050506020204" pitchFamily="18" charset="0"/>
              </a:rPr>
              <a:t>t </a:t>
            </a:r>
            <a:r>
              <a:rPr lang="en-US" sz="4000" dirty="0" err="1">
                <a:latin typeface="UTM Avo" panose="02040603050506020204" pitchFamily="18" charset="0"/>
              </a:rPr>
              <a:t>tổ</a:t>
            </a:r>
            <a:r>
              <a:rPr lang="en-US" sz="4000" dirty="0">
                <a:latin typeface="UTM Avo" panose="02040603050506020204" pitchFamily="18" charset="0"/>
              </a:rPr>
              <a:t>”.	</a:t>
            </a:r>
          </a:p>
          <a:p>
            <a:pPr algn="ctr"/>
            <a:r>
              <a:rPr lang="en-US" sz="4000" dirty="0" err="1">
                <a:latin typeface="UTM Avo" panose="02040603050506020204" pitchFamily="18" charset="0"/>
              </a:rPr>
              <a:t>Dù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ai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vi-VN" sz="4000" dirty="0">
                <a:latin typeface="UTM Avo" panose="02040603050506020204" pitchFamily="18" charset="0"/>
              </a:rPr>
              <a:t>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xuôi</a:t>
            </a:r>
            <a:endParaRPr lang="en-US" sz="4000" dirty="0">
              <a:latin typeface="UTM Avo" panose="02040603050506020204" pitchFamily="18" charset="0"/>
            </a:endParaRPr>
          </a:p>
          <a:p>
            <a:pPr algn="ctr"/>
            <a:r>
              <a:rPr lang="en-US" sz="4000" dirty="0" err="1">
                <a:latin typeface="UTM Avo" panose="02040603050506020204" pitchFamily="18" charset="0"/>
              </a:rPr>
              <a:t>Nhớ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ngày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Giỗ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Tổ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mùng</a:t>
            </a:r>
            <a:r>
              <a:rPr lang="en-US" sz="4000" dirty="0">
                <a:latin typeface="UTM Avo" panose="02040603050506020204" pitchFamily="18" charset="0"/>
              </a:rPr>
              <a:t> M</a:t>
            </a:r>
            <a:r>
              <a:rPr lang="vi-VN" sz="4000" dirty="0">
                <a:latin typeface="UTM Avo" panose="02040603050506020204" pitchFamily="18" charset="0"/>
              </a:rPr>
              <a:t>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tháng</a:t>
            </a:r>
            <a:r>
              <a:rPr lang="en-US" sz="4000" dirty="0">
                <a:latin typeface="UTM Avo" panose="02040603050506020204" pitchFamily="18" charset="0"/>
              </a:rPr>
              <a:t> Ba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02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178294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114124"/>
            <a:ext cx="8763000" cy="56630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Tiếp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chúng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en-US" sz="3600" dirty="0" err="1">
                <a:latin typeface="UTM Avo" panose="02040603050506020204" pitchFamily="18" charset="0"/>
              </a:rPr>
              <a:t>cùng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Trung</a:t>
            </a:r>
            <a:r>
              <a:rPr lang="en-US" sz="36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Đ</a:t>
            </a:r>
            <a:r>
              <a:rPr lang="vi-VN" sz="3600" dirty="0">
                <a:latin typeface="UTM Avo" panose="02040603050506020204" pitchFamily="18" charset="0"/>
              </a:rPr>
              <a:t>ường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Nghệ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quanh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quanh</a:t>
            </a:r>
            <a:endParaRPr lang="en-US" sz="3600" dirty="0">
              <a:latin typeface="UTM Avo" panose="02040603050506020204" pitchFamily="18" charset="0"/>
            </a:endParaRP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Non </a:t>
            </a:r>
            <a:r>
              <a:rPr lang="en-US" sz="3600" dirty="0" err="1">
                <a:latin typeface="UTM Avo" panose="02040603050506020204" pitchFamily="18" charset="0"/>
              </a:rPr>
              <a:t>xanh</a:t>
            </a:r>
            <a:r>
              <a:rPr lang="en-US" sz="3600" dirty="0">
                <a:latin typeface="UTM Avo" panose="02040603050506020204" pitchFamily="18" charset="0"/>
              </a:rPr>
              <a:t> n</a:t>
            </a:r>
            <a:r>
              <a:rPr lang="vi-VN" sz="3600" dirty="0">
                <a:latin typeface="UTM Avo" panose="02040603050506020204" pitchFamily="18" charset="0"/>
              </a:rPr>
              <a:t>ướ</a:t>
            </a:r>
            <a:r>
              <a:rPr lang="en-US" sz="3600" dirty="0">
                <a:latin typeface="UTM Avo" panose="02040603050506020204" pitchFamily="18" charset="0"/>
              </a:rPr>
              <a:t>c </a:t>
            </a:r>
            <a:r>
              <a:rPr lang="en-US" sz="3600" dirty="0" err="1">
                <a:latin typeface="UTM Avo" panose="02040603050506020204" pitchFamily="18" charset="0"/>
              </a:rPr>
              <a:t>biếc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</a:t>
            </a:r>
            <a:r>
              <a:rPr lang="vi-VN" sz="3600" dirty="0">
                <a:latin typeface="UTM Avo" panose="02040603050506020204" pitchFamily="18" charset="0"/>
              </a:rPr>
              <a:t>ư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tranh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đồ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chúng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en-US" sz="3600" dirty="0" err="1">
                <a:latin typeface="UTM Avo" panose="02040603050506020204" pitchFamily="18" charset="0"/>
              </a:rPr>
              <a:t>cùng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phá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đất</a:t>
            </a:r>
            <a:r>
              <a:rPr lang="en-US" sz="3600" dirty="0">
                <a:latin typeface="UTM Avo" panose="02040603050506020204" pitchFamily="18" charset="0"/>
              </a:rPr>
              <a:t> Nam </a:t>
            </a:r>
            <a:r>
              <a:rPr lang="en-US" sz="3600" dirty="0" err="1">
                <a:latin typeface="UTM Avo" panose="02040603050506020204" pitchFamily="18" charset="0"/>
              </a:rPr>
              <a:t>Bộ</a:t>
            </a:r>
            <a:r>
              <a:rPr lang="en-US" sz="36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3600" dirty="0" err="1">
                <a:latin typeface="UTM Avo" panose="02040603050506020204" pitchFamily="18" charset="0"/>
              </a:rPr>
              <a:t>Đồng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Tháp</a:t>
            </a:r>
            <a:r>
              <a:rPr lang="en-US" sz="3600" dirty="0">
                <a:latin typeface="UTM Avo" panose="02040603050506020204" pitchFamily="18" charset="0"/>
              </a:rPr>
              <a:t> M</a:t>
            </a:r>
            <a:r>
              <a:rPr lang="vi-VN" sz="3600" dirty="0">
                <a:latin typeface="UTM Avo" panose="02040603050506020204" pitchFamily="18" charset="0"/>
              </a:rPr>
              <a:t>ười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cò</a:t>
            </a:r>
            <a:r>
              <a:rPr lang="en-US" sz="3600" dirty="0">
                <a:latin typeface="UTM Avo" panose="02040603050506020204" pitchFamily="18" charset="0"/>
              </a:rPr>
              <a:t> bay </a:t>
            </a:r>
            <a:r>
              <a:rPr lang="en-US" sz="3600" dirty="0" err="1">
                <a:latin typeface="UTM Avo" panose="02040603050506020204" pitchFamily="18" charset="0"/>
              </a:rPr>
              <a:t>thẳng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cánh</a:t>
            </a:r>
            <a:endParaRPr lang="en-US" sz="3600" dirty="0">
              <a:latin typeface="UTM Avo" panose="02040603050506020204" pitchFamily="18" charset="0"/>
            </a:endParaRP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N</a:t>
            </a:r>
            <a:r>
              <a:rPr lang="vi-VN" sz="3600" dirty="0">
                <a:latin typeface="UTM Avo" panose="02040603050506020204" pitchFamily="18" charset="0"/>
              </a:rPr>
              <a:t>ướ</a:t>
            </a:r>
            <a:r>
              <a:rPr lang="en-US" sz="3600" dirty="0">
                <a:latin typeface="UTM Avo" panose="02040603050506020204" pitchFamily="18" charset="0"/>
              </a:rPr>
              <a:t>c </a:t>
            </a:r>
            <a:r>
              <a:rPr lang="en-US" sz="3600" dirty="0" err="1">
                <a:latin typeface="UTM Avo" panose="02040603050506020204" pitchFamily="18" charset="0"/>
              </a:rPr>
              <a:t>Tháp</a:t>
            </a:r>
            <a:r>
              <a:rPr lang="en-US" sz="3600" dirty="0">
                <a:latin typeface="UTM Avo" panose="02040603050506020204" pitchFamily="18" charset="0"/>
              </a:rPr>
              <a:t> M</a:t>
            </a:r>
            <a:r>
              <a:rPr lang="vi-VN" sz="3600" dirty="0">
                <a:latin typeface="UTM Avo" panose="02040603050506020204" pitchFamily="18" charset="0"/>
              </a:rPr>
              <a:t>ười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lóng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tôm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Vậy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chúng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vi-VN" sz="3600" dirty="0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</a:t>
            </a:r>
            <a:r>
              <a:rPr lang="en-US" sz="3600" dirty="0">
                <a:latin typeface="UTM Avo" panose="02040603050506020204" pitchFamily="18" charset="0"/>
              </a:rPr>
              <a:t>i qua </a:t>
            </a:r>
            <a:r>
              <a:rPr lang="en-US" sz="3600" dirty="0" err="1">
                <a:latin typeface="UTM Avo" panose="02040603050506020204" pitchFamily="18" charset="0"/>
              </a:rPr>
              <a:t>ba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Bắc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Trung</a:t>
            </a:r>
            <a:r>
              <a:rPr lang="en-US" sz="3600" dirty="0">
                <a:latin typeface="UTM Avo" panose="02040603050506020204" pitchFamily="18" charset="0"/>
              </a:rPr>
              <a:t>, Nam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đất</a:t>
            </a:r>
            <a:r>
              <a:rPr lang="en-US" sz="3600" dirty="0">
                <a:latin typeface="UTM Avo" panose="02040603050506020204" pitchFamily="18" charset="0"/>
              </a:rPr>
              <a:t> n</a:t>
            </a:r>
            <a:r>
              <a:rPr lang="vi-VN" sz="3600" dirty="0">
                <a:latin typeface="UTM Avo" panose="02040603050506020204" pitchFamily="18" charset="0"/>
              </a:rPr>
              <a:t>ướ</a:t>
            </a:r>
            <a:r>
              <a:rPr lang="en-US" sz="3600" dirty="0">
                <a:latin typeface="UTM Avo" panose="02040603050506020204" pitchFamily="18" charset="0"/>
              </a:rPr>
              <a:t>c. N</a:t>
            </a:r>
            <a:r>
              <a:rPr lang="vi-VN" sz="3600" dirty="0">
                <a:latin typeface="UTM Avo" panose="02040603050506020204" pitchFamily="18" charset="0"/>
              </a:rPr>
              <a:t>ơ</a:t>
            </a:r>
            <a:r>
              <a:rPr lang="en-US" sz="3600" dirty="0">
                <a:latin typeface="UTM Avo" panose="02040603050506020204" pitchFamily="18" charset="0"/>
              </a:rPr>
              <a:t>i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cũng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biết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</a:t>
            </a:r>
            <a:r>
              <a:rPr lang="vi-VN" sz="3600" dirty="0">
                <a:latin typeface="UTM Avo" panose="02040603050506020204" pitchFamily="18" charset="0"/>
              </a:rPr>
              <a:t>ươn</a:t>
            </a:r>
            <a:r>
              <a:rPr lang="en-US" sz="3600" dirty="0">
                <a:latin typeface="UTM Avo" panose="02040603050506020204" pitchFamily="18" charset="0"/>
              </a:rPr>
              <a:t>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84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296659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219200"/>
            <a:ext cx="8763000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</a:t>
            </a:r>
            <a:r>
              <a:rPr lang="en-US" sz="4000" dirty="0" err="1">
                <a:latin typeface="UTM Avo" panose="02040603050506020204" pitchFamily="18" charset="0"/>
              </a:rPr>
              <a:t>Việt</a:t>
            </a:r>
            <a:r>
              <a:rPr lang="en-US" sz="4000" dirty="0">
                <a:latin typeface="UTM Avo" panose="02040603050506020204" pitchFamily="18" charset="0"/>
              </a:rPr>
              <a:t> Nam </a:t>
            </a:r>
            <a:r>
              <a:rPr lang="en-US" sz="4000" dirty="0" err="1">
                <a:latin typeface="UTM Avo" panose="02040603050506020204" pitchFamily="18" charset="0"/>
              </a:rPr>
              <a:t>thật</a:t>
            </a:r>
            <a:r>
              <a:rPr lang="en-US" sz="4000" dirty="0">
                <a:latin typeface="UTM Avo" panose="02040603050506020204" pitchFamily="18" charset="0"/>
              </a:rPr>
              <a:t> t</a:t>
            </a:r>
            <a:r>
              <a:rPr lang="vi-VN" sz="4000" dirty="0">
                <a:latin typeface="UTM Avo" panose="02040603050506020204" pitchFamily="18" charset="0"/>
              </a:rPr>
              <a:t>ươ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vi-VN" sz="4000" dirty="0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Hãy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cùng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nhau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en-US" sz="4000" dirty="0" err="1">
                <a:latin typeface="UTM Avo" panose="02040603050506020204" pitchFamily="18" charset="0"/>
              </a:rPr>
              <a:t>th</a:t>
            </a:r>
            <a:r>
              <a:rPr lang="vi-VN" sz="4000" dirty="0">
                <a:latin typeface="UTM Avo" panose="02040603050506020204" pitchFamily="18" charset="0"/>
              </a:rPr>
              <a:t>ă</a:t>
            </a:r>
            <a:r>
              <a:rPr lang="en-US" sz="4000" dirty="0">
                <a:latin typeface="UTM Avo" panose="02040603050506020204" pitchFamily="18" charset="0"/>
              </a:rPr>
              <a:t>m </a:t>
            </a:r>
            <a:r>
              <a:rPr lang="en-US" sz="4000" dirty="0" err="1">
                <a:latin typeface="UTM Avo" panose="02040603050506020204" pitchFamily="18" charset="0"/>
              </a:rPr>
              <a:t>các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đất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qua </a:t>
            </a:r>
            <a:r>
              <a:rPr lang="en-US" sz="4000" dirty="0" err="1">
                <a:latin typeface="UTM Avo" panose="02040603050506020204" pitchFamily="18" charset="0"/>
              </a:rPr>
              <a:t>những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câu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dao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dirty="0" err="1">
                <a:latin typeface="UTM Avo" panose="02040603050506020204" pitchFamily="18" charset="0"/>
              </a:rPr>
              <a:t>Đầu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tiên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chúng</a:t>
            </a:r>
            <a:r>
              <a:rPr lang="en-US" sz="4000" dirty="0">
                <a:latin typeface="UTM Avo" panose="02040603050506020204" pitchFamily="18" charset="0"/>
              </a:rPr>
              <a:t> ta </a:t>
            </a:r>
            <a:r>
              <a:rPr lang="en-US" sz="4000" dirty="0" err="1">
                <a:latin typeface="UTM Avo" panose="02040603050506020204" pitchFamily="18" charset="0"/>
              </a:rPr>
              <a:t>sẽ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đến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Phú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Thọ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miền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Bắc</a:t>
            </a:r>
            <a:r>
              <a:rPr lang="en-US" sz="4000" dirty="0">
                <a:latin typeface="UTM Avo" panose="02040603050506020204" pitchFamily="18" charset="0"/>
              </a:rPr>
              <a:t> n</a:t>
            </a:r>
            <a:r>
              <a:rPr lang="vi-VN" sz="4000" dirty="0">
                <a:latin typeface="UTM Avo" panose="02040603050506020204" pitchFamily="18" charset="0"/>
              </a:rPr>
              <a:t>ướ</a:t>
            </a:r>
            <a:r>
              <a:rPr lang="en-US" sz="4000" dirty="0">
                <a:latin typeface="UTM Avo" panose="02040603050506020204" pitchFamily="18" charset="0"/>
              </a:rPr>
              <a:t>c ta, n</a:t>
            </a:r>
            <a:r>
              <a:rPr lang="vi-VN" sz="4000" dirty="0">
                <a:latin typeface="UTM Avo" panose="02040603050506020204" pitchFamily="18" charset="0"/>
              </a:rPr>
              <a:t>ơ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đề</a:t>
            </a:r>
            <a:r>
              <a:rPr lang="en-US" sz="4000" dirty="0">
                <a:latin typeface="UTM Avo" panose="02040603050506020204" pitchFamily="18" charset="0"/>
              </a:rPr>
              <a:t>n </a:t>
            </a:r>
            <a:r>
              <a:rPr lang="en-US" sz="4000" dirty="0" err="1">
                <a:latin typeface="UTM Avo" panose="02040603050506020204" pitchFamily="18" charset="0"/>
              </a:rPr>
              <a:t>thờ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Vua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Hùng</a:t>
            </a:r>
            <a:r>
              <a:rPr lang="en-US" sz="4000" dirty="0">
                <a:latin typeface="UTM Avo" panose="02040603050506020204" pitchFamily="18" charset="0"/>
              </a:rPr>
              <a:t>, n</a:t>
            </a:r>
            <a:r>
              <a:rPr lang="vi-VN" sz="4000" dirty="0">
                <a:latin typeface="UTM Avo" panose="02040603050506020204" pitchFamily="18" charset="0"/>
              </a:rPr>
              <a:t>ơ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vi-VN" sz="4000" dirty="0">
                <a:latin typeface="UTM Avo" panose="02040603050506020204" pitchFamily="18" charset="0"/>
              </a:rPr>
              <a:t>được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gọi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là</a:t>
            </a:r>
            <a:r>
              <a:rPr lang="en-US" sz="4000" dirty="0">
                <a:latin typeface="UTM Avo" panose="02040603050506020204" pitchFamily="18" charset="0"/>
              </a:rPr>
              <a:t> “</a:t>
            </a:r>
            <a:r>
              <a:rPr lang="en-US" sz="4000" dirty="0" err="1">
                <a:latin typeface="UTM Avo" panose="02040603050506020204" pitchFamily="18" charset="0"/>
              </a:rPr>
              <a:t>quê</a:t>
            </a:r>
            <a:r>
              <a:rPr lang="en-US" sz="4000" dirty="0">
                <a:latin typeface="UTM Avo" panose="02040603050506020204" pitchFamily="18" charset="0"/>
              </a:rPr>
              <a:t> cha </a:t>
            </a:r>
            <a:r>
              <a:rPr lang="vi-VN" sz="4000" dirty="0">
                <a:latin typeface="UTM Avo" panose="02040603050506020204" pitchFamily="18" charset="0"/>
              </a:rPr>
              <a:t>đấ</a:t>
            </a:r>
            <a:r>
              <a:rPr lang="en-US" sz="4000" dirty="0">
                <a:latin typeface="UTM Avo" panose="02040603050506020204" pitchFamily="18" charset="0"/>
              </a:rPr>
              <a:t>t </a:t>
            </a:r>
            <a:r>
              <a:rPr lang="en-US" sz="4000" dirty="0" err="1">
                <a:latin typeface="UTM Avo" panose="02040603050506020204" pitchFamily="18" charset="0"/>
              </a:rPr>
              <a:t>tổ</a:t>
            </a:r>
            <a:r>
              <a:rPr lang="en-US" sz="4000" dirty="0">
                <a:latin typeface="UTM Avo" panose="02040603050506020204" pitchFamily="18" charset="0"/>
              </a:rPr>
              <a:t>”.	</a:t>
            </a:r>
          </a:p>
          <a:p>
            <a:pPr algn="ctr"/>
            <a:r>
              <a:rPr lang="en-US" sz="4000" dirty="0" err="1">
                <a:latin typeface="UTM Avo" panose="02040603050506020204" pitchFamily="18" charset="0"/>
              </a:rPr>
              <a:t>Dù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ai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vi-VN" sz="4000" dirty="0">
                <a:latin typeface="UTM Avo" panose="02040603050506020204" pitchFamily="18" charset="0"/>
              </a:rPr>
              <a:t>đ</a:t>
            </a:r>
            <a:r>
              <a:rPr lang="en-US" sz="4000" dirty="0">
                <a:latin typeface="UTM Avo" panose="02040603050506020204" pitchFamily="18" charset="0"/>
              </a:rPr>
              <a:t>i </a:t>
            </a:r>
            <a:r>
              <a:rPr lang="en-US" sz="4000" dirty="0" err="1">
                <a:latin typeface="UTM Avo" panose="02040603050506020204" pitchFamily="18" charset="0"/>
              </a:rPr>
              <a:t>ng</a:t>
            </a:r>
            <a:r>
              <a:rPr lang="vi-VN" sz="4000" dirty="0">
                <a:latin typeface="UTM Avo" panose="02040603050506020204" pitchFamily="18" charset="0"/>
              </a:rPr>
              <a:t>ược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xuôi</a:t>
            </a:r>
            <a:endParaRPr lang="en-US" sz="4000" dirty="0">
              <a:latin typeface="UTM Avo" panose="02040603050506020204" pitchFamily="18" charset="0"/>
            </a:endParaRPr>
          </a:p>
          <a:p>
            <a:pPr algn="ctr"/>
            <a:r>
              <a:rPr lang="en-US" sz="4000" dirty="0" err="1">
                <a:latin typeface="UTM Avo" panose="02040603050506020204" pitchFamily="18" charset="0"/>
              </a:rPr>
              <a:t>Nhớ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ngày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Giỗ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Tổ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mùng</a:t>
            </a:r>
            <a:r>
              <a:rPr lang="en-US" sz="4000" dirty="0">
                <a:latin typeface="UTM Avo" panose="02040603050506020204" pitchFamily="18" charset="0"/>
              </a:rPr>
              <a:t> M</a:t>
            </a:r>
            <a:r>
              <a:rPr lang="vi-VN" sz="4000" dirty="0">
                <a:latin typeface="UTM Avo" panose="02040603050506020204" pitchFamily="18" charset="0"/>
              </a:rPr>
              <a:t>ười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tháng</a:t>
            </a:r>
            <a:r>
              <a:rPr lang="en-US" sz="4000" dirty="0">
                <a:latin typeface="UTM Avo" panose="02040603050506020204" pitchFamily="18" charset="0"/>
              </a:rPr>
              <a:t> Ba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8" y="1321374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5" y="3189584"/>
            <a:ext cx="535396" cy="535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6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6275" y="7571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6200" y="178294"/>
            <a:ext cx="600075" cy="54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61055" y="178294"/>
            <a:ext cx="6180715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miền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n</a:t>
            </a:r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ướ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" y="1114124"/>
            <a:ext cx="8763000" cy="56630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Tiếp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chúng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en-US" sz="3600" dirty="0" err="1">
                <a:latin typeface="UTM Avo" panose="02040603050506020204" pitchFamily="18" charset="0"/>
              </a:rPr>
              <a:t>cùng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Trung</a:t>
            </a:r>
            <a:r>
              <a:rPr lang="en-US" sz="36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Đ</a:t>
            </a:r>
            <a:r>
              <a:rPr lang="vi-VN" sz="3600" dirty="0">
                <a:latin typeface="UTM Avo" panose="02040603050506020204" pitchFamily="18" charset="0"/>
              </a:rPr>
              <a:t>ường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Nghệ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quanh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quanh</a:t>
            </a:r>
            <a:endParaRPr lang="en-US" sz="3600" dirty="0">
              <a:latin typeface="UTM Avo" panose="02040603050506020204" pitchFamily="18" charset="0"/>
            </a:endParaRP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Non </a:t>
            </a:r>
            <a:r>
              <a:rPr lang="en-US" sz="3600" dirty="0" err="1">
                <a:latin typeface="UTM Avo" panose="02040603050506020204" pitchFamily="18" charset="0"/>
              </a:rPr>
              <a:t>xanh</a:t>
            </a:r>
            <a:r>
              <a:rPr lang="en-US" sz="3600" dirty="0">
                <a:latin typeface="UTM Avo" panose="02040603050506020204" pitchFamily="18" charset="0"/>
              </a:rPr>
              <a:t> n</a:t>
            </a:r>
            <a:r>
              <a:rPr lang="vi-VN" sz="3600" dirty="0">
                <a:latin typeface="UTM Avo" panose="02040603050506020204" pitchFamily="18" charset="0"/>
              </a:rPr>
              <a:t>ướ</a:t>
            </a:r>
            <a:r>
              <a:rPr lang="en-US" sz="3600" dirty="0">
                <a:latin typeface="UTM Avo" panose="02040603050506020204" pitchFamily="18" charset="0"/>
              </a:rPr>
              <a:t>c </a:t>
            </a:r>
            <a:r>
              <a:rPr lang="en-US" sz="3600" dirty="0" err="1">
                <a:latin typeface="UTM Avo" panose="02040603050506020204" pitchFamily="18" charset="0"/>
              </a:rPr>
              <a:t>biếc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</a:t>
            </a:r>
            <a:r>
              <a:rPr lang="vi-VN" sz="3600" dirty="0">
                <a:latin typeface="UTM Avo" panose="02040603050506020204" pitchFamily="18" charset="0"/>
              </a:rPr>
              <a:t>ư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tranh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đồ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chúng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en-US" sz="3600" dirty="0" err="1">
                <a:latin typeface="UTM Avo" panose="02040603050506020204" pitchFamily="18" charset="0"/>
              </a:rPr>
              <a:t>cùng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phá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đất</a:t>
            </a:r>
            <a:r>
              <a:rPr lang="en-US" sz="3600" dirty="0">
                <a:latin typeface="UTM Avo" panose="02040603050506020204" pitchFamily="18" charset="0"/>
              </a:rPr>
              <a:t> Nam </a:t>
            </a:r>
            <a:r>
              <a:rPr lang="en-US" sz="3600" dirty="0" err="1">
                <a:latin typeface="UTM Avo" panose="02040603050506020204" pitchFamily="18" charset="0"/>
              </a:rPr>
              <a:t>Bộ</a:t>
            </a:r>
            <a:r>
              <a:rPr lang="en-US" sz="36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3600" dirty="0" err="1">
                <a:latin typeface="UTM Avo" panose="02040603050506020204" pitchFamily="18" charset="0"/>
              </a:rPr>
              <a:t>Đồng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Tháp</a:t>
            </a:r>
            <a:r>
              <a:rPr lang="en-US" sz="3600" dirty="0">
                <a:latin typeface="UTM Avo" panose="02040603050506020204" pitchFamily="18" charset="0"/>
              </a:rPr>
              <a:t> M</a:t>
            </a:r>
            <a:r>
              <a:rPr lang="vi-VN" sz="3600" dirty="0">
                <a:latin typeface="UTM Avo" panose="02040603050506020204" pitchFamily="18" charset="0"/>
              </a:rPr>
              <a:t>ười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cò</a:t>
            </a:r>
            <a:r>
              <a:rPr lang="en-US" sz="3600" dirty="0">
                <a:latin typeface="UTM Avo" panose="02040603050506020204" pitchFamily="18" charset="0"/>
              </a:rPr>
              <a:t> bay </a:t>
            </a:r>
            <a:r>
              <a:rPr lang="en-US" sz="3600" dirty="0" err="1">
                <a:latin typeface="UTM Avo" panose="02040603050506020204" pitchFamily="18" charset="0"/>
              </a:rPr>
              <a:t>thẳng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cánh</a:t>
            </a:r>
            <a:endParaRPr lang="en-US" sz="3600" dirty="0">
              <a:latin typeface="UTM Avo" panose="02040603050506020204" pitchFamily="18" charset="0"/>
            </a:endParaRP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N</a:t>
            </a:r>
            <a:r>
              <a:rPr lang="vi-VN" sz="3600" dirty="0">
                <a:latin typeface="UTM Avo" panose="02040603050506020204" pitchFamily="18" charset="0"/>
              </a:rPr>
              <a:t>ướ</a:t>
            </a:r>
            <a:r>
              <a:rPr lang="en-US" sz="3600" dirty="0">
                <a:latin typeface="UTM Avo" panose="02040603050506020204" pitchFamily="18" charset="0"/>
              </a:rPr>
              <a:t>c </a:t>
            </a:r>
            <a:r>
              <a:rPr lang="en-US" sz="3600" dirty="0" err="1">
                <a:latin typeface="UTM Avo" panose="02040603050506020204" pitchFamily="18" charset="0"/>
              </a:rPr>
              <a:t>Tháp</a:t>
            </a:r>
            <a:r>
              <a:rPr lang="en-US" sz="3600" dirty="0">
                <a:latin typeface="UTM Avo" panose="02040603050506020204" pitchFamily="18" charset="0"/>
              </a:rPr>
              <a:t> M</a:t>
            </a:r>
            <a:r>
              <a:rPr lang="vi-VN" sz="3600" dirty="0">
                <a:latin typeface="UTM Avo" panose="02040603050506020204" pitchFamily="18" charset="0"/>
              </a:rPr>
              <a:t>ười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lóng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lánh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tôm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</a:rPr>
              <a:t>	</a:t>
            </a:r>
            <a:r>
              <a:rPr lang="en-US" sz="3600" dirty="0" err="1">
                <a:latin typeface="UTM Avo" panose="02040603050506020204" pitchFamily="18" charset="0"/>
              </a:rPr>
              <a:t>Vậy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chúng</a:t>
            </a:r>
            <a:r>
              <a:rPr lang="en-US" sz="3600" dirty="0">
                <a:latin typeface="UTM Avo" panose="02040603050506020204" pitchFamily="18" charset="0"/>
              </a:rPr>
              <a:t> ta </a:t>
            </a:r>
            <a:r>
              <a:rPr lang="vi-VN" sz="3600" dirty="0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</a:t>
            </a:r>
            <a:r>
              <a:rPr lang="en-US" sz="3600" dirty="0">
                <a:latin typeface="UTM Avo" panose="02040603050506020204" pitchFamily="18" charset="0"/>
              </a:rPr>
              <a:t>i qua </a:t>
            </a:r>
            <a:r>
              <a:rPr lang="en-US" sz="3600" dirty="0" err="1">
                <a:latin typeface="UTM Avo" panose="02040603050506020204" pitchFamily="18" charset="0"/>
              </a:rPr>
              <a:t>ba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Bắc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Trung</a:t>
            </a:r>
            <a:r>
              <a:rPr lang="en-US" sz="3600" dirty="0">
                <a:latin typeface="UTM Avo" panose="02040603050506020204" pitchFamily="18" charset="0"/>
              </a:rPr>
              <a:t>, Nam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đất</a:t>
            </a:r>
            <a:r>
              <a:rPr lang="en-US" sz="3600" dirty="0">
                <a:latin typeface="UTM Avo" panose="02040603050506020204" pitchFamily="18" charset="0"/>
              </a:rPr>
              <a:t> n</a:t>
            </a:r>
            <a:r>
              <a:rPr lang="vi-VN" sz="3600" dirty="0">
                <a:latin typeface="UTM Avo" panose="02040603050506020204" pitchFamily="18" charset="0"/>
              </a:rPr>
              <a:t>ướ</a:t>
            </a:r>
            <a:r>
              <a:rPr lang="en-US" sz="3600" dirty="0">
                <a:latin typeface="UTM Avo" panose="02040603050506020204" pitchFamily="18" charset="0"/>
              </a:rPr>
              <a:t>c. N</a:t>
            </a:r>
            <a:r>
              <a:rPr lang="vi-VN" sz="3600" dirty="0">
                <a:latin typeface="UTM Avo" panose="02040603050506020204" pitchFamily="18" charset="0"/>
              </a:rPr>
              <a:t>ơ</a:t>
            </a:r>
            <a:r>
              <a:rPr lang="en-US" sz="3600" dirty="0">
                <a:latin typeface="UTM Avo" panose="02040603050506020204" pitchFamily="18" charset="0"/>
              </a:rPr>
              <a:t>i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cũng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vi-VN" sz="3600" dirty="0">
                <a:latin typeface="UTM Avo" panose="02040603050506020204" pitchFamily="18" charset="0"/>
              </a:rPr>
              <a:t>để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biết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bao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</a:t>
            </a:r>
            <a:r>
              <a:rPr lang="vi-VN" sz="3600" dirty="0">
                <a:latin typeface="UTM Avo" panose="02040603050506020204" pitchFamily="18" charset="0"/>
              </a:rPr>
              <a:t>ươn</a:t>
            </a:r>
            <a:r>
              <a:rPr lang="en-US" sz="3600" dirty="0">
                <a:latin typeface="UTM Avo" panose="02040603050506020204" pitchFamily="18" charset="0"/>
              </a:rPr>
              <a:t>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7451"/>
            <a:ext cx="490383" cy="490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2D33F-1136-BBEE-5607-91B6A35B1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4953000"/>
            <a:ext cx="490383" cy="490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0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996192" y="275440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5273" y="252315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621483" y="685800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621483" y="1512744"/>
            <a:ext cx="3036117" cy="85452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Ca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dao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291590" y="190852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621482" y="2949072"/>
            <a:ext cx="3036118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đồ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285468" y="3276600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1911925" y="1717970"/>
            <a:ext cx="6927274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th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ơ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do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miệng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3048000" y="3158835"/>
            <a:ext cx="5791199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sông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núi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8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phu t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0608"/>
            <a:ext cx="4191000" cy="35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kinh-nghiem-di-den-h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7270"/>
            <a:ext cx="4267200" cy="35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152400" y="3955475"/>
            <a:ext cx="8763000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Khu Di tích lịch sử Đền Hùng thuộc thôn Cổ Tích - xã Hy Cương - thành phố Việt Trì - tỉnh Phú Thọ, là nơi thờ cúng các vua Hùng đã có công dựng nước, tổ tiên của dân tộc Việt Nam. </a:t>
            </a:r>
            <a:endParaRPr lang="vi-VN" sz="3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Xu-Nghe---diem-den-moi-cho-cac-ban-tre-yeu-kham-pha-1-1555789611-709-width665height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1148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cuments\2.12.Ve_noi_non_xanh_nuoc_biec_xu_Ngh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194464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533400" y="4191000"/>
            <a:ext cx="3423059" cy="168552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4495800" y="4191000"/>
            <a:ext cx="4648200" cy="168552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1172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18</cp:revision>
  <dcterms:created xsi:type="dcterms:W3CDTF">2022-04-26T15:55:34Z</dcterms:created>
  <dcterms:modified xsi:type="dcterms:W3CDTF">2024-04-24T02:51:15Z</dcterms:modified>
</cp:coreProperties>
</file>