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4" r:id="rId5"/>
    <p:sldId id="275" r:id="rId6"/>
    <p:sldId id="276" r:id="rId7"/>
    <p:sldId id="280" r:id="rId8"/>
    <p:sldId id="278" r:id="rId9"/>
    <p:sldId id="277" r:id="rId10"/>
    <p:sldId id="281" r:id="rId11"/>
    <p:sldId id="282" r:id="rId12"/>
    <p:sldId id="267" r:id="rId13"/>
    <p:sldId id="283" r:id="rId14"/>
    <p:sldId id="279" r:id="rId15"/>
    <p:sldId id="268" r:id="rId16"/>
    <p:sldId id="285" r:id="rId17"/>
    <p:sldId id="286" r:id="rId18"/>
    <p:sldId id="287" r:id="rId19"/>
    <p:sldId id="288" r:id="rId20"/>
    <p:sldId id="289" r:id="rId21"/>
    <p:sldId id="284" r:id="rId22"/>
    <p:sldId id="272" r:id="rId23"/>
    <p:sldId id="296" r:id="rId24"/>
    <p:sldId id="291" r:id="rId25"/>
    <p:sldId id="292" r:id="rId26"/>
    <p:sldId id="293" r:id="rId27"/>
    <p:sldId id="297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7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0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3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0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1F7F-32A8-4AC7-AEBA-174550F7D7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CF064-A35B-4922-A4A1-7188F413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186997" y="824124"/>
            <a:ext cx="2575207" cy="77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rPr>
              <a:t>BÀI 25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4849" y="821711"/>
            <a:ext cx="777393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ĐẤT N</a:t>
            </a:r>
            <a:r>
              <a:rPr lang="vi-VN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ƯỚ</a:t>
            </a:r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 CHÚNG MÌNH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7238" y="2362200"/>
            <a:ext cx="9112961" cy="5042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vi-VN" sz="3600" dirty="0">
                <a:latin typeface="UTM Avo" panose="02040603050506020204" pitchFamily="18" charset="0"/>
              </a:rPr>
              <a:t>Đ</a:t>
            </a:r>
            <a:r>
              <a:rPr lang="en-US" sz="3600" dirty="0" err="1">
                <a:latin typeface="UTM Avo" panose="02040603050506020204" pitchFamily="18" charset="0"/>
              </a:rPr>
              <a:t>oán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xem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nhỏ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tranh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</a:t>
            </a:r>
            <a:r>
              <a:rPr lang="en-US" sz="3600" dirty="0" err="1">
                <a:latin typeface="UTM Avo" panose="02040603050506020204" pitchFamily="18" charset="0"/>
              </a:rPr>
              <a:t>ang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nói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gì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7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296659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219200"/>
            <a:ext cx="8763000" cy="538608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3800" dirty="0" err="1">
                <a:latin typeface="UTM Avo" panose="02040603050506020204" pitchFamily="18" charset="0"/>
              </a:rPr>
              <a:t>Việt</a:t>
            </a:r>
            <a:r>
              <a:rPr lang="en-US" sz="3800" dirty="0">
                <a:latin typeface="UTM Avo" panose="02040603050506020204" pitchFamily="18" charset="0"/>
              </a:rPr>
              <a:t> Nam </a:t>
            </a:r>
            <a:r>
              <a:rPr lang="en-US" sz="3800" dirty="0" err="1">
                <a:latin typeface="UTM Avo" panose="02040603050506020204" pitchFamily="18" charset="0"/>
              </a:rPr>
              <a:t>là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đất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ướ</a:t>
            </a:r>
            <a:r>
              <a:rPr lang="en-US" sz="3800" dirty="0">
                <a:latin typeface="UTM Avo" panose="02040603050506020204" pitchFamily="18" charset="0"/>
              </a:rPr>
              <a:t>c t</a:t>
            </a:r>
            <a:r>
              <a:rPr lang="vi-VN" sz="3800" dirty="0">
                <a:latin typeface="UTM Avo" panose="02040603050506020204" pitchFamily="18" charset="0"/>
              </a:rPr>
              <a:t>ươi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đẹp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của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chúng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mình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Thủ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</a:t>
            </a:r>
            <a:r>
              <a:rPr lang="en-US" sz="3800" dirty="0">
                <a:latin typeface="UTM Avo" panose="02040603050506020204" pitchFamily="18" charset="0"/>
              </a:rPr>
              <a:t>o n</a:t>
            </a:r>
            <a:r>
              <a:rPr lang="vi-VN" sz="3800" dirty="0">
                <a:latin typeface="UTM Avo" panose="02040603050506020204" pitchFamily="18" charset="0"/>
              </a:rPr>
              <a:t>ước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mình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Nội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Lá</a:t>
            </a:r>
            <a:r>
              <a:rPr lang="en-US" sz="3800" dirty="0">
                <a:latin typeface="UTM Avo" panose="02040603050506020204" pitchFamily="18" charset="0"/>
              </a:rPr>
              <a:t> ờ </a:t>
            </a:r>
            <a:r>
              <a:rPr lang="en-US" sz="3800" dirty="0" err="1">
                <a:latin typeface="UTM Avo" panose="02040603050506020204" pitchFamily="18" charset="0"/>
              </a:rPr>
              <a:t>Tổ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quốc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hình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chữ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nhật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nền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đỏ</a:t>
            </a:r>
            <a:r>
              <a:rPr lang="en-US" sz="3800" dirty="0">
                <a:latin typeface="UTM Avo" panose="02040603050506020204" pitchFamily="18" charset="0"/>
              </a:rPr>
              <a:t>, ở </a:t>
            </a:r>
            <a:r>
              <a:rPr lang="en-US" sz="3800" dirty="0" err="1">
                <a:latin typeface="UTM Avo" panose="02040603050506020204" pitchFamily="18" charset="0"/>
              </a:rPr>
              <a:t>giữa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ngôi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sao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vàng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ă</a:t>
            </a:r>
            <a:r>
              <a:rPr lang="en-US" sz="3800" dirty="0">
                <a:latin typeface="UTM Avo" panose="02040603050506020204" pitchFamily="18" charset="0"/>
              </a:rPr>
              <a:t>m </a:t>
            </a:r>
            <a:r>
              <a:rPr lang="en-US" sz="3800" dirty="0" err="1">
                <a:latin typeface="UTM Avo" panose="02040603050506020204" pitchFamily="18" charset="0"/>
              </a:rPr>
              <a:t>cánh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800" dirty="0">
                <a:latin typeface="UTM Avo" panose="02040603050506020204" pitchFamily="18" charset="0"/>
              </a:rPr>
              <a:t>	</a:t>
            </a:r>
            <a:r>
              <a:rPr lang="en-US" sz="3800" dirty="0" err="1">
                <a:latin typeface="UTM Avo" panose="02040603050506020204" pitchFamily="18" charset="0"/>
              </a:rPr>
              <a:t>Việt</a:t>
            </a:r>
            <a:r>
              <a:rPr lang="en-US" sz="3800" dirty="0">
                <a:latin typeface="UTM Avo" panose="02040603050506020204" pitchFamily="18" charset="0"/>
              </a:rPr>
              <a:t> Nam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những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anh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hùng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công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lớn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với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đất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ướ</a:t>
            </a:r>
            <a:r>
              <a:rPr lang="en-US" sz="3800" dirty="0">
                <a:latin typeface="UTM Avo" panose="02040603050506020204" pitchFamily="18" charset="0"/>
              </a:rPr>
              <a:t>c </a:t>
            </a:r>
            <a:r>
              <a:rPr lang="en-US" sz="3800" dirty="0" err="1">
                <a:latin typeface="UTM Avo" panose="02040603050506020204" pitchFamily="18" charset="0"/>
              </a:rPr>
              <a:t>nh</a:t>
            </a:r>
            <a:r>
              <a:rPr lang="vi-VN" sz="3800" dirty="0">
                <a:latin typeface="UTM Avo" panose="02040603050506020204" pitchFamily="18" charset="0"/>
              </a:rPr>
              <a:t>ư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Hai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Tr</a:t>
            </a:r>
            <a:r>
              <a:rPr lang="vi-VN" sz="3800" dirty="0">
                <a:latin typeface="UTM Avo" panose="02040603050506020204" pitchFamily="18" charset="0"/>
              </a:rPr>
              <a:t>ưng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Triệu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Trần</a:t>
            </a:r>
            <a:r>
              <a:rPr lang="en-US" sz="3800" dirty="0">
                <a:latin typeface="UTM Avo" panose="02040603050506020204" pitchFamily="18" charset="0"/>
              </a:rPr>
              <a:t> H</a:t>
            </a:r>
            <a:r>
              <a:rPr lang="vi-VN" sz="3800" dirty="0">
                <a:latin typeface="UTM Avo" panose="02040603050506020204" pitchFamily="18" charset="0"/>
              </a:rPr>
              <a:t>ư</a:t>
            </a:r>
            <a:r>
              <a:rPr lang="en-US" sz="3800" dirty="0" err="1">
                <a:latin typeface="UTM Avo" panose="02040603050506020204" pitchFamily="18" charset="0"/>
              </a:rPr>
              <a:t>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Đạo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Quang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Trung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Hồ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Chí</a:t>
            </a:r>
            <a:r>
              <a:rPr lang="en-US" sz="3800" dirty="0">
                <a:latin typeface="UTM Avo" panose="02040603050506020204" pitchFamily="18" charset="0"/>
              </a:rPr>
              <a:t> Minh...</a:t>
            </a:r>
            <a:r>
              <a:rPr lang="en-US" sz="3800" dirty="0" err="1">
                <a:latin typeface="UTM Avo" panose="02040603050506020204" pitchFamily="18" charset="0"/>
              </a:rPr>
              <a:t>Những</a:t>
            </a:r>
            <a:r>
              <a:rPr lang="en-US" sz="3800" dirty="0">
                <a:latin typeface="UTM Avo" panose="02040603050506020204" pitchFamily="18" charset="0"/>
              </a:rPr>
              <a:t> con </a:t>
            </a:r>
            <a:r>
              <a:rPr lang="en-US" sz="3800" dirty="0" err="1">
                <a:latin typeface="UTM Avo" panose="02040603050506020204" pitchFamily="18" charset="0"/>
              </a:rPr>
              <a:t>ng</a:t>
            </a:r>
            <a:r>
              <a:rPr lang="vi-VN" sz="3800" dirty="0">
                <a:latin typeface="UTM Avo" panose="02040603050506020204" pitchFamily="18" charset="0"/>
              </a:rPr>
              <a:t>ười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ấy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đã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làm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rạng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danh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lịch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sử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ướ</a:t>
            </a:r>
            <a:r>
              <a:rPr lang="en-US" sz="3800" dirty="0">
                <a:latin typeface="UTM Avo" panose="02040603050506020204" pitchFamily="18" charset="0"/>
              </a:rPr>
              <a:t>c </a:t>
            </a:r>
            <a:r>
              <a:rPr lang="en-US" sz="3800" dirty="0" err="1">
                <a:latin typeface="UTM Avo" panose="02040603050506020204" pitchFamily="18" charset="0"/>
              </a:rPr>
              <a:t>nhà</a:t>
            </a:r>
            <a:r>
              <a:rPr lang="en-US" sz="3800" dirty="0">
                <a:latin typeface="UTM Avo" panose="02040603050506020204" pitchFamily="18" charset="0"/>
              </a:rPr>
              <a:t>.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8" y="1321374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5" y="3644545"/>
            <a:ext cx="535396" cy="535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496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296659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219200"/>
            <a:ext cx="8763000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mình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Bắc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Trung</a:t>
            </a:r>
            <a:r>
              <a:rPr lang="en-US" sz="4000" dirty="0">
                <a:latin typeface="UTM Avo" panose="02040603050506020204" pitchFamily="18" charset="0"/>
              </a:rPr>
              <a:t>, Nam </a:t>
            </a:r>
            <a:r>
              <a:rPr lang="en-US" sz="4000" dirty="0" err="1">
                <a:latin typeface="UTM Avo" panose="02040603050506020204" pitchFamily="18" charset="0"/>
              </a:rPr>
              <a:t>với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khí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hậu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khác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nhau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Bắc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Trung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một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ă</a:t>
            </a:r>
            <a:r>
              <a:rPr lang="en-US" sz="4000" dirty="0">
                <a:latin typeface="UTM Avo" panose="02040603050506020204" pitchFamily="18" charset="0"/>
              </a:rPr>
              <a:t>m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bốn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: </a:t>
            </a:r>
            <a:r>
              <a:rPr lang="en-US" sz="4000" dirty="0" err="1">
                <a:latin typeface="UTM Avo" panose="02040603050506020204" pitchFamily="18" charset="0"/>
              </a:rPr>
              <a:t>xuân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hạ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thu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vi-VN" sz="4000" dirty="0">
                <a:latin typeface="UTM Avo" panose="02040603050506020204" pitchFamily="18" charset="0"/>
              </a:rPr>
              <a:t>đô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 Nam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hai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: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 m</a:t>
            </a:r>
            <a:r>
              <a:rPr lang="vi-VN" sz="4000" dirty="0">
                <a:latin typeface="UTM Avo" panose="02040603050506020204" pitchFamily="18" charset="0"/>
              </a:rPr>
              <a:t>ư</a:t>
            </a:r>
            <a:r>
              <a:rPr lang="en-US" sz="4000" dirty="0">
                <a:latin typeface="UTM Avo" panose="02040603050506020204" pitchFamily="18" charset="0"/>
              </a:rPr>
              <a:t>a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khô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Trang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phục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truyền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thống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của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vi-VN" sz="4000" dirty="0">
                <a:latin typeface="UTM Avo" panose="02040603050506020204" pitchFamily="18" charset="0"/>
              </a:rPr>
              <a:t>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Việt</a:t>
            </a:r>
            <a:r>
              <a:rPr lang="en-US" sz="4000" dirty="0">
                <a:latin typeface="UTM Avo" panose="02040603050506020204" pitchFamily="18" charset="0"/>
              </a:rPr>
              <a:t> Nam </a:t>
            </a:r>
            <a:r>
              <a:rPr lang="en-US" sz="4000" dirty="0" err="1">
                <a:latin typeface="UTM Avo" panose="02040603050506020204" pitchFamily="18" charset="0"/>
              </a:rPr>
              <a:t>là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dài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dài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</a:t>
            </a:r>
            <a:r>
              <a:rPr lang="vi-VN" sz="4000" dirty="0">
                <a:latin typeface="UTM Avo" panose="02040603050506020204" pitchFamily="18" charset="0"/>
              </a:rPr>
              <a:t>ường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mặc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trong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dịp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Tết</a:t>
            </a:r>
            <a:r>
              <a:rPr lang="en-US" sz="4000" dirty="0">
                <a:latin typeface="UTM Avo" panose="02040603050506020204" pitchFamily="18" charset="0"/>
              </a:rPr>
              <a:t> hay </a:t>
            </a:r>
            <a:r>
              <a:rPr lang="en-US" sz="4000" dirty="0" err="1">
                <a:latin typeface="UTM Avo" panose="02040603050506020204" pitchFamily="18" charset="0"/>
              </a:rPr>
              <a:t>lễ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hội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8" y="1236500"/>
            <a:ext cx="490383" cy="4903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535168" y="4263696"/>
            <a:ext cx="605423" cy="950523"/>
            <a:chOff x="3409415" y="2991066"/>
            <a:chExt cx="351378" cy="584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409415" y="2991066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3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50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36463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52400" y="1108012"/>
            <a:ext cx="8576144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Sắp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xếp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thẻ</a:t>
            </a:r>
            <a:r>
              <a:rPr lang="en-US" sz="3600" dirty="0">
                <a:latin typeface="UTM Avo" panose="02040603050506020204" pitchFamily="18" charset="0"/>
              </a:rPr>
              <a:t> d</a:t>
            </a:r>
            <a:r>
              <a:rPr lang="vi-VN" sz="3600" dirty="0">
                <a:latin typeface="UTM Avo" panose="02040603050506020204" pitchFamily="18" charset="0"/>
              </a:rPr>
              <a:t>ưới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đây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theo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tự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</a:t>
            </a:r>
            <a:r>
              <a:rPr lang="en-US" sz="3600" dirty="0" err="1">
                <a:latin typeface="UTM Avo" panose="02040603050506020204" pitchFamily="18" charset="0"/>
              </a:rPr>
              <a:t>oạn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đọc?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823" y="2339114"/>
            <a:ext cx="432137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822" y="3124200"/>
            <a:ext cx="523577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6822" y="3962400"/>
            <a:ext cx="5235777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823" y="4800600"/>
            <a:ext cx="5235776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152400" y="5626898"/>
            <a:ext cx="8720524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8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2, 3, 1, 4.</a:t>
            </a:r>
            <a:endParaRPr lang="vi-VN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8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36463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342724" y="1371600"/>
            <a:ext cx="8159768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Lá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cờ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Tổ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quốc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</a:t>
            </a:r>
            <a:r>
              <a:rPr lang="vi-VN" sz="4000" dirty="0">
                <a:latin typeface="UTM Avo" panose="02040603050506020204" pitchFamily="18" charset="0"/>
              </a:rPr>
              <a:t>ư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thế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vi-VN" sz="4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20BC9-9818-4209-A02F-A1426AFF3240}"/>
              </a:ext>
            </a:extLst>
          </p:cNvPr>
          <p:cNvSpPr txBox="1"/>
          <p:nvPr/>
        </p:nvSpPr>
        <p:spPr>
          <a:xfrm>
            <a:off x="212926" y="2091649"/>
            <a:ext cx="8419364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Lá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cờ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nền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ỏ, ở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ngôi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ă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8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347932"/>
            <a:ext cx="8442157" cy="60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8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6463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EC15C8-B8EB-46A2-8B51-61A8B9273773}"/>
              </a:ext>
            </a:extLst>
          </p:cNvPr>
          <p:cNvSpPr txBox="1"/>
          <p:nvPr/>
        </p:nvSpPr>
        <p:spPr>
          <a:xfrm>
            <a:off x="422564" y="983023"/>
            <a:ext cx="8340436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đọc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nói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đến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những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vị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anh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hùng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của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dân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tộc</a:t>
            </a:r>
            <a:r>
              <a:rPr lang="en-US" sz="4000" dirty="0">
                <a:latin typeface="UTM Avo" panose="02040603050506020204" pitchFamily="18" charset="0"/>
              </a:rPr>
              <a:t> ta</a:t>
            </a:r>
            <a:r>
              <a:rPr lang="vi-VN" sz="4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55A62-394A-4F0F-98E9-87633E21B8FE}"/>
              </a:ext>
            </a:extLst>
          </p:cNvPr>
          <p:cNvSpPr txBox="1"/>
          <p:nvPr/>
        </p:nvSpPr>
        <p:spPr>
          <a:xfrm>
            <a:off x="211281" y="2438400"/>
            <a:ext cx="8763001" cy="25853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571500" indent="-571500" algn="just">
              <a:buFont typeface="Wingdings"/>
              <a:buChar char="à"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hùng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tộc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Triệu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H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Minh.</a:t>
            </a:r>
            <a:endParaRPr lang="vi-VN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2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h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3911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743200" y="6019800"/>
            <a:ext cx="323331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HAI BÀ TR</a:t>
            </a: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Ư</a:t>
            </a: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156239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cuments\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4018"/>
            <a:ext cx="85702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743200" y="6019800"/>
            <a:ext cx="323331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BÀ TRIỆU</a:t>
            </a:r>
          </a:p>
        </p:txBody>
      </p:sp>
    </p:spTree>
    <p:extLst>
      <p:ext uri="{BB962C8B-B14F-4D97-AF65-F5344CB8AC3E}">
        <p14:creationId xmlns:p14="http://schemas.microsoft.com/office/powerpoint/2010/main" val="377149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t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229600" cy="578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743200" y="6019800"/>
            <a:ext cx="323331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TRẦN H</a:t>
            </a: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Ư</a:t>
            </a: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NG ĐẠO</a:t>
            </a:r>
          </a:p>
        </p:txBody>
      </p:sp>
    </p:spTree>
    <p:extLst>
      <p:ext uri="{BB962C8B-B14F-4D97-AF65-F5344CB8AC3E}">
        <p14:creationId xmlns:p14="http://schemas.microsoft.com/office/powerpoint/2010/main" val="2972993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cuments\q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3292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743200" y="6019800"/>
            <a:ext cx="323331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QUANG TRUNG</a:t>
            </a:r>
          </a:p>
        </p:txBody>
      </p:sp>
    </p:spTree>
    <p:extLst>
      <p:ext uri="{BB962C8B-B14F-4D97-AF65-F5344CB8AC3E}">
        <p14:creationId xmlns:p14="http://schemas.microsoft.com/office/powerpoint/2010/main" val="367910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9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186997" y="824124"/>
            <a:ext cx="2575207" cy="77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rPr>
              <a:t>BÀI 25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4849" y="821711"/>
            <a:ext cx="777393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ĐẤT N</a:t>
            </a:r>
            <a:r>
              <a:rPr lang="vi-VN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ƯỚ</a:t>
            </a:r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 CHÚNG MÌNH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2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cuments\h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24542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743200" y="6019800"/>
            <a:ext cx="323331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HỒ CHÍ MINH</a:t>
            </a:r>
          </a:p>
        </p:txBody>
      </p:sp>
    </p:spTree>
    <p:extLst>
      <p:ext uri="{BB962C8B-B14F-4D97-AF65-F5344CB8AC3E}">
        <p14:creationId xmlns:p14="http://schemas.microsoft.com/office/powerpoint/2010/main" val="55291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6463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6749469-8661-420C-8EE4-5772A95C88A9}"/>
              </a:ext>
            </a:extLst>
          </p:cNvPr>
          <p:cNvSpPr txBox="1"/>
          <p:nvPr/>
        </p:nvSpPr>
        <p:spPr>
          <a:xfrm>
            <a:off x="207818" y="1371600"/>
            <a:ext cx="8524867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tên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các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trong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ă</a:t>
            </a:r>
            <a:r>
              <a:rPr lang="en-US" sz="4000" dirty="0">
                <a:latin typeface="UTM Avo" panose="02040603050506020204" pitchFamily="18" charset="0"/>
              </a:rPr>
              <a:t>m </a:t>
            </a:r>
            <a:r>
              <a:rPr lang="en-US" sz="4000" dirty="0" err="1">
                <a:latin typeface="UTM Avo" panose="02040603050506020204" pitchFamily="18" charset="0"/>
              </a:rPr>
              <a:t>của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</a:t>
            </a:r>
            <a:r>
              <a:rPr lang="vi-VN" sz="4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AB8F9-8E01-438B-9F68-DB6AC7FD82E2}"/>
              </a:ext>
            </a:extLst>
          </p:cNvPr>
          <p:cNvSpPr txBox="1"/>
          <p:nvPr/>
        </p:nvSpPr>
        <p:spPr>
          <a:xfrm>
            <a:off x="228600" y="2646580"/>
            <a:ext cx="8839200" cy="25853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ă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xuân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hạ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đô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 Nam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m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a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khô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2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9582" y="116256"/>
            <a:ext cx="3717781" cy="1219115"/>
            <a:chOff x="549644" y="513664"/>
            <a:chExt cx="2788336" cy="914336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12996" y="513664"/>
              <a:ext cx="242498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0" y="1025275"/>
            <a:ext cx="8991600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4000" dirty="0" err="1">
                <a:latin typeface="UTM Avo" panose="02040603050506020204" pitchFamily="18" charset="0"/>
              </a:rPr>
              <a:t>Tìm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các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tên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riêng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trong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đọc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  <a:endParaRPr lang="vi-VN" sz="4000" dirty="0"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" y="2174519"/>
            <a:ext cx="8986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Nam, Hai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Tr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Triệu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H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Minh, B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ắc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Nam.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963161" y="2987782"/>
              <a:ext cx="3314699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9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9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9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nghe</a:t>
              </a:r>
              <a:endParaRPr lang="en-US" sz="59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186997" y="824124"/>
            <a:ext cx="2575207" cy="77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rPr>
              <a:t>BÀI 25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4849" y="821711"/>
            <a:ext cx="777393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ĐẤT N</a:t>
            </a:r>
            <a:r>
              <a:rPr lang="vi-VN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ƯỚ</a:t>
            </a:r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 CHÚNG MÌNH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76595" y="-76200"/>
            <a:ext cx="875006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2618581" y="339253"/>
            <a:ext cx="3666091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THÁNH GIÓNG</a:t>
            </a:r>
          </a:p>
        </p:txBody>
      </p:sp>
      <p:pic>
        <p:nvPicPr>
          <p:cNvPr id="1027" name="Picture 3" descr="C:\Users\Admin\Document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1172996"/>
            <a:ext cx="4170218" cy="24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cuments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638404"/>
            <a:ext cx="419792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cuments\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43" y="3638404"/>
            <a:ext cx="41022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cuments\bai-tham-khao-so-6-6038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42" y="1193778"/>
            <a:ext cx="4102257" cy="24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72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152400" y="3733800"/>
            <a:ext cx="4343400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4743016" y="3733800"/>
            <a:ext cx="4380202" cy="307776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uổi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!”.</a:t>
            </a:r>
          </a:p>
        </p:txBody>
      </p:sp>
      <p:pic>
        <p:nvPicPr>
          <p:cNvPr id="5" name="Picture 3" descr="C:\Users\Admin\Document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" y="381000"/>
            <a:ext cx="41702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ocuments\bai-tham-khao-so-6-6038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87" y="381000"/>
            <a:ext cx="410225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2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228600" y="3697199"/>
            <a:ext cx="4419600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4956275" y="3697199"/>
            <a:ext cx="4187725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4" descr="C:\Users\Admin\Document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533399"/>
            <a:ext cx="4197927" cy="31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ocuments\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42" y="533400"/>
            <a:ext cx="4102257" cy="31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0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2618581" y="517075"/>
            <a:ext cx="3666091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THÁNH GIÓNG</a:t>
            </a:r>
          </a:p>
        </p:txBody>
      </p:sp>
      <p:pic>
        <p:nvPicPr>
          <p:cNvPr id="3" name="Picture 3" descr="C:\Users\Admin\Document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1420792"/>
            <a:ext cx="4170218" cy="24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ocument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886200"/>
            <a:ext cx="419792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ocuments\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43" y="3886200"/>
            <a:ext cx="41022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ocuments\bai-tham-khao-so-6-6038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42" y="1441574"/>
            <a:ext cx="4102257" cy="24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0" y="-173966"/>
            <a:ext cx="914400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28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596D9-39CB-49C0-B4CE-121FE2171F97}"/>
              </a:ext>
            </a:extLst>
          </p:cNvPr>
          <p:cNvGrpSpPr/>
          <p:nvPr/>
        </p:nvGrpSpPr>
        <p:grpSpPr>
          <a:xfrm>
            <a:off x="614280" y="145953"/>
            <a:ext cx="7915440" cy="1462173"/>
            <a:chOff x="511811" y="527283"/>
            <a:chExt cx="5936580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41E64-99F6-4801-BDC4-33A47C239C0A}"/>
                </a:ext>
              </a:extLst>
            </p:cNvPr>
            <p:cNvSpPr txBox="1"/>
            <p:nvPr/>
          </p:nvSpPr>
          <p:spPr>
            <a:xfrm>
              <a:off x="1082564" y="657780"/>
              <a:ext cx="5365827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ười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Thánh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Gióng.</a:t>
              </a:r>
              <a:endPara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Admin\Documents\TGI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248400" cy="44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3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296659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219200"/>
            <a:ext cx="8763000" cy="538608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3800" dirty="0" err="1">
                <a:latin typeface="UTM Avo" panose="02040603050506020204" pitchFamily="18" charset="0"/>
              </a:rPr>
              <a:t>Việt</a:t>
            </a:r>
            <a:r>
              <a:rPr lang="en-US" sz="3800" dirty="0">
                <a:latin typeface="UTM Avo" panose="02040603050506020204" pitchFamily="18" charset="0"/>
              </a:rPr>
              <a:t> Nam </a:t>
            </a:r>
            <a:r>
              <a:rPr lang="en-US" sz="3800" dirty="0" err="1">
                <a:latin typeface="UTM Avo" panose="02040603050506020204" pitchFamily="18" charset="0"/>
              </a:rPr>
              <a:t>là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đất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ướ</a:t>
            </a:r>
            <a:r>
              <a:rPr lang="en-US" sz="3800" dirty="0">
                <a:latin typeface="UTM Avo" panose="02040603050506020204" pitchFamily="18" charset="0"/>
              </a:rPr>
              <a:t>c t</a:t>
            </a:r>
            <a:r>
              <a:rPr lang="vi-VN" sz="3800" dirty="0">
                <a:latin typeface="UTM Avo" panose="02040603050506020204" pitchFamily="18" charset="0"/>
              </a:rPr>
              <a:t>ươi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đẹp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của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chúng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mình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Thủ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</a:t>
            </a:r>
            <a:r>
              <a:rPr lang="en-US" sz="3800" dirty="0">
                <a:latin typeface="UTM Avo" panose="02040603050506020204" pitchFamily="18" charset="0"/>
              </a:rPr>
              <a:t>o n</a:t>
            </a:r>
            <a:r>
              <a:rPr lang="vi-VN" sz="3800" dirty="0">
                <a:latin typeface="UTM Avo" panose="02040603050506020204" pitchFamily="18" charset="0"/>
              </a:rPr>
              <a:t>ước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mình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Nội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Lá</a:t>
            </a:r>
            <a:r>
              <a:rPr lang="en-US" sz="3800" dirty="0">
                <a:latin typeface="UTM Avo" panose="02040603050506020204" pitchFamily="18" charset="0"/>
              </a:rPr>
              <a:t> ờ </a:t>
            </a:r>
            <a:r>
              <a:rPr lang="en-US" sz="3800" dirty="0" err="1">
                <a:latin typeface="UTM Avo" panose="02040603050506020204" pitchFamily="18" charset="0"/>
              </a:rPr>
              <a:t>Tổ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quốc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hình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chữ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nhật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nền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đỏ</a:t>
            </a:r>
            <a:r>
              <a:rPr lang="en-US" sz="3800" dirty="0">
                <a:latin typeface="UTM Avo" panose="02040603050506020204" pitchFamily="18" charset="0"/>
              </a:rPr>
              <a:t>, ở </a:t>
            </a:r>
            <a:r>
              <a:rPr lang="en-US" sz="3800" dirty="0" err="1">
                <a:latin typeface="UTM Avo" panose="02040603050506020204" pitchFamily="18" charset="0"/>
              </a:rPr>
              <a:t>giữa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ngôi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sao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vàng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ă</a:t>
            </a:r>
            <a:r>
              <a:rPr lang="en-US" sz="3800" dirty="0">
                <a:latin typeface="UTM Avo" panose="02040603050506020204" pitchFamily="18" charset="0"/>
              </a:rPr>
              <a:t>m </a:t>
            </a:r>
            <a:r>
              <a:rPr lang="en-US" sz="3800" dirty="0" err="1">
                <a:latin typeface="UTM Avo" panose="02040603050506020204" pitchFamily="18" charset="0"/>
              </a:rPr>
              <a:t>cánh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800" dirty="0">
                <a:latin typeface="UTM Avo" panose="02040603050506020204" pitchFamily="18" charset="0"/>
              </a:rPr>
              <a:t>	</a:t>
            </a:r>
            <a:r>
              <a:rPr lang="en-US" sz="3800" dirty="0" err="1">
                <a:latin typeface="UTM Avo" panose="02040603050506020204" pitchFamily="18" charset="0"/>
              </a:rPr>
              <a:t>Việt</a:t>
            </a:r>
            <a:r>
              <a:rPr lang="en-US" sz="3800" dirty="0">
                <a:latin typeface="UTM Avo" panose="02040603050506020204" pitchFamily="18" charset="0"/>
              </a:rPr>
              <a:t> Nam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những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anh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hùng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công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lớn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với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đất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ướ</a:t>
            </a:r>
            <a:r>
              <a:rPr lang="en-US" sz="3800" dirty="0">
                <a:latin typeface="UTM Avo" panose="02040603050506020204" pitchFamily="18" charset="0"/>
              </a:rPr>
              <a:t>c </a:t>
            </a:r>
            <a:r>
              <a:rPr lang="en-US" sz="3800" dirty="0" err="1">
                <a:latin typeface="UTM Avo" panose="02040603050506020204" pitchFamily="18" charset="0"/>
              </a:rPr>
              <a:t>nh</a:t>
            </a:r>
            <a:r>
              <a:rPr lang="vi-VN" sz="3800" dirty="0">
                <a:latin typeface="UTM Avo" panose="02040603050506020204" pitchFamily="18" charset="0"/>
              </a:rPr>
              <a:t>ư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Hai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Tr</a:t>
            </a:r>
            <a:r>
              <a:rPr lang="vi-VN" sz="3800" dirty="0">
                <a:latin typeface="UTM Avo" panose="02040603050506020204" pitchFamily="18" charset="0"/>
              </a:rPr>
              <a:t>ưng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Triệu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Trần</a:t>
            </a:r>
            <a:r>
              <a:rPr lang="en-US" sz="3800" dirty="0">
                <a:latin typeface="UTM Avo" panose="02040603050506020204" pitchFamily="18" charset="0"/>
              </a:rPr>
              <a:t> H</a:t>
            </a:r>
            <a:r>
              <a:rPr lang="vi-VN" sz="3800" dirty="0">
                <a:latin typeface="UTM Avo" panose="02040603050506020204" pitchFamily="18" charset="0"/>
              </a:rPr>
              <a:t>ư</a:t>
            </a:r>
            <a:r>
              <a:rPr lang="en-US" sz="3800" dirty="0" err="1">
                <a:latin typeface="UTM Avo" panose="02040603050506020204" pitchFamily="18" charset="0"/>
              </a:rPr>
              <a:t>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Đạo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Quang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Trung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Hồ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Chí</a:t>
            </a:r>
            <a:r>
              <a:rPr lang="en-US" sz="3800" dirty="0">
                <a:latin typeface="UTM Avo" panose="02040603050506020204" pitchFamily="18" charset="0"/>
              </a:rPr>
              <a:t> Minh...</a:t>
            </a:r>
            <a:r>
              <a:rPr lang="en-US" sz="3800" dirty="0" err="1">
                <a:latin typeface="UTM Avo" panose="02040603050506020204" pitchFamily="18" charset="0"/>
              </a:rPr>
              <a:t>Những</a:t>
            </a:r>
            <a:r>
              <a:rPr lang="en-US" sz="3800" dirty="0">
                <a:latin typeface="UTM Avo" panose="02040603050506020204" pitchFamily="18" charset="0"/>
              </a:rPr>
              <a:t> con </a:t>
            </a:r>
            <a:r>
              <a:rPr lang="en-US" sz="3800" dirty="0" err="1">
                <a:latin typeface="UTM Avo" panose="02040603050506020204" pitchFamily="18" charset="0"/>
              </a:rPr>
              <a:t>ng</a:t>
            </a:r>
            <a:r>
              <a:rPr lang="vi-VN" sz="3800" dirty="0">
                <a:latin typeface="UTM Avo" panose="02040603050506020204" pitchFamily="18" charset="0"/>
              </a:rPr>
              <a:t>ười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ấy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đã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làm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rạng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danh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lịch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sử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ướ</a:t>
            </a:r>
            <a:r>
              <a:rPr lang="en-US" sz="3800" dirty="0">
                <a:latin typeface="UTM Avo" panose="02040603050506020204" pitchFamily="18" charset="0"/>
              </a:rPr>
              <a:t>c </a:t>
            </a:r>
            <a:r>
              <a:rPr lang="en-US" sz="3800" dirty="0" err="1">
                <a:latin typeface="UTM Avo" panose="02040603050506020204" pitchFamily="18" charset="0"/>
              </a:rPr>
              <a:t>nhà</a:t>
            </a:r>
            <a:r>
              <a:rPr lang="en-US" sz="3800" dirty="0">
                <a:latin typeface="UTM Avo" panose="02040603050506020204" pitchFamily="18" charset="0"/>
              </a:rPr>
              <a:t>.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66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296659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219200"/>
            <a:ext cx="8763000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mình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Bắc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Trung</a:t>
            </a:r>
            <a:r>
              <a:rPr lang="en-US" sz="4000" dirty="0">
                <a:latin typeface="UTM Avo" panose="02040603050506020204" pitchFamily="18" charset="0"/>
              </a:rPr>
              <a:t>, Nam </a:t>
            </a:r>
            <a:r>
              <a:rPr lang="en-US" sz="4000" dirty="0" err="1">
                <a:latin typeface="UTM Avo" panose="02040603050506020204" pitchFamily="18" charset="0"/>
              </a:rPr>
              <a:t>với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khí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hậu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khác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nhau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Bắc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Trung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một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ă</a:t>
            </a:r>
            <a:r>
              <a:rPr lang="en-US" sz="4000" dirty="0">
                <a:latin typeface="UTM Avo" panose="02040603050506020204" pitchFamily="18" charset="0"/>
              </a:rPr>
              <a:t>m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bốn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: </a:t>
            </a:r>
            <a:r>
              <a:rPr lang="en-US" sz="4000" dirty="0" err="1">
                <a:latin typeface="UTM Avo" panose="02040603050506020204" pitchFamily="18" charset="0"/>
              </a:rPr>
              <a:t>xuân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hạ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thu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vi-VN" sz="4000" dirty="0">
                <a:latin typeface="UTM Avo" panose="02040603050506020204" pitchFamily="18" charset="0"/>
              </a:rPr>
              <a:t>đô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 Nam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hai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: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 m</a:t>
            </a:r>
            <a:r>
              <a:rPr lang="vi-VN" sz="4000" dirty="0">
                <a:latin typeface="UTM Avo" panose="02040603050506020204" pitchFamily="18" charset="0"/>
              </a:rPr>
              <a:t>ư</a:t>
            </a:r>
            <a:r>
              <a:rPr lang="en-US" sz="4000" dirty="0">
                <a:latin typeface="UTM Avo" panose="02040603050506020204" pitchFamily="18" charset="0"/>
              </a:rPr>
              <a:t>a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khô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Trang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phục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truyền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thống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của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vi-VN" sz="4000" dirty="0">
                <a:latin typeface="UTM Avo" panose="02040603050506020204" pitchFamily="18" charset="0"/>
              </a:rPr>
              <a:t>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Việt</a:t>
            </a:r>
            <a:r>
              <a:rPr lang="en-US" sz="4000" dirty="0">
                <a:latin typeface="UTM Avo" panose="02040603050506020204" pitchFamily="18" charset="0"/>
              </a:rPr>
              <a:t> Nam </a:t>
            </a:r>
            <a:r>
              <a:rPr lang="en-US" sz="4000" dirty="0" err="1">
                <a:latin typeface="UTM Avo" panose="02040603050506020204" pitchFamily="18" charset="0"/>
              </a:rPr>
              <a:t>là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dài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dài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</a:t>
            </a:r>
            <a:r>
              <a:rPr lang="vi-VN" sz="4000" dirty="0">
                <a:latin typeface="UTM Avo" panose="02040603050506020204" pitchFamily="18" charset="0"/>
              </a:rPr>
              <a:t>ường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mặc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trong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dịp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Tết</a:t>
            </a:r>
            <a:r>
              <a:rPr lang="en-US" sz="4000" dirty="0">
                <a:latin typeface="UTM Avo" panose="02040603050506020204" pitchFamily="18" charset="0"/>
              </a:rPr>
              <a:t> hay </a:t>
            </a:r>
            <a:r>
              <a:rPr lang="en-US" sz="4000" dirty="0" err="1">
                <a:latin typeface="UTM Avo" panose="02040603050506020204" pitchFamily="18" charset="0"/>
              </a:rPr>
              <a:t>lễ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hội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3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296659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219200"/>
            <a:ext cx="8763000" cy="538608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3800" dirty="0" err="1">
                <a:latin typeface="UTM Avo" panose="02040603050506020204" pitchFamily="18" charset="0"/>
              </a:rPr>
              <a:t>Việt</a:t>
            </a:r>
            <a:r>
              <a:rPr lang="en-US" sz="3800" dirty="0">
                <a:latin typeface="UTM Avo" panose="02040603050506020204" pitchFamily="18" charset="0"/>
              </a:rPr>
              <a:t> Nam </a:t>
            </a:r>
            <a:r>
              <a:rPr lang="en-US" sz="3800" dirty="0" err="1">
                <a:latin typeface="UTM Avo" panose="02040603050506020204" pitchFamily="18" charset="0"/>
              </a:rPr>
              <a:t>là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đất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ướ</a:t>
            </a:r>
            <a:r>
              <a:rPr lang="en-US" sz="3800" dirty="0">
                <a:latin typeface="UTM Avo" panose="02040603050506020204" pitchFamily="18" charset="0"/>
              </a:rPr>
              <a:t>c t</a:t>
            </a:r>
            <a:r>
              <a:rPr lang="vi-VN" sz="3800" dirty="0">
                <a:latin typeface="UTM Avo" panose="02040603050506020204" pitchFamily="18" charset="0"/>
              </a:rPr>
              <a:t>ươi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đẹp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của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chúng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mình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Thủ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</a:t>
            </a:r>
            <a:r>
              <a:rPr lang="en-US" sz="3800" dirty="0">
                <a:latin typeface="UTM Avo" panose="02040603050506020204" pitchFamily="18" charset="0"/>
              </a:rPr>
              <a:t>o n</a:t>
            </a:r>
            <a:r>
              <a:rPr lang="vi-VN" sz="3800" dirty="0">
                <a:latin typeface="UTM Avo" panose="02040603050506020204" pitchFamily="18" charset="0"/>
              </a:rPr>
              <a:t>ước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mình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Nội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Lá</a:t>
            </a:r>
            <a:r>
              <a:rPr lang="en-US" sz="3800" dirty="0">
                <a:latin typeface="UTM Avo" panose="02040603050506020204" pitchFamily="18" charset="0"/>
              </a:rPr>
              <a:t> ờ </a:t>
            </a:r>
            <a:r>
              <a:rPr lang="en-US" sz="3800" dirty="0" err="1">
                <a:latin typeface="UTM Avo" panose="02040603050506020204" pitchFamily="18" charset="0"/>
              </a:rPr>
              <a:t>Tổ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quốc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hình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chữ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nhật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nền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đỏ</a:t>
            </a:r>
            <a:r>
              <a:rPr lang="en-US" sz="3800" dirty="0">
                <a:latin typeface="UTM Avo" panose="02040603050506020204" pitchFamily="18" charset="0"/>
              </a:rPr>
              <a:t>, ở </a:t>
            </a:r>
            <a:r>
              <a:rPr lang="en-US" sz="3800" dirty="0" err="1">
                <a:latin typeface="UTM Avo" panose="02040603050506020204" pitchFamily="18" charset="0"/>
              </a:rPr>
              <a:t>giữa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ngôi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sao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vàng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ă</a:t>
            </a:r>
            <a:r>
              <a:rPr lang="en-US" sz="3800" dirty="0">
                <a:latin typeface="UTM Avo" panose="02040603050506020204" pitchFamily="18" charset="0"/>
              </a:rPr>
              <a:t>m </a:t>
            </a:r>
            <a:r>
              <a:rPr lang="en-US" sz="3800" dirty="0" err="1">
                <a:latin typeface="UTM Avo" panose="02040603050506020204" pitchFamily="18" charset="0"/>
              </a:rPr>
              <a:t>cánh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800" dirty="0">
                <a:latin typeface="UTM Avo" panose="02040603050506020204" pitchFamily="18" charset="0"/>
              </a:rPr>
              <a:t>	</a:t>
            </a:r>
            <a:r>
              <a:rPr lang="en-US" sz="3800" dirty="0" err="1">
                <a:latin typeface="UTM Avo" panose="02040603050506020204" pitchFamily="18" charset="0"/>
              </a:rPr>
              <a:t>Việt</a:t>
            </a:r>
            <a:r>
              <a:rPr lang="en-US" sz="3800" dirty="0">
                <a:latin typeface="UTM Avo" panose="02040603050506020204" pitchFamily="18" charset="0"/>
              </a:rPr>
              <a:t> Nam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những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anh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hùng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công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lớn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với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đất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ướ</a:t>
            </a:r>
            <a:r>
              <a:rPr lang="en-US" sz="3800" dirty="0">
                <a:latin typeface="UTM Avo" panose="02040603050506020204" pitchFamily="18" charset="0"/>
              </a:rPr>
              <a:t>c </a:t>
            </a:r>
            <a:r>
              <a:rPr lang="en-US" sz="3800" dirty="0" err="1">
                <a:latin typeface="UTM Avo" panose="02040603050506020204" pitchFamily="18" charset="0"/>
              </a:rPr>
              <a:t>nh</a:t>
            </a:r>
            <a:r>
              <a:rPr lang="vi-VN" sz="3800" dirty="0">
                <a:latin typeface="UTM Avo" panose="02040603050506020204" pitchFamily="18" charset="0"/>
              </a:rPr>
              <a:t>ư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Hai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Tr</a:t>
            </a:r>
            <a:r>
              <a:rPr lang="vi-VN" sz="3800" dirty="0">
                <a:latin typeface="UTM Avo" panose="02040603050506020204" pitchFamily="18" charset="0"/>
              </a:rPr>
              <a:t>ưng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Triệu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Trần</a:t>
            </a:r>
            <a:r>
              <a:rPr lang="en-US" sz="3800" dirty="0">
                <a:latin typeface="UTM Avo" panose="02040603050506020204" pitchFamily="18" charset="0"/>
              </a:rPr>
              <a:t> H</a:t>
            </a:r>
            <a:r>
              <a:rPr lang="vi-VN" sz="3800" dirty="0">
                <a:latin typeface="UTM Avo" panose="02040603050506020204" pitchFamily="18" charset="0"/>
              </a:rPr>
              <a:t>ư</a:t>
            </a:r>
            <a:r>
              <a:rPr lang="en-US" sz="3800" dirty="0" err="1">
                <a:latin typeface="UTM Avo" panose="02040603050506020204" pitchFamily="18" charset="0"/>
              </a:rPr>
              <a:t>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Đạo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Quang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Trung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Hồ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Chí</a:t>
            </a:r>
            <a:r>
              <a:rPr lang="en-US" sz="3800" dirty="0">
                <a:latin typeface="UTM Avo" panose="02040603050506020204" pitchFamily="18" charset="0"/>
              </a:rPr>
              <a:t> Minh...</a:t>
            </a:r>
            <a:r>
              <a:rPr lang="en-US" sz="3800" dirty="0" err="1">
                <a:latin typeface="UTM Avo" panose="02040603050506020204" pitchFamily="18" charset="0"/>
              </a:rPr>
              <a:t>Những</a:t>
            </a:r>
            <a:r>
              <a:rPr lang="en-US" sz="3800" dirty="0">
                <a:latin typeface="UTM Avo" panose="02040603050506020204" pitchFamily="18" charset="0"/>
              </a:rPr>
              <a:t> con </a:t>
            </a:r>
            <a:r>
              <a:rPr lang="en-US" sz="3800" dirty="0" err="1">
                <a:latin typeface="UTM Avo" panose="02040603050506020204" pitchFamily="18" charset="0"/>
              </a:rPr>
              <a:t>ng</a:t>
            </a:r>
            <a:r>
              <a:rPr lang="vi-VN" sz="3800" dirty="0">
                <a:latin typeface="UTM Avo" panose="02040603050506020204" pitchFamily="18" charset="0"/>
              </a:rPr>
              <a:t>ười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ấy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vi-VN" sz="3800" dirty="0">
                <a:latin typeface="UTM Avo" panose="02040603050506020204" pitchFamily="18" charset="0"/>
              </a:rPr>
              <a:t>đã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làm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rạng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danh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lịch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sử</a:t>
            </a:r>
            <a:r>
              <a:rPr lang="en-US" sz="3800" dirty="0">
                <a:latin typeface="UTM Avo" panose="02040603050506020204" pitchFamily="18" charset="0"/>
              </a:rPr>
              <a:t> n</a:t>
            </a:r>
            <a:r>
              <a:rPr lang="vi-VN" sz="3800" dirty="0">
                <a:latin typeface="UTM Avo" panose="02040603050506020204" pitchFamily="18" charset="0"/>
              </a:rPr>
              <a:t>ướ</a:t>
            </a:r>
            <a:r>
              <a:rPr lang="en-US" sz="3800" dirty="0">
                <a:latin typeface="UTM Avo" panose="02040603050506020204" pitchFamily="18" charset="0"/>
              </a:rPr>
              <a:t>c </a:t>
            </a:r>
            <a:r>
              <a:rPr lang="en-US" sz="3800" dirty="0" err="1">
                <a:latin typeface="UTM Avo" panose="02040603050506020204" pitchFamily="18" charset="0"/>
              </a:rPr>
              <a:t>nhà</a:t>
            </a:r>
            <a:r>
              <a:rPr lang="en-US" sz="3800" dirty="0">
                <a:latin typeface="UTM Avo" panose="02040603050506020204" pitchFamily="18" charset="0"/>
              </a:rPr>
              <a:t>.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8" y="1321374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5" y="3644545"/>
            <a:ext cx="535396" cy="535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371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296659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mình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219200"/>
            <a:ext cx="8763000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mình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Bắc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Trung</a:t>
            </a:r>
            <a:r>
              <a:rPr lang="en-US" sz="4000" dirty="0">
                <a:latin typeface="UTM Avo" panose="02040603050506020204" pitchFamily="18" charset="0"/>
              </a:rPr>
              <a:t>, Nam </a:t>
            </a:r>
            <a:r>
              <a:rPr lang="en-US" sz="4000" dirty="0" err="1">
                <a:latin typeface="UTM Avo" panose="02040603050506020204" pitchFamily="18" charset="0"/>
              </a:rPr>
              <a:t>với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khí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hậu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khác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nhau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Bắc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Trung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một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ă</a:t>
            </a:r>
            <a:r>
              <a:rPr lang="en-US" sz="4000" dirty="0">
                <a:latin typeface="UTM Avo" panose="02040603050506020204" pitchFamily="18" charset="0"/>
              </a:rPr>
              <a:t>m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bốn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: </a:t>
            </a:r>
            <a:r>
              <a:rPr lang="en-US" sz="4000" dirty="0" err="1">
                <a:latin typeface="UTM Avo" panose="02040603050506020204" pitchFamily="18" charset="0"/>
              </a:rPr>
              <a:t>xuân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hạ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thu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vi-VN" sz="4000" dirty="0">
                <a:latin typeface="UTM Avo" panose="02040603050506020204" pitchFamily="18" charset="0"/>
              </a:rPr>
              <a:t>đô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 Nam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hai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: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 m</a:t>
            </a:r>
            <a:r>
              <a:rPr lang="vi-VN" sz="4000" dirty="0">
                <a:latin typeface="UTM Avo" panose="02040603050506020204" pitchFamily="18" charset="0"/>
              </a:rPr>
              <a:t>ư</a:t>
            </a:r>
            <a:r>
              <a:rPr lang="en-US" sz="4000" dirty="0">
                <a:latin typeface="UTM Avo" panose="02040603050506020204" pitchFamily="18" charset="0"/>
              </a:rPr>
              <a:t>a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khô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Trang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phục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truyền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thống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của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vi-VN" sz="4000" dirty="0">
                <a:latin typeface="UTM Avo" panose="02040603050506020204" pitchFamily="18" charset="0"/>
              </a:rPr>
              <a:t>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Việt</a:t>
            </a:r>
            <a:r>
              <a:rPr lang="en-US" sz="4000" dirty="0">
                <a:latin typeface="UTM Avo" panose="02040603050506020204" pitchFamily="18" charset="0"/>
              </a:rPr>
              <a:t> Nam </a:t>
            </a:r>
            <a:r>
              <a:rPr lang="en-US" sz="4000" dirty="0" err="1">
                <a:latin typeface="UTM Avo" panose="02040603050506020204" pitchFamily="18" charset="0"/>
              </a:rPr>
              <a:t>là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dài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dài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</a:t>
            </a:r>
            <a:r>
              <a:rPr lang="vi-VN" sz="4000" dirty="0">
                <a:latin typeface="UTM Avo" panose="02040603050506020204" pitchFamily="18" charset="0"/>
              </a:rPr>
              <a:t>ường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mặc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trong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dịp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Tết</a:t>
            </a:r>
            <a:r>
              <a:rPr lang="en-US" sz="4000" dirty="0">
                <a:latin typeface="UTM Avo" panose="02040603050506020204" pitchFamily="18" charset="0"/>
              </a:rPr>
              <a:t> hay </a:t>
            </a:r>
            <a:r>
              <a:rPr lang="en-US" sz="4000" dirty="0" err="1">
                <a:latin typeface="UTM Avo" panose="02040603050506020204" pitchFamily="18" charset="0"/>
              </a:rPr>
              <a:t>lễ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hội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8" y="1236500"/>
            <a:ext cx="490383" cy="4903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535168" y="4263696"/>
            <a:ext cx="605423" cy="950523"/>
            <a:chOff x="3409415" y="2991066"/>
            <a:chExt cx="351378" cy="584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409415" y="2991066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3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85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089800" y="291220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06462" y="29122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850612" y="762000"/>
            <a:ext cx="7154436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29988" y="1637307"/>
            <a:ext cx="8485412" cy="185851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</a:rPr>
              <a:t>   </a:t>
            </a:r>
            <a:r>
              <a:rPr lang="en-US" sz="4000" dirty="0" err="1">
                <a:latin typeface="UTM Avo" panose="02040603050506020204" pitchFamily="18" charset="0"/>
              </a:rPr>
              <a:t>Những</a:t>
            </a:r>
            <a:r>
              <a:rPr lang="en-US" sz="4000" dirty="0"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vi-VN" sz="4000" dirty="0">
                <a:latin typeface="UTM Avo" panose="02040603050506020204" pitchFamily="18" charset="0"/>
              </a:rPr>
              <a:t>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ấy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làm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rạng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danh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lịch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sử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</a:t>
            </a:r>
            <a:r>
              <a:rPr lang="en-US" sz="4000" dirty="0" err="1">
                <a:latin typeface="UTM Avo" panose="02040603050506020204" pitchFamily="18" charset="0"/>
              </a:rPr>
              <a:t>nhà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  <a:r>
              <a:rPr lang="vi-VN" sz="4000" dirty="0">
                <a:latin typeface="UTM Avo" panose="02040603050506020204" pitchFamily="18" charset="0"/>
              </a:rPr>
              <a:t> </a:t>
            </a:r>
            <a:endParaRPr lang="vi-VN" sz="4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42674" y="2057400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105400" y="1920424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25785" y="282930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77219" y="2843161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276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1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72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1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HÀ NỘ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37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1063</Words>
  <Application>Microsoft Office PowerPoint</Application>
  <PresentationFormat>On-screen Show (4:3)</PresentationFormat>
  <Paragraphs>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UTM Avo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12</cp:revision>
  <dcterms:created xsi:type="dcterms:W3CDTF">2022-04-24T22:40:50Z</dcterms:created>
  <dcterms:modified xsi:type="dcterms:W3CDTF">2024-04-22T00:52:03Z</dcterms:modified>
</cp:coreProperties>
</file>