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2" r:id="rId5"/>
    <p:sldId id="281" r:id="rId6"/>
    <p:sldId id="283" r:id="rId7"/>
    <p:sldId id="285" r:id="rId8"/>
    <p:sldId id="286" r:id="rId9"/>
    <p:sldId id="287" r:id="rId10"/>
    <p:sldId id="284" r:id="rId11"/>
    <p:sldId id="261" r:id="rId12"/>
    <p:sldId id="262" r:id="rId13"/>
    <p:sldId id="288" r:id="rId14"/>
    <p:sldId id="289" r:id="rId15"/>
    <p:sldId id="290" r:id="rId16"/>
    <p:sldId id="264" r:id="rId17"/>
    <p:sldId id="265" r:id="rId18"/>
    <p:sldId id="267" r:id="rId19"/>
    <p:sldId id="268" r:id="rId20"/>
    <p:sldId id="269" r:id="rId21"/>
    <p:sldId id="270" r:id="rId22"/>
    <p:sldId id="271" r:id="rId23"/>
    <p:sldId id="272" r:id="rId24"/>
    <p:sldId id="291" r:id="rId25"/>
    <p:sldId id="273" r:id="rId26"/>
    <p:sldId id="274" r:id="rId27"/>
    <p:sldId id="275" r:id="rId28"/>
    <p:sldId id="293" r:id="rId29"/>
    <p:sldId id="276" r:id="rId30"/>
    <p:sldId id="277" r:id="rId31"/>
    <p:sldId id="278" r:id="rId32"/>
    <p:sldId id="292" r:id="rId33"/>
    <p:sldId id="279" r:id="rId34"/>
    <p:sldId id="28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1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6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2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1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69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5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5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7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6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C92D0-800C-44B2-A898-6429558C25C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B68F8-A604-4AC9-816B-DF7FBE04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1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676400" y="685800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483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342794" y="609600"/>
            <a:ext cx="7154436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từ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990600" y="1315764"/>
            <a:ext cx="7995683" cy="93583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ngoằn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ngoèo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1066800" y="2230164"/>
            <a:ext cx="7995683" cy="93583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cuốn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983665" y="3151494"/>
            <a:ext cx="7995683" cy="93583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cuộn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143000" y="1792322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143000" y="2732858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143000" y="3636446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143000" y="4495800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969818" y="3997014"/>
            <a:ext cx="7995683" cy="93583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rễ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143000" y="5257800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969818" y="4807688"/>
            <a:ext cx="7995683" cy="93583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8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29D2CE-AB37-4EA7-8F6E-CC41C7F07523}"/>
              </a:ext>
            </a:extLst>
          </p:cNvPr>
          <p:cNvSpPr txBox="1"/>
          <p:nvPr/>
        </p:nvSpPr>
        <p:spPr>
          <a:xfrm>
            <a:off x="994779" y="32824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34BD7-3BE5-4493-BC6B-D3FA51E8E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85954" y="3051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1C92AC-89D6-4B47-8722-BE8AE90396B4}"/>
              </a:ext>
            </a:extLst>
          </p:cNvPr>
          <p:cNvSpPr txBox="1"/>
          <p:nvPr/>
        </p:nvSpPr>
        <p:spPr>
          <a:xfrm>
            <a:off x="962365" y="857121"/>
            <a:ext cx="71544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 số câu văn dài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26453-3714-4B1A-BF98-B38FE307FE1A}"/>
              </a:ext>
            </a:extLst>
          </p:cNvPr>
          <p:cNvSpPr/>
          <p:nvPr/>
        </p:nvSpPr>
        <p:spPr>
          <a:xfrm>
            <a:off x="423658" y="1683330"/>
            <a:ext cx="7995683" cy="17851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</a:t>
            </a:r>
            <a:r>
              <a:rPr lang="en-US" sz="2400" dirty="0">
                <a:latin typeface="UTM Avo" panose="02040603050506020204" pitchFamily="18" charset="0"/>
              </a:rPr>
              <a:t>   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sớm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hôm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ấy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thường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lệ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dạo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trong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vi-VN" sz="3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0745C5-56BF-44D1-9827-0755FD083662}"/>
              </a:ext>
            </a:extLst>
          </p:cNvPr>
          <p:cNvSpPr/>
          <p:nvPr/>
        </p:nvSpPr>
        <p:spPr>
          <a:xfrm>
            <a:off x="382780" y="2057400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FEAA5F-F16A-48ED-B136-77FECCABDF7E}"/>
              </a:ext>
            </a:extLst>
          </p:cNvPr>
          <p:cNvCxnSpPr/>
          <p:nvPr/>
        </p:nvCxnSpPr>
        <p:spPr>
          <a:xfrm flipH="1">
            <a:off x="7315200" y="1948129"/>
            <a:ext cx="184297" cy="6277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1EC8893-55DF-41EC-B1CE-788DABB0DBA8}"/>
              </a:ext>
            </a:extLst>
          </p:cNvPr>
          <p:cNvGrpSpPr/>
          <p:nvPr/>
        </p:nvGrpSpPr>
        <p:grpSpPr>
          <a:xfrm>
            <a:off x="4539583" y="2691654"/>
            <a:ext cx="233915" cy="627751"/>
            <a:chOff x="5551064" y="2181164"/>
            <a:chExt cx="175436" cy="47081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D053973-8E84-439C-91AD-86F639F226B3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0A5B3D2-69D7-4E38-B3D5-E3B1E1AE049E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B57405-4D7A-4F1D-A2C9-CAF216B317AC}"/>
              </a:ext>
            </a:extLst>
          </p:cNvPr>
          <p:cNvCxnSpPr/>
          <p:nvPr/>
        </p:nvCxnSpPr>
        <p:spPr>
          <a:xfrm flipH="1">
            <a:off x="4266326" y="1948129"/>
            <a:ext cx="184297" cy="6277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E76EEE0-3367-4C19-88D8-2E50DCCF3036}"/>
              </a:ext>
            </a:extLst>
          </p:cNvPr>
          <p:cNvSpPr/>
          <p:nvPr/>
        </p:nvSpPr>
        <p:spPr>
          <a:xfrm>
            <a:off x="567232" y="3580589"/>
            <a:ext cx="7995683" cy="251594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</a:t>
            </a:r>
            <a:r>
              <a:rPr lang="en-US" sz="2400" dirty="0">
                <a:latin typeface="UTM Avo" panose="02040603050506020204" pitchFamily="18" charset="0"/>
              </a:rPr>
              <a:t>  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chợt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nhỏ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dài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ngoằn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ngoèo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mặt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vi-VN" sz="36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8C204C-FC38-4B56-B3F0-DABEBA6DDBCD}"/>
              </a:ext>
            </a:extLst>
          </p:cNvPr>
          <p:cNvSpPr/>
          <p:nvPr/>
        </p:nvSpPr>
        <p:spPr>
          <a:xfrm>
            <a:off x="423658" y="3951752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CC7788-AEFD-4687-BF56-7B142C62CF3E}"/>
              </a:ext>
            </a:extLst>
          </p:cNvPr>
          <p:cNvCxnSpPr/>
          <p:nvPr/>
        </p:nvCxnSpPr>
        <p:spPr>
          <a:xfrm flipH="1">
            <a:off x="3841897" y="3832540"/>
            <a:ext cx="184297" cy="6277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EB3F6C-3CFF-4642-8A4C-25EA7FF6495A}"/>
              </a:ext>
            </a:extLst>
          </p:cNvPr>
          <p:cNvCxnSpPr/>
          <p:nvPr/>
        </p:nvCxnSpPr>
        <p:spPr>
          <a:xfrm flipH="1">
            <a:off x="2590800" y="4546919"/>
            <a:ext cx="184297" cy="6277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EC8893-55DF-41EC-B1CE-788DABB0DBA8}"/>
              </a:ext>
            </a:extLst>
          </p:cNvPr>
          <p:cNvGrpSpPr/>
          <p:nvPr/>
        </p:nvGrpSpPr>
        <p:grpSpPr>
          <a:xfrm>
            <a:off x="1537169" y="5354467"/>
            <a:ext cx="233915" cy="627751"/>
            <a:chOff x="5551064" y="2181164"/>
            <a:chExt cx="175436" cy="47081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053973-8E84-439C-91AD-86F639F226B3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0A5B3D2-69D7-4E38-B3D5-E3B1E1AE049E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22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0236B-5571-4172-A74B-9F0791061290}"/>
              </a:ext>
            </a:extLst>
          </p:cNvPr>
          <p:cNvSpPr txBox="1"/>
          <p:nvPr/>
        </p:nvSpPr>
        <p:spPr>
          <a:xfrm>
            <a:off x="861580" y="295469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55227" y="295469"/>
            <a:ext cx="706353" cy="637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522258" y="586413"/>
            <a:ext cx="7154436" cy="9358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Từ ngữ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375" y="1529135"/>
            <a:ext cx="3686812" cy="85394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ngoằn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ngoèo</a:t>
            </a:r>
            <a:endParaRPr lang="vi-VN" sz="3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447142" y="1965993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3136160" y="1731706"/>
            <a:ext cx="5812253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uốn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lượn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C36FA8-CED7-4F14-8380-9A0C193F3AA8}"/>
              </a:ext>
            </a:extLst>
          </p:cNvPr>
          <p:cNvSpPr/>
          <p:nvPr/>
        </p:nvSpPr>
        <p:spPr>
          <a:xfrm>
            <a:off x="420533" y="2860965"/>
            <a:ext cx="3686812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tần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ngần</a:t>
            </a:r>
            <a:endParaRPr lang="vi-VN" sz="3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AB36C7B-C3E8-4C2F-B837-77CE7895B0B9}"/>
              </a:ext>
            </a:extLst>
          </p:cNvPr>
          <p:cNvSpPr/>
          <p:nvPr/>
        </p:nvSpPr>
        <p:spPr>
          <a:xfrm>
            <a:off x="447142" y="3265253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FAC402-3C67-4059-BAD3-62BF5A6C6C03}"/>
              </a:ext>
            </a:extLst>
          </p:cNvPr>
          <p:cNvSpPr/>
          <p:nvPr/>
        </p:nvSpPr>
        <p:spPr>
          <a:xfrm>
            <a:off x="420534" y="4700570"/>
            <a:ext cx="3686812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cần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vụ</a:t>
            </a:r>
            <a:endParaRPr lang="vi-VN" sz="36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D82F67-3FE5-4BB5-99B0-8E20B047A44B}"/>
              </a:ext>
            </a:extLst>
          </p:cNvPr>
          <p:cNvSpPr/>
          <p:nvPr/>
        </p:nvSpPr>
        <p:spPr>
          <a:xfrm>
            <a:off x="447142" y="5058705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067E7D-5BAA-4D2C-ADC9-7998651A2FF3}"/>
              </a:ext>
            </a:extLst>
          </p:cNvPr>
          <p:cNvSpPr txBox="1"/>
          <p:nvPr/>
        </p:nvSpPr>
        <p:spPr>
          <a:xfrm>
            <a:off x="2388635" y="3072430"/>
            <a:ext cx="6630670" cy="1785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mải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nhắc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chưa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quyết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22A343-4D8F-4C2A-B5FE-E9089B9640FC}"/>
              </a:ext>
            </a:extLst>
          </p:cNvPr>
          <p:cNvSpPr txBox="1"/>
          <p:nvPr/>
        </p:nvSpPr>
        <p:spPr>
          <a:xfrm>
            <a:off x="2083396" y="4894539"/>
            <a:ext cx="6435084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9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7" grpId="0"/>
      <p:bldP spid="18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217892" y="1215587"/>
            <a:ext cx="8697508" cy="455508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</a:rPr>
              <a:t>    	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sớm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hôm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ấy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thường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lệ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dạo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trong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chợt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nhỏ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dài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ngoằn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ngoèo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mặt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Chắc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trận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đêm</a:t>
            </a:r>
            <a:r>
              <a:rPr lang="en-US" sz="3600" dirty="0"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xuống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lát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rồi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vụ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rồi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mọc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tiếp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nhé</a:t>
            </a:r>
            <a:r>
              <a:rPr lang="en-US" sz="3600" dirty="0"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994446" y="25550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7892" y="22860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52600" y="390964"/>
            <a:ext cx="6180715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BC0AF5-4B57-49D3-A1B1-A40E2A386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5" y="1230389"/>
            <a:ext cx="552938" cy="522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963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245601" y="1147296"/>
            <a:ext cx="8697508" cy="541686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400" dirty="0">
                <a:latin typeface="UTM Avo" panose="02040603050506020204" pitchFamily="18" charset="0"/>
              </a:rPr>
              <a:t>Theo </a:t>
            </a:r>
            <a:r>
              <a:rPr lang="en-US" sz="3400" dirty="0" err="1">
                <a:latin typeface="UTM Avo" panose="02040603050506020204" pitchFamily="18" charset="0"/>
              </a:rPr>
              <a:t>lời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vụ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đất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vùi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chiếc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rễ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xuống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Thấy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vậy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ân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bảo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nên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thế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này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     	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cuộn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chiếc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rễ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thành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vòng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tròn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cùng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vụ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buộc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tựa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vào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hai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cọc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sau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đó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vùi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hai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đầu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rễ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xuống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đất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     	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vụ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thắc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mắc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Thưa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thế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để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gì</a:t>
            </a:r>
            <a:r>
              <a:rPr lang="en-US" sz="3400" dirty="0">
                <a:latin typeface="UTM Avo" panose="02040603050506020204" pitchFamily="18" charset="0"/>
              </a:rPr>
              <a:t> ạ?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     	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khẽ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cười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sẽ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994446" y="25550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7892" y="22860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52600" y="390964"/>
            <a:ext cx="6180715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FE035-B8EC-4477-8D0B-006B5FD68B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0" y="1143000"/>
            <a:ext cx="536400" cy="53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67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217892" y="1215587"/>
            <a:ext cx="8697508" cy="34470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Nhiều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sau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lớn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vòng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Thiếu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thích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chui</a:t>
            </a:r>
            <a:r>
              <a:rPr lang="en-US" sz="3600" dirty="0"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latin typeface="UTM Avo" panose="02040603050506020204" pitchFamily="18" charset="0"/>
              </a:rPr>
              <a:t>chui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vòng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ấy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Lúc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mọi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hiểu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vì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thế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994446" y="25550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7892" y="22860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52600" y="390964"/>
            <a:ext cx="6180715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0" y="1262217"/>
            <a:ext cx="490383" cy="490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1771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115903"/>
            <a:ext cx="4056441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97175" y="1087452"/>
            <a:ext cx="8175732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3200" dirty="0" err="1">
                <a:latin typeface="UTM Avo" panose="02040603050506020204" pitchFamily="18" charset="0"/>
              </a:rPr>
              <a:t>Thấy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chiếc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rễ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nằm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mặt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Bác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bảo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chú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vụ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gì</a:t>
            </a:r>
            <a:r>
              <a:rPr lang="vi-VN" sz="32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205157" y="2195678"/>
            <a:ext cx="815976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nằm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đem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228600" y="3794126"/>
            <a:ext cx="8489952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Bác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hướng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dẫn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chú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vụ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chiếc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rễ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vi-VN" sz="32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228600" y="4902118"/>
            <a:ext cx="8610600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cuộn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buộc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tựa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vùi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xuống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7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152400" y="66608"/>
            <a:ext cx="899160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Vì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vậy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152400" y="708437"/>
            <a:ext cx="8763000" cy="23390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thăm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vườn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228600" y="3162169"/>
            <a:ext cx="8763000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>
                <a:latin typeface="UTM Avo" panose="02040603050506020204" pitchFamily="18" charset="0"/>
              </a:rPr>
              <a:t>Qua </a:t>
            </a:r>
            <a:r>
              <a:rPr lang="en-US" sz="3600" dirty="0" err="1">
                <a:latin typeface="UTM Avo" panose="02040603050506020204" pitchFamily="18" charset="0"/>
              </a:rPr>
              <a:t>bài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đọc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cảm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thiếu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thế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nào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228600" y="4407698"/>
            <a:ext cx="8686800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Qua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ta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cháu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niên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4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50324"/>
            <a:ext cx="3731636" cy="1207416"/>
            <a:chOff x="549644" y="522438"/>
            <a:chExt cx="2798727" cy="9055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522438"/>
              <a:ext cx="2424984" cy="617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3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3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2400" y="1066800"/>
            <a:ext cx="8470682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Chọn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i="1" dirty="0">
                <a:latin typeface="UTM Avo" panose="02040603050506020204" pitchFamily="18" charset="0"/>
              </a:rPr>
              <a:t>(</a:t>
            </a:r>
            <a:r>
              <a:rPr lang="en-US" sz="3600" i="1" dirty="0" err="1">
                <a:latin typeface="UTM Avo" panose="02040603050506020204" pitchFamily="18" charset="0"/>
              </a:rPr>
              <a:t>cuốn</a:t>
            </a:r>
            <a:r>
              <a:rPr lang="en-US" sz="3600" i="1" dirty="0">
                <a:latin typeface="UTM Avo" panose="02040603050506020204" pitchFamily="18" charset="0"/>
              </a:rPr>
              <a:t>, </a:t>
            </a:r>
            <a:r>
              <a:rPr lang="en-US" sz="3600" i="1" dirty="0" err="1">
                <a:latin typeface="UTM Avo" panose="02040603050506020204" pitchFamily="18" charset="0"/>
              </a:rPr>
              <a:t>vùi</a:t>
            </a:r>
            <a:r>
              <a:rPr lang="en-US" sz="3600" i="1" dirty="0">
                <a:latin typeface="UTM Avo" panose="02040603050506020204" pitchFamily="18" charset="0"/>
              </a:rPr>
              <a:t>, </a:t>
            </a:r>
            <a:r>
              <a:rPr lang="en-US" sz="3600" i="1" dirty="0" err="1">
                <a:latin typeface="UTM Avo" panose="02040603050506020204" pitchFamily="18" charset="0"/>
              </a:rPr>
              <a:t>xới</a:t>
            </a:r>
            <a:r>
              <a:rPr lang="en-US" sz="3600" i="1" dirty="0">
                <a:latin typeface="UTM Avo" panose="02040603050506020204" pitchFamily="18" charset="0"/>
              </a:rPr>
              <a:t>, </a:t>
            </a:r>
            <a:r>
              <a:rPr lang="en-US" sz="3600" i="1" dirty="0" err="1">
                <a:latin typeface="UTM Avo" panose="02040603050506020204" pitchFamily="18" charset="0"/>
              </a:rPr>
              <a:t>trồng</a:t>
            </a:r>
            <a:r>
              <a:rPr lang="en-US" sz="3600" i="1" dirty="0">
                <a:latin typeface="UTM Avo" panose="02040603050506020204" pitchFamily="18" charset="0"/>
              </a:rPr>
              <a:t>) </a:t>
            </a:r>
            <a:r>
              <a:rPr lang="en-US" sz="3600" dirty="0" err="1">
                <a:latin typeface="UTM Avo" panose="02040603050506020204" pitchFamily="18" charset="0"/>
              </a:rPr>
              <a:t>phù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hợp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mỗi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chỗ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trống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4D3AF6-2DC9-4A35-A6A2-66C7001FA902}"/>
              </a:ext>
            </a:extLst>
          </p:cNvPr>
          <p:cNvSpPr txBox="1"/>
          <p:nvPr/>
        </p:nvSpPr>
        <p:spPr>
          <a:xfrm>
            <a:off x="152400" y="2296120"/>
            <a:ext cx="8778931" cy="1785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89" indent="-457189" algn="just"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(…)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rồi</a:t>
            </a:r>
            <a:r>
              <a:rPr lang="en-US" sz="3600" dirty="0">
                <a:latin typeface="UTM Avo" panose="02040603050506020204" pitchFamily="18" charset="0"/>
              </a:rPr>
              <a:t> (…)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mọc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tiếp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nhé</a:t>
            </a:r>
            <a:r>
              <a:rPr lang="en-US" sz="3600" dirty="0">
                <a:latin typeface="UTM Avo" panose="02040603050506020204" pitchFamily="18" charset="0"/>
              </a:rPr>
              <a:t>!</a:t>
            </a:r>
          </a:p>
          <a:p>
            <a:pPr marL="457189" indent="-457189" algn="just"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vụ</a:t>
            </a:r>
            <a:r>
              <a:rPr lang="en-US" sz="3600" dirty="0">
                <a:latin typeface="UTM Avo" panose="02040603050506020204" pitchFamily="18" charset="0"/>
              </a:rPr>
              <a:t> (…)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, (…)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xuống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4944C6-CA03-4A45-9C9F-E8115B5929FB}"/>
              </a:ext>
            </a:extLst>
          </p:cNvPr>
          <p:cNvSpPr txBox="1"/>
          <p:nvPr/>
        </p:nvSpPr>
        <p:spPr>
          <a:xfrm>
            <a:off x="152400" y="4117153"/>
            <a:ext cx="8610600" cy="1785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cuốn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rễ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này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rồi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trồng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nó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mọc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nhé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!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b.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vụ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xới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vùi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rễ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xuống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66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7" grpId="0" build="p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203260"/>
            <a:ext cx="3731636" cy="1220936"/>
            <a:chOff x="549644" y="512298"/>
            <a:chExt cx="2798727" cy="91570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512298"/>
              <a:ext cx="2424984" cy="617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3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3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818" y="1190635"/>
            <a:ext cx="8707582" cy="33807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3600" dirty="0" err="1">
                <a:latin typeface="UTM Avo" panose="02040603050506020204" pitchFamily="18" charset="0"/>
              </a:rPr>
              <a:t>Tìm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trong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bài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dấu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chấm</a:t>
            </a:r>
            <a:r>
              <a:rPr lang="en-US" sz="3600" i="1" dirty="0">
                <a:latin typeface="UTM Avo" panose="02040603050506020204" pitchFamily="18" charset="0"/>
              </a:rPr>
              <a:t> than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gì</a:t>
            </a:r>
            <a:r>
              <a:rPr lang="en-US" sz="3600" dirty="0">
                <a:latin typeface="UTM Avo" panose="02040603050506020204" pitchFamily="18" charset="0"/>
              </a:rPr>
              <a:t>? (</a:t>
            </a:r>
            <a:r>
              <a:rPr lang="en-US" sz="3600" dirty="0" err="1">
                <a:latin typeface="UTM Avo" panose="02040603050506020204" pitchFamily="18" charset="0"/>
              </a:rPr>
              <a:t>Chọn</a:t>
            </a:r>
            <a:r>
              <a:rPr lang="en-US" sz="3600" dirty="0">
                <a:latin typeface="UTM Avo" panose="02040603050506020204" pitchFamily="18" charset="0"/>
              </a:rPr>
              <a:t> ý </a:t>
            </a:r>
            <a:r>
              <a:rPr lang="en-US" sz="3600" dirty="0" err="1">
                <a:latin typeface="UTM Avo" panose="02040603050506020204" pitchFamily="18" charset="0"/>
              </a:rPr>
              <a:t>đúng</a:t>
            </a:r>
            <a:r>
              <a:rPr lang="en-US" sz="3600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Nêu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cầu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đề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nghị</a:t>
            </a:r>
            <a:endParaRPr lang="en-US" sz="3600" dirty="0">
              <a:latin typeface="UTM Avo" panose="02040603050506020204" pitchFamily="18" charset="0"/>
            </a:endParaRPr>
          </a:p>
          <a:p>
            <a:pPr marL="457189" indent="-457189" algn="just"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Thể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cảm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xúc</a:t>
            </a:r>
            <a:endParaRPr lang="en-US" sz="3600" dirty="0">
              <a:latin typeface="UTM Avo" panose="02040603050506020204" pitchFamily="18" charset="0"/>
            </a:endParaRPr>
          </a:p>
          <a:p>
            <a:pPr marL="457189" indent="-457189" algn="just"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sự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hoạt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động</a:t>
            </a:r>
            <a:endParaRPr lang="en-US" sz="3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2B0D5-9C0E-4C58-9168-F0D6385FD4A4}"/>
              </a:ext>
            </a:extLst>
          </p:cNvPr>
          <p:cNvSpPr txBox="1"/>
          <p:nvPr/>
        </p:nvSpPr>
        <p:spPr>
          <a:xfrm>
            <a:off x="249382" y="4343400"/>
            <a:ext cx="8666018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649201-AA92-4AF8-B709-5C4E5E88F8D6}"/>
              </a:ext>
            </a:extLst>
          </p:cNvPr>
          <p:cNvSpPr/>
          <p:nvPr/>
        </p:nvSpPr>
        <p:spPr>
          <a:xfrm>
            <a:off x="207818" y="2881000"/>
            <a:ext cx="519106" cy="624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8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30409" y="836155"/>
            <a:ext cx="2584815" cy="780512"/>
            <a:chOff x="362137" y="617284"/>
            <a:chExt cx="1938611" cy="5853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62137" y="617284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18742" y="789374"/>
            <a:ext cx="6525444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5585" y="2178922"/>
            <a:ext cx="8915400" cy="4950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200" dirty="0" err="1">
                <a:latin typeface="UTM Avo" panose="02040603050506020204" pitchFamily="18" charset="0"/>
              </a:rPr>
              <a:t>Hát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về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thiếu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niên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nhi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  <a:endParaRPr lang="vi-VN" sz="3200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12" y="1611180"/>
            <a:ext cx="927752" cy="488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331" y="3048000"/>
            <a:ext cx="7403392" cy="354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24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1819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721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987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450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891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359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B110C7-2FF6-4D01-8300-A1D09C8C61AB}"/>
              </a:ext>
            </a:extLst>
          </p:cNvPr>
          <p:cNvGrpSpPr/>
          <p:nvPr/>
        </p:nvGrpSpPr>
        <p:grpSpPr>
          <a:xfrm>
            <a:off x="430409" y="836155"/>
            <a:ext cx="2584815" cy="780512"/>
            <a:chOff x="362137" y="617284"/>
            <a:chExt cx="1938611" cy="58538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061AA9-9213-4E4D-B289-20FF80B0951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3A6727-A2F2-4A65-A1F4-7273B644B47C}"/>
                </a:ext>
              </a:extLst>
            </p:cNvPr>
            <p:cNvSpPr txBox="1"/>
            <p:nvPr/>
          </p:nvSpPr>
          <p:spPr>
            <a:xfrm>
              <a:off x="362137" y="617284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BCF1AA9-FA27-4349-A4BD-92CCCB3918D6}"/>
              </a:ext>
            </a:extLst>
          </p:cNvPr>
          <p:cNvSpPr txBox="1"/>
          <p:nvPr/>
        </p:nvSpPr>
        <p:spPr>
          <a:xfrm>
            <a:off x="2101503" y="802516"/>
            <a:ext cx="6525444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4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609973" y="996772"/>
            <a:ext cx="6180715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Chiếc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đa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tròn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20376" y="36856"/>
            <a:ext cx="8102164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Nghe – </a:t>
            </a:r>
            <a:r>
              <a:rPr lang="en-US" sz="3600" dirty="0" err="1">
                <a:latin typeface="UTM Avo" panose="02040603050506020204" pitchFamily="18" charset="0"/>
              </a:rPr>
              <a:t>viết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A8ACF9-A3CB-42DE-8673-F52D40C92D57}"/>
              </a:ext>
            </a:extLst>
          </p:cNvPr>
          <p:cNvSpPr txBox="1"/>
          <p:nvPr/>
        </p:nvSpPr>
        <p:spPr>
          <a:xfrm>
            <a:off x="232192" y="1752600"/>
            <a:ext cx="8609391" cy="34470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Nhiều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sau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lớn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vòng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Thiếu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thích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chui</a:t>
            </a:r>
            <a:r>
              <a:rPr lang="en-US" sz="3600" dirty="0"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latin typeface="UTM Avo" panose="02040603050506020204" pitchFamily="18" charset="0"/>
              </a:rPr>
              <a:t>chui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vòng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ấy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Lúc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mọi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hiểu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vì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thế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7504CD-4C72-4B42-8314-F254152F8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2" y="377328"/>
            <a:ext cx="40636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9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994778" y="1745361"/>
            <a:ext cx="7154436" cy="854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994775" y="730881"/>
            <a:ext cx="7154436" cy="111568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3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3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247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F91F8-E207-4DE7-8CEF-3AE3FB3B8C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" y="166829"/>
            <a:ext cx="522246" cy="5222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698B22-2F06-4051-B19A-644326BE8E9E}"/>
              </a:ext>
            </a:extLst>
          </p:cNvPr>
          <p:cNvSpPr txBox="1"/>
          <p:nvPr/>
        </p:nvSpPr>
        <p:spPr>
          <a:xfrm>
            <a:off x="138545" y="838200"/>
            <a:ext cx="8839200" cy="14431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Viết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vào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vở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tên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2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nhân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vật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nói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đến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chủ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i="1" dirty="0">
                <a:solidFill>
                  <a:srgbClr val="17479D"/>
                </a:solidFill>
                <a:latin typeface="UTM Avo" panose="02040603050506020204" pitchFamily="18" charset="0"/>
              </a:rPr>
              <a:t>Con </a:t>
            </a:r>
            <a:r>
              <a:rPr lang="en-US" sz="3600" b="1" i="1" dirty="0" err="1">
                <a:solidFill>
                  <a:srgbClr val="17479D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i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solidFill>
                  <a:srgbClr val="17479D"/>
                </a:solidFill>
                <a:latin typeface="UTM Avo" panose="02040603050506020204" pitchFamily="18" charset="0"/>
              </a:rPr>
              <a:t>Việt</a:t>
            </a:r>
            <a:r>
              <a:rPr lang="en-US" sz="3600" b="1" i="1" dirty="0">
                <a:solidFill>
                  <a:srgbClr val="17479D"/>
                </a:solidFill>
                <a:latin typeface="UTM Avo" panose="02040603050506020204" pitchFamily="18" charset="0"/>
              </a:rPr>
              <a:t> Nam.</a:t>
            </a:r>
            <a:endParaRPr lang="vi-VN" sz="36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0168D5A-8781-4EF1-AE63-12F41255C6D3}"/>
              </a:ext>
            </a:extLst>
          </p:cNvPr>
          <p:cNvSpPr txBox="1"/>
          <p:nvPr/>
        </p:nvSpPr>
        <p:spPr>
          <a:xfrm>
            <a:off x="145472" y="2133600"/>
            <a:ext cx="8159768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Mai An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Tiêm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Trần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Quốc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Toản</a:t>
            </a:r>
            <a:endParaRPr lang="vi-VN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8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17DD408A-F220-4EC6-A858-F2166FE4A145}"/>
              </a:ext>
            </a:extLst>
          </p:cNvPr>
          <p:cNvSpPr txBox="1"/>
          <p:nvPr/>
        </p:nvSpPr>
        <p:spPr>
          <a:xfrm>
            <a:off x="575555" y="76200"/>
            <a:ext cx="7082091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b</a:t>
            </a:r>
            <a:endParaRPr lang="vi-VN" sz="36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4A3AFE8-9ACF-4E3C-B0C9-390179858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" y="312346"/>
            <a:ext cx="481812" cy="481812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DB1588FC-E5EA-40A7-8E68-40DB47F170F7}"/>
              </a:ext>
            </a:extLst>
          </p:cNvPr>
          <p:cNvSpPr/>
          <p:nvPr/>
        </p:nvSpPr>
        <p:spPr>
          <a:xfrm>
            <a:off x="24468" y="671624"/>
            <a:ext cx="8213376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a. </a:t>
            </a:r>
            <a:r>
              <a:rPr lang="en-US" sz="3600" dirty="0" err="1">
                <a:latin typeface="UTM Avo" panose="02040603050506020204" pitchFamily="18" charset="0"/>
              </a:rPr>
              <a:t>Tìm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ngữ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tiếng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chứa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iu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hoặc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ưu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vi-VN" sz="3600" b="1" i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B055B53-587D-421B-862B-6C78E9137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43" y="1771860"/>
            <a:ext cx="3476118" cy="211434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36ED3F8-4C17-48B9-A8D0-6B91EDFD2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3856" y="1716532"/>
            <a:ext cx="3166061" cy="216963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E2F2375-2DC5-40AD-A144-E79FE20132C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9917" y="1473111"/>
            <a:ext cx="2526759" cy="2289596"/>
          </a:xfrm>
          <a:prstGeom prst="rect">
            <a:avLst/>
          </a:prstGeom>
        </p:spPr>
      </p:pic>
      <p:sp>
        <p:nvSpPr>
          <p:cNvPr id="80" name="Rounded Rectangle 21">
            <a:extLst>
              <a:ext uri="{FF2B5EF4-FFF2-40B4-BE49-F238E27FC236}">
                <a16:creationId xmlns:a16="http://schemas.microsoft.com/office/drawing/2014/main" id="{D7678D2D-7B4D-4D60-ACC4-1AA12B1C27F0}"/>
              </a:ext>
            </a:extLst>
          </p:cNvPr>
          <p:cNvSpPr/>
          <p:nvPr/>
        </p:nvSpPr>
        <p:spPr>
          <a:xfrm>
            <a:off x="224363" y="4145381"/>
            <a:ext cx="3209331" cy="57901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Xe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ứu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1" name="Rounded Rectangle 21">
            <a:extLst>
              <a:ext uri="{FF2B5EF4-FFF2-40B4-BE49-F238E27FC236}">
                <a16:creationId xmlns:a16="http://schemas.microsoft.com/office/drawing/2014/main" id="{CC984127-B521-4BE2-811C-768B87A24474}"/>
              </a:ext>
            </a:extLst>
          </p:cNvPr>
          <p:cNvSpPr/>
          <p:nvPr/>
        </p:nvSpPr>
        <p:spPr>
          <a:xfrm>
            <a:off x="3956243" y="4139057"/>
            <a:ext cx="2120962" cy="57901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cừu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Rounded Rectangle 21">
            <a:extLst>
              <a:ext uri="{FF2B5EF4-FFF2-40B4-BE49-F238E27FC236}">
                <a16:creationId xmlns:a16="http://schemas.microsoft.com/office/drawing/2014/main" id="{9791FBB9-929A-49B1-BE44-E2EC733A58D5}"/>
              </a:ext>
            </a:extLst>
          </p:cNvPr>
          <p:cNvSpPr/>
          <p:nvPr/>
        </p:nvSpPr>
        <p:spPr>
          <a:xfrm>
            <a:off x="6848168" y="4091196"/>
            <a:ext cx="1838632" cy="57901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ịu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10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6" grpId="0"/>
      <p:bldP spid="80" grpId="0" animBg="1"/>
      <p:bldP spid="81" grpId="0" animBg="1"/>
      <p:bldP spid="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F9959-96A9-4778-BC82-F6DF35DB4FFC}"/>
              </a:ext>
            </a:extLst>
          </p:cNvPr>
          <p:cNvSpPr txBox="1"/>
          <p:nvPr/>
        </p:nvSpPr>
        <p:spPr>
          <a:xfrm>
            <a:off x="990919" y="137343"/>
            <a:ext cx="7082091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 b</a:t>
            </a:r>
            <a:endParaRPr lang="vi-VN" sz="36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6F631-4AA7-4910-B155-70CD01AD7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0" y="309275"/>
            <a:ext cx="610239" cy="610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EA5A68-0B77-4DD9-B3D6-C046F62619F6}"/>
              </a:ext>
            </a:extLst>
          </p:cNvPr>
          <p:cNvSpPr/>
          <p:nvPr/>
        </p:nvSpPr>
        <p:spPr>
          <a:xfrm>
            <a:off x="256316" y="789710"/>
            <a:ext cx="8213376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b. </a:t>
            </a:r>
            <a:r>
              <a:rPr lang="en-US" sz="3600" dirty="0" err="1">
                <a:latin typeface="UTM Avo" panose="02040603050506020204" pitchFamily="18" charset="0"/>
              </a:rPr>
              <a:t>Chọn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im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hoặc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latin typeface="UTM Avo" panose="02040603050506020204" pitchFamily="18" charset="0"/>
              </a:rPr>
              <a:t>iêm</a:t>
            </a:r>
            <a:r>
              <a:rPr lang="en-US" sz="3600" b="1" i="1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ô </a:t>
            </a:r>
            <a:r>
              <a:rPr lang="en-US" sz="3600" dirty="0" err="1">
                <a:latin typeface="UTM Avo" panose="02040603050506020204" pitchFamily="18" charset="0"/>
              </a:rPr>
              <a:t>vuông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vi-VN" sz="3600" b="1" i="1" dirty="0"/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D0857F11-6033-4B02-AB1E-6CE5A0FD7A4B}"/>
              </a:ext>
            </a:extLst>
          </p:cNvPr>
          <p:cNvSpPr/>
          <p:nvPr/>
        </p:nvSpPr>
        <p:spPr>
          <a:xfrm>
            <a:off x="533400" y="1883657"/>
            <a:ext cx="2754829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đàn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ch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 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AE8FF183-072F-46BA-961E-BC5092C3A7F5}"/>
              </a:ext>
            </a:extLst>
          </p:cNvPr>
          <p:cNvSpPr/>
          <p:nvPr/>
        </p:nvSpPr>
        <p:spPr>
          <a:xfrm>
            <a:off x="4799815" y="1883657"/>
            <a:ext cx="3836825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hồng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x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21721549-88CC-4432-807B-11A1A3777E90}"/>
              </a:ext>
            </a:extLst>
          </p:cNvPr>
          <p:cNvSpPr/>
          <p:nvPr/>
        </p:nvSpPr>
        <p:spPr>
          <a:xfrm>
            <a:off x="474500" y="3734107"/>
            <a:ext cx="3485232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đứng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ngh</a:t>
            </a:r>
            <a:endParaRPr lang="en-US" sz="4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638CBE0B-E9AE-420F-B1B9-7CDC8573FE80}"/>
              </a:ext>
            </a:extLst>
          </p:cNvPr>
          <p:cNvSpPr/>
          <p:nvPr/>
        </p:nvSpPr>
        <p:spPr>
          <a:xfrm>
            <a:off x="4970042" y="3749141"/>
            <a:ext cx="2530047" cy="675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t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6962" y="1972415"/>
            <a:ext cx="874838" cy="5050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im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250852" y="2000124"/>
            <a:ext cx="978747" cy="5050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iêm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67000" y="3834125"/>
            <a:ext cx="978747" cy="5050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iêm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03815" y="3834125"/>
            <a:ext cx="813012" cy="5050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ím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699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14;p64"/>
          <p:cNvSpPr/>
          <p:nvPr/>
        </p:nvSpPr>
        <p:spPr>
          <a:xfrm rot="-2019064">
            <a:off x="1819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721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987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450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891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359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242149" y="1854426"/>
            <a:ext cx="5874569" cy="442436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33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</a:t>
              </a:r>
              <a:r>
                <a:rPr lang="en-US" sz="37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, </a:t>
              </a:r>
              <a:r>
                <a:rPr lang="vi-VN" sz="37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CÂU</a:t>
              </a:r>
              <a:endParaRPr lang="en-US" sz="37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60" y="4209368"/>
            <a:ext cx="2347413" cy="234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47486C1-4EBC-4748-9147-E6E2E107F032}"/>
              </a:ext>
            </a:extLst>
          </p:cNvPr>
          <p:cNvGrpSpPr/>
          <p:nvPr/>
        </p:nvGrpSpPr>
        <p:grpSpPr>
          <a:xfrm>
            <a:off x="430409" y="836155"/>
            <a:ext cx="2584815" cy="780512"/>
            <a:chOff x="362137" y="617284"/>
            <a:chExt cx="1938611" cy="58538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0D7C18-C8C4-4C76-9150-F62E0DD0FC08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B9387B0-6F22-42A3-B37B-E1E7DF3A2293}"/>
                </a:ext>
              </a:extLst>
            </p:cNvPr>
            <p:cNvSpPr txBox="1"/>
            <p:nvPr/>
          </p:nvSpPr>
          <p:spPr>
            <a:xfrm>
              <a:off x="362137" y="617284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E4F5188-42FD-4FA0-9E65-6C3F38D558C9}"/>
              </a:ext>
            </a:extLst>
          </p:cNvPr>
          <p:cNvSpPr txBox="1"/>
          <p:nvPr/>
        </p:nvSpPr>
        <p:spPr>
          <a:xfrm>
            <a:off x="1997062" y="802516"/>
            <a:ext cx="6525444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385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E1871B-763D-48C3-9913-73277A3AA590}"/>
              </a:ext>
            </a:extLst>
          </p:cNvPr>
          <p:cNvSpPr txBox="1"/>
          <p:nvPr/>
        </p:nvSpPr>
        <p:spPr>
          <a:xfrm>
            <a:off x="0" y="386254"/>
            <a:ext cx="9003862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Xếp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dưới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nhóm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hợp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7637EE2A-E008-40E4-99A1-A85FC872137C}"/>
              </a:ext>
            </a:extLst>
          </p:cNvPr>
          <p:cNvSpPr/>
          <p:nvPr/>
        </p:nvSpPr>
        <p:spPr>
          <a:xfrm>
            <a:off x="3512497" y="1532182"/>
            <a:ext cx="2375538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kính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E2606FD8-C032-49A1-8B37-1B4B40BDD48E}"/>
              </a:ext>
            </a:extLst>
          </p:cNvPr>
          <p:cNvSpPr/>
          <p:nvPr/>
        </p:nvSpPr>
        <p:spPr>
          <a:xfrm>
            <a:off x="6324600" y="1532662"/>
            <a:ext cx="237553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lo</a:t>
            </a: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E70251ED-7093-45D2-9B87-EF9A66CFECE6}"/>
              </a:ext>
            </a:extLst>
          </p:cNvPr>
          <p:cNvSpPr/>
          <p:nvPr/>
        </p:nvSpPr>
        <p:spPr>
          <a:xfrm>
            <a:off x="367031" y="1550867"/>
            <a:ext cx="2813623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10DEA1B-D9F2-4D2F-896D-58015CC08EEF}"/>
              </a:ext>
            </a:extLst>
          </p:cNvPr>
          <p:cNvSpPr/>
          <p:nvPr/>
        </p:nvSpPr>
        <p:spPr>
          <a:xfrm>
            <a:off x="396671" y="2431127"/>
            <a:ext cx="219809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nhớ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142B7705-3DE6-4A89-803C-4383999120FF}"/>
              </a:ext>
            </a:extLst>
          </p:cNvPr>
          <p:cNvSpPr/>
          <p:nvPr/>
        </p:nvSpPr>
        <p:spPr>
          <a:xfrm>
            <a:off x="2978272" y="2420730"/>
            <a:ext cx="254696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kính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trọng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83AD70E9-1DA8-4754-9F4E-40F7872343CB}"/>
              </a:ext>
            </a:extLst>
          </p:cNvPr>
          <p:cNvSpPr/>
          <p:nvPr/>
        </p:nvSpPr>
        <p:spPr>
          <a:xfrm>
            <a:off x="5915744" y="2416375"/>
            <a:ext cx="257334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tâm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A272BA3-9E8E-459F-9514-3024B1CDF320}"/>
              </a:ext>
            </a:extLst>
          </p:cNvPr>
          <p:cNvSpPr/>
          <p:nvPr/>
        </p:nvSpPr>
        <p:spPr>
          <a:xfrm>
            <a:off x="105840" y="3352800"/>
            <a:ext cx="8898022" cy="289309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</a:rPr>
              <a:t>Nhóm</a:t>
            </a:r>
            <a:r>
              <a:rPr lang="en-US" sz="3600" b="1" dirty="0">
                <a:latin typeface="UTM Avo" panose="02040603050506020204" pitchFamily="18" charset="0"/>
              </a:rPr>
              <a:t> 1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cảm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thiếu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  <a:p>
            <a:pPr algn="just"/>
            <a:endParaRPr lang="en-US" sz="3600" dirty="0">
              <a:latin typeface="UTM Avo" panose="02040603050506020204" pitchFamily="18" charset="0"/>
            </a:endParaRPr>
          </a:p>
          <a:p>
            <a:pPr algn="just"/>
            <a:r>
              <a:rPr lang="en-US" sz="3600" b="1" dirty="0" err="1">
                <a:latin typeface="UTM Avo" panose="02040603050506020204" pitchFamily="18" charset="0"/>
              </a:rPr>
              <a:t>Nhóm</a:t>
            </a:r>
            <a:r>
              <a:rPr lang="en-US" sz="3600" b="1" dirty="0">
                <a:latin typeface="UTM Avo" panose="02040603050506020204" pitchFamily="18" charset="0"/>
              </a:rPr>
              <a:t> 2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cảm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thiếu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vi-VN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8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61111E-6 -1.48148E-6 L -0.05225 0.44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5E-6 -3.7037E-6 L -0.36406 0.673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12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-0.3632 0.45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3.7037E-6 L 0.26979 0.542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5.55556E-7 -3.33333E-6 L 0.26007 0.543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3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2222 L 0 0.32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Hồ với thiếu nh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3B3CA27-158D-4ED4-909D-D702CEC810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9042400" cy="508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B9F1E-AC39-4559-9998-FCE25185FC03}"/>
              </a:ext>
            </a:extLst>
          </p:cNvPr>
          <p:cNvSpPr txBox="1"/>
          <p:nvPr/>
        </p:nvSpPr>
        <p:spPr>
          <a:xfrm>
            <a:off x="609600" y="0"/>
            <a:ext cx="82296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BÁC HỒ VỚI THIẾU NHI</a:t>
            </a:r>
          </a:p>
        </p:txBody>
      </p:sp>
    </p:spTree>
    <p:extLst>
      <p:ext uri="{BB962C8B-B14F-4D97-AF65-F5344CB8AC3E}">
        <p14:creationId xmlns:p14="http://schemas.microsoft.com/office/powerpoint/2010/main" val="27431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8C770-AE1F-4CD0-A5B7-1D3ACD58E749}"/>
              </a:ext>
            </a:extLst>
          </p:cNvPr>
          <p:cNvSpPr txBox="1"/>
          <p:nvPr/>
        </p:nvSpPr>
        <p:spPr>
          <a:xfrm>
            <a:off x="152399" y="251106"/>
            <a:ext cx="8468111" cy="854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UTM Avo" panose="02040603050506020204" pitchFamily="18" charset="0"/>
              </a:rPr>
              <a:t>2. </a:t>
            </a:r>
            <a:r>
              <a:rPr lang="en-US" sz="3600" b="1" dirty="0" err="1">
                <a:latin typeface="UTM Avo" panose="02040603050506020204" pitchFamily="18" charset="0"/>
              </a:rPr>
              <a:t>Chọn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từ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phù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hợp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để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hoàn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thành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6FC2358-1512-4EBE-9A35-AEC3F53B5212}"/>
              </a:ext>
            </a:extLst>
          </p:cNvPr>
          <p:cNvSpPr/>
          <p:nvPr/>
        </p:nvSpPr>
        <p:spPr>
          <a:xfrm>
            <a:off x="621121" y="1499393"/>
            <a:ext cx="237668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DEABDD4F-A8E0-486B-895F-57A2BE42B8BE}"/>
              </a:ext>
            </a:extLst>
          </p:cNvPr>
          <p:cNvSpPr/>
          <p:nvPr/>
        </p:nvSpPr>
        <p:spPr>
          <a:xfrm>
            <a:off x="3490713" y="1499393"/>
            <a:ext cx="237668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thiện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CB1B3CD5-2297-4792-8BF9-0612E8DEE125}"/>
              </a:ext>
            </a:extLst>
          </p:cNvPr>
          <p:cNvSpPr/>
          <p:nvPr/>
        </p:nvSpPr>
        <p:spPr>
          <a:xfrm>
            <a:off x="6235052" y="1499393"/>
            <a:ext cx="237668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64F821-EB03-455F-BA6D-8B20B70F85E4}"/>
              </a:ext>
            </a:extLst>
          </p:cNvPr>
          <p:cNvSpPr/>
          <p:nvPr/>
        </p:nvSpPr>
        <p:spPr>
          <a:xfrm>
            <a:off x="145475" y="2500745"/>
            <a:ext cx="8607191" cy="352064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609585" indent="-609585" algn="just">
              <a:lnSpc>
                <a:spcPct val="125000"/>
              </a:lnSpc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Việt</a:t>
            </a:r>
            <a:r>
              <a:rPr lang="en-US" sz="3600" dirty="0">
                <a:latin typeface="UTM Avo" panose="02040603050506020204" pitchFamily="18" charset="0"/>
              </a:rPr>
              <a:t> Nam </a:t>
            </a:r>
            <a:r>
              <a:rPr lang="en-US" sz="3600" dirty="0" err="1">
                <a:latin typeface="UTM Avo" panose="02040603050506020204" pitchFamily="18" charset="0"/>
              </a:rPr>
              <a:t>lao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(…).</a:t>
            </a:r>
          </a:p>
          <a:p>
            <a:pPr marL="609585" indent="-609585" algn="just">
              <a:lnSpc>
                <a:spcPct val="125000"/>
              </a:lnSpc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Các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bộ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đấu</a:t>
            </a:r>
            <a:r>
              <a:rPr lang="en-US" sz="3600" dirty="0">
                <a:latin typeface="UTM Avo" panose="02040603050506020204" pitchFamily="18" charset="0"/>
              </a:rPr>
              <a:t> (…)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bảo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vệ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quốc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125000"/>
              </a:lnSpc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Việt</a:t>
            </a:r>
            <a:r>
              <a:rPr lang="en-US" sz="3600" dirty="0">
                <a:latin typeface="UTM Avo" panose="02040603050506020204" pitchFamily="18" charset="0"/>
              </a:rPr>
              <a:t> Nam </a:t>
            </a:r>
            <a:r>
              <a:rPr lang="en-US" sz="3600" dirty="0" err="1">
                <a:latin typeface="UTM Avo" panose="02040603050506020204" pitchFamily="18" charset="0"/>
              </a:rPr>
              <a:t>luôn</a:t>
            </a:r>
            <a:r>
              <a:rPr lang="en-US" sz="3600" dirty="0">
                <a:latin typeface="UTM Avo" panose="02040603050506020204" pitchFamily="18" charset="0"/>
              </a:rPr>
              <a:t> (…)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du </a:t>
            </a:r>
            <a:r>
              <a:rPr lang="en-US" sz="3600" dirty="0" err="1">
                <a:latin typeface="UTM Avo" panose="02040603050506020204" pitchFamily="18" charset="0"/>
              </a:rPr>
              <a:t>khách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ngoài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73DA0A-1B5B-4259-B1EC-127B70415666}"/>
              </a:ext>
            </a:extLst>
          </p:cNvPr>
          <p:cNvSpPr/>
          <p:nvPr/>
        </p:nvSpPr>
        <p:spPr>
          <a:xfrm>
            <a:off x="131616" y="2514600"/>
            <a:ext cx="8783783" cy="352064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609585" indent="-609585" algn="just">
              <a:lnSpc>
                <a:spcPct val="125000"/>
              </a:lnSpc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Việt</a:t>
            </a:r>
            <a:r>
              <a:rPr lang="en-US" sz="3600" dirty="0">
                <a:latin typeface="UTM Avo" panose="02040603050506020204" pitchFamily="18" charset="0"/>
              </a:rPr>
              <a:t> Nam </a:t>
            </a:r>
            <a:r>
              <a:rPr lang="en-US" sz="3600" dirty="0" err="1">
                <a:latin typeface="UTM Avo" panose="02040603050506020204" pitchFamily="18" charset="0"/>
              </a:rPr>
              <a:t>lao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125000"/>
              </a:lnSpc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Các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bộ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bảo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vệ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quốc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125000"/>
              </a:lnSpc>
              <a:buAutoNum type="alphaLcPeriod"/>
            </a:pP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Việt</a:t>
            </a:r>
            <a:r>
              <a:rPr lang="en-US" sz="3600" dirty="0">
                <a:latin typeface="UTM Avo" panose="02040603050506020204" pitchFamily="18" charset="0"/>
              </a:rPr>
              <a:t> Nam </a:t>
            </a:r>
            <a:r>
              <a:rPr lang="en-US" sz="3600" dirty="0" err="1">
                <a:latin typeface="UTM Avo" panose="02040603050506020204" pitchFamily="18" charset="0"/>
              </a:rPr>
              <a:t>luôn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du </a:t>
            </a:r>
            <a:r>
              <a:rPr lang="en-US" sz="3600" dirty="0" err="1">
                <a:latin typeface="UTM Avo" panose="02040603050506020204" pitchFamily="18" charset="0"/>
              </a:rPr>
              <a:t>khách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ngoài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1819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721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987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450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891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359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6AC5B9-CF11-4124-AB6C-EB5EAC1B6A10}"/>
              </a:ext>
            </a:extLst>
          </p:cNvPr>
          <p:cNvGrpSpPr/>
          <p:nvPr/>
        </p:nvGrpSpPr>
        <p:grpSpPr>
          <a:xfrm>
            <a:off x="430409" y="836155"/>
            <a:ext cx="2584815" cy="780512"/>
            <a:chOff x="362137" y="617284"/>
            <a:chExt cx="1938611" cy="58538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9CC2F6-4CB7-492D-A7E9-5EA8FC1C89BD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C7F11CA-4E28-4510-87FF-08B1BEE1960A}"/>
                </a:ext>
              </a:extLst>
            </p:cNvPr>
            <p:cNvSpPr txBox="1"/>
            <p:nvPr/>
          </p:nvSpPr>
          <p:spPr>
            <a:xfrm>
              <a:off x="362137" y="617284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1872BC6-C212-4E7B-9D29-0693F0BDBEB7}"/>
              </a:ext>
            </a:extLst>
          </p:cNvPr>
          <p:cNvSpPr txBox="1"/>
          <p:nvPr/>
        </p:nvSpPr>
        <p:spPr>
          <a:xfrm>
            <a:off x="2232597" y="777296"/>
            <a:ext cx="6525444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63333-32F7-46AC-A61D-23A268A47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350"/>
          <a:stretch/>
        </p:blipFill>
        <p:spPr>
          <a:xfrm>
            <a:off x="1345097" y="2202921"/>
            <a:ext cx="6555407" cy="4222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61B28E-52D0-4732-9143-1D7696B12A26}"/>
              </a:ext>
            </a:extLst>
          </p:cNvPr>
          <p:cNvSpPr txBox="1"/>
          <p:nvPr/>
        </p:nvSpPr>
        <p:spPr>
          <a:xfrm>
            <a:off x="119295" y="67276"/>
            <a:ext cx="7788136" cy="213564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Quan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sát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tên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bức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>
              <a:lnSpc>
                <a:spcPct val="125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Hồ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178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14;p64"/>
          <p:cNvSpPr/>
          <p:nvPr/>
        </p:nvSpPr>
        <p:spPr>
          <a:xfrm rot="-2019064">
            <a:off x="1819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721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987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450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891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359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242149" y="1854426"/>
            <a:ext cx="5874569" cy="4424361"/>
            <a:chOff x="1417547" y="1264224"/>
            <a:chExt cx="4405927" cy="331827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12195" y="3255980"/>
              <a:ext cx="3689300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37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62" y="3872279"/>
            <a:ext cx="2647507" cy="26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05171D1-3B4D-41DE-9299-0C11AEAB33C4}"/>
              </a:ext>
            </a:extLst>
          </p:cNvPr>
          <p:cNvGrpSpPr/>
          <p:nvPr/>
        </p:nvGrpSpPr>
        <p:grpSpPr>
          <a:xfrm>
            <a:off x="430200" y="766659"/>
            <a:ext cx="2585024" cy="780555"/>
            <a:chOff x="361980" y="617893"/>
            <a:chExt cx="1938768" cy="58541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85E702C-1CB2-475B-BE56-6457D0240880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EB5B3F-5AA4-4896-8C44-0D7A495EFAB0}"/>
                </a:ext>
              </a:extLst>
            </p:cNvPr>
            <p:cNvSpPr txBox="1"/>
            <p:nvPr/>
          </p:nvSpPr>
          <p:spPr>
            <a:xfrm>
              <a:off x="361980" y="618535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5B879EF-B6D3-4929-86BC-EEF83115B24C}"/>
              </a:ext>
            </a:extLst>
          </p:cNvPr>
          <p:cNvSpPr txBox="1"/>
          <p:nvPr/>
        </p:nvSpPr>
        <p:spPr>
          <a:xfrm>
            <a:off x="2042843" y="731693"/>
            <a:ext cx="6525444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5215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140" y="220901"/>
            <a:ext cx="8839200" cy="35855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trong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chuyện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Chiếc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rễ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đa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tròn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  <a:p>
            <a:pPr marL="380990" indent="-380990">
              <a:lnSpc>
                <a:spcPct val="125000"/>
              </a:lnSpc>
              <a:buFontTx/>
              <a:buChar char="-"/>
            </a:pP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  <a:p>
            <a:pPr marL="380990" indent="-380990">
              <a:lnSpc>
                <a:spcPct val="125000"/>
              </a:lnSpc>
              <a:buFontTx/>
              <a:buChar char="-"/>
            </a:pP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thế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nào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  <a:p>
            <a:pPr marL="380990" indent="-380990">
              <a:lnSpc>
                <a:spcPct val="125000"/>
              </a:lnSpc>
              <a:buFontTx/>
              <a:buChar char="-"/>
            </a:pP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suy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nghĩ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gì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D682C8-847D-4807-B42C-31DE17E5D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9" y="4139755"/>
            <a:ext cx="4836583" cy="2366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381C4D8-98D8-431A-9344-A487D8EEC267}"/>
              </a:ext>
            </a:extLst>
          </p:cNvPr>
          <p:cNvSpPr txBox="1"/>
          <p:nvPr/>
        </p:nvSpPr>
        <p:spPr>
          <a:xfrm>
            <a:off x="386828" y="729533"/>
            <a:ext cx="7976260" cy="75065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Viết</a:t>
            </a:r>
            <a:r>
              <a:rPr lang="en-US" sz="3600" dirty="0">
                <a:latin typeface="UTM Avo" panose="02040603050506020204" pitchFamily="18" charset="0"/>
              </a:rPr>
              <a:t> 4 – 5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vừa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D682C8-847D-4807-B42C-31DE17E5D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00" y="2819401"/>
            <a:ext cx="7535388" cy="3686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16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19C3E-0FBF-413F-A03B-F7D93C4FA3D0}"/>
              </a:ext>
            </a:extLst>
          </p:cNvPr>
          <p:cNvSpPr txBox="1"/>
          <p:nvPr/>
        </p:nvSpPr>
        <p:spPr>
          <a:xfrm>
            <a:off x="1816618" y="387709"/>
            <a:ext cx="6026836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152400" y="1676400"/>
            <a:ext cx="5029199" cy="1508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3600" dirty="0">
                <a:latin typeface="UTM Avo" panose="02040603050506020204" pitchFamily="18" charset="0"/>
              </a:rPr>
              <a:t>Tìm đọc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chuyện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67835-1799-4BA5-84C8-73C0A272108C}"/>
              </a:ext>
            </a:extLst>
          </p:cNvPr>
          <p:cNvSpPr txBox="1"/>
          <p:nvPr/>
        </p:nvSpPr>
        <p:spPr>
          <a:xfrm>
            <a:off x="152400" y="3425051"/>
            <a:ext cx="5105400" cy="22005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chuyện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đọc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Nói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cảm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xúc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đọc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chuyện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28F5B5-8512-4D30-8D8C-1367D0CA1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10" r="15574"/>
          <a:stretch/>
        </p:blipFill>
        <p:spPr>
          <a:xfrm>
            <a:off x="304800" y="228600"/>
            <a:ext cx="1171807" cy="1179994"/>
          </a:xfrm>
          <a:prstGeom prst="flowChartConnector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ADEF5-289A-4AD7-B68E-E0DA054F1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736623"/>
            <a:ext cx="3561736" cy="3581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156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217892" y="1215587"/>
            <a:ext cx="8697508" cy="455508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</a:rPr>
              <a:t>    	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sớm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hôm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ấy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thường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lệ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dạo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trong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chợt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nhỏ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dài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ngoằn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ngoèo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mặt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Chắc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trận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đêm</a:t>
            </a:r>
            <a:r>
              <a:rPr lang="en-US" sz="3600" dirty="0"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xuống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lát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rồi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vụ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rồi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mọc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tiếp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nhé</a:t>
            </a:r>
            <a:r>
              <a:rPr lang="en-US" sz="3600" dirty="0"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994446" y="25550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7892" y="22860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52600" y="390964"/>
            <a:ext cx="6180715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8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245601" y="1147296"/>
            <a:ext cx="8697508" cy="541686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400" dirty="0">
                <a:latin typeface="UTM Avo" panose="02040603050506020204" pitchFamily="18" charset="0"/>
              </a:rPr>
              <a:t>Theo </a:t>
            </a:r>
            <a:r>
              <a:rPr lang="en-US" sz="3400" dirty="0" err="1">
                <a:latin typeface="UTM Avo" panose="02040603050506020204" pitchFamily="18" charset="0"/>
              </a:rPr>
              <a:t>lời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vụ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đất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vùi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chiếc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rễ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xuống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Thấy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vậy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ân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bảo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nên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thế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này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     	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cuộn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chiếc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rễ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thành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vòng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tròn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cùng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vụ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buộc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tựa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vào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hai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cọc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sau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đó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vùi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hai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đầu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rễ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xuống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đất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     	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vụ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thắc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mắc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Thưa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thế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để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gì</a:t>
            </a:r>
            <a:r>
              <a:rPr lang="en-US" sz="3400" dirty="0">
                <a:latin typeface="UTM Avo" panose="02040603050506020204" pitchFamily="18" charset="0"/>
              </a:rPr>
              <a:t> ạ?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     	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khẽ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cười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sẽ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994446" y="25550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7892" y="22860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52600" y="390964"/>
            <a:ext cx="6180715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43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217892" y="1215587"/>
            <a:ext cx="8697508" cy="34470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Nhiều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sau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lớn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vòng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Thiếu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thích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chui</a:t>
            </a:r>
            <a:r>
              <a:rPr lang="en-US" sz="3600" dirty="0"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latin typeface="UTM Avo" panose="02040603050506020204" pitchFamily="18" charset="0"/>
              </a:rPr>
              <a:t>chui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vòng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ấy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Lúc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mọi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hiểu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vì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thế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994446" y="25550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7892" y="22860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52600" y="390964"/>
            <a:ext cx="6180715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8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217892" y="1215587"/>
            <a:ext cx="8697508" cy="455508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</a:rPr>
              <a:t>    	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sớm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hôm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ấy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thường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lệ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Hồ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dạo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trong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chợt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nhỏ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dài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ngoằn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ngoèo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mặt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Chắc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trận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đêm</a:t>
            </a:r>
            <a:r>
              <a:rPr lang="en-US" sz="3600" dirty="0"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xuống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lát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rồi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vụ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rồi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mọc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tiếp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nhé</a:t>
            </a:r>
            <a:r>
              <a:rPr lang="en-US" sz="3600" dirty="0"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994446" y="25550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7892" y="22860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52600" y="390964"/>
            <a:ext cx="6180715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BC0AF5-4B57-49D3-A1B1-A40E2A386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5" y="1230389"/>
            <a:ext cx="552938" cy="522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2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245601" y="1147296"/>
            <a:ext cx="8697508" cy="541686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400" dirty="0">
                <a:latin typeface="UTM Avo" panose="02040603050506020204" pitchFamily="18" charset="0"/>
              </a:rPr>
              <a:t>Theo </a:t>
            </a:r>
            <a:r>
              <a:rPr lang="en-US" sz="3400" dirty="0" err="1">
                <a:latin typeface="UTM Avo" panose="02040603050506020204" pitchFamily="18" charset="0"/>
              </a:rPr>
              <a:t>lời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vụ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đất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vùi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chiếc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rễ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xuống</a:t>
            </a:r>
            <a:r>
              <a:rPr lang="en-US" sz="3400" dirty="0">
                <a:latin typeface="UTM Avo" panose="02040603050506020204" pitchFamily="18" charset="0"/>
              </a:rPr>
              <a:t>. </a:t>
            </a:r>
            <a:r>
              <a:rPr lang="en-US" sz="3400" dirty="0" err="1">
                <a:latin typeface="UTM Avo" panose="02040603050506020204" pitchFamily="18" charset="0"/>
              </a:rPr>
              <a:t>Thấy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vậy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ân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bảo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nên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thế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này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     	</a:t>
            </a:r>
            <a:r>
              <a:rPr lang="en-US" sz="3400" dirty="0" err="1">
                <a:latin typeface="UTM Avo" panose="02040603050506020204" pitchFamily="18" charset="0"/>
              </a:rPr>
              <a:t>Nói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cuộn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chiếc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rễ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thành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một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vòng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tròn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cùng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vụ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buộc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nó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tựa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vào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hai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cái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cọc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sau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đó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mới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vùi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hai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đầu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rễ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xuống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đất</a:t>
            </a:r>
            <a:r>
              <a:rPr lang="en-US" sz="3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     	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vụ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thắc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mắc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Thưa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, 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thế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để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làm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gì</a:t>
            </a:r>
            <a:r>
              <a:rPr lang="en-US" sz="3400" dirty="0">
                <a:latin typeface="UTM Avo" panose="02040603050506020204" pitchFamily="18" charset="0"/>
              </a:rPr>
              <a:t> ạ?</a:t>
            </a:r>
          </a:p>
          <a:p>
            <a:pPr algn="just"/>
            <a:r>
              <a:rPr lang="en-US" sz="3400" dirty="0">
                <a:latin typeface="UTM Avo" panose="02040603050506020204" pitchFamily="18" charset="0"/>
              </a:rPr>
              <a:t>     	</a:t>
            </a:r>
            <a:r>
              <a:rPr lang="en-US" sz="3400" dirty="0" err="1">
                <a:latin typeface="UTM Avo" panose="02040603050506020204" pitchFamily="18" charset="0"/>
              </a:rPr>
              <a:t>Bác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khẽ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cười</a:t>
            </a:r>
            <a:r>
              <a:rPr lang="en-US" sz="3400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3400" dirty="0" err="1">
                <a:latin typeface="UTM Avo" panose="02040603050506020204" pitchFamily="18" charset="0"/>
              </a:rPr>
              <a:t>Rồi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chú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sẽ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dirty="0" err="1">
                <a:latin typeface="UTM Avo" panose="02040603050506020204" pitchFamily="18" charset="0"/>
              </a:rPr>
              <a:t>biết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994446" y="25550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7892" y="22860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52600" y="390964"/>
            <a:ext cx="6180715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FE035-B8EC-4477-8D0B-006B5FD68B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0" y="1143000"/>
            <a:ext cx="536400" cy="53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6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217892" y="1215587"/>
            <a:ext cx="8697508" cy="34470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Nhiều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sau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lớn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vòng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Thiếu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vườn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thích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chui</a:t>
            </a:r>
            <a:r>
              <a:rPr lang="en-US" sz="3600" dirty="0"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latin typeface="UTM Avo" panose="02040603050506020204" pitchFamily="18" charset="0"/>
              </a:rPr>
              <a:t>chui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vòng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ấy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Lúc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mọi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hiểu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vì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chiếc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tròn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thế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994446" y="255500"/>
            <a:ext cx="108478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7892" y="22860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52600" y="390964"/>
            <a:ext cx="6180715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0" y="1262217"/>
            <a:ext cx="490383" cy="490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19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1684</Words>
  <Application>Microsoft Office PowerPoint</Application>
  <PresentationFormat>On-screen Show (4:3)</PresentationFormat>
  <Paragraphs>165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Times New Roman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19</cp:revision>
  <dcterms:created xsi:type="dcterms:W3CDTF">2022-04-19T14:32:24Z</dcterms:created>
  <dcterms:modified xsi:type="dcterms:W3CDTF">2024-04-15T22:43:24Z</dcterms:modified>
</cp:coreProperties>
</file>