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7" r:id="rId7"/>
    <p:sldId id="269" r:id="rId8"/>
    <p:sldId id="271" r:id="rId9"/>
    <p:sldId id="270" r:id="rId10"/>
    <p:sldId id="272" r:id="rId11"/>
    <p:sldId id="273" r:id="rId12"/>
    <p:sldId id="274" r:id="rId13"/>
    <p:sldId id="275" r:id="rId14"/>
    <p:sldId id="268" r:id="rId15"/>
    <p:sldId id="276" r:id="rId16"/>
    <p:sldId id="277" r:id="rId17"/>
    <p:sldId id="265" r:id="rId18"/>
    <p:sldId id="282" r:id="rId19"/>
    <p:sldId id="283" r:id="rId20"/>
    <p:sldId id="284" r:id="rId21"/>
    <p:sldId id="286" r:id="rId22"/>
    <p:sldId id="288" r:id="rId23"/>
    <p:sldId id="289" r:id="rId24"/>
    <p:sldId id="280" r:id="rId25"/>
    <p:sldId id="279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772C-7153-457B-BF0C-65F1EED9D90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260E-3F3B-4BB6-9192-1D38BD8D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0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772C-7153-457B-BF0C-65F1EED9D90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260E-3F3B-4BB6-9192-1D38BD8D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772C-7153-457B-BF0C-65F1EED9D90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260E-3F3B-4BB6-9192-1D38BD8D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9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772C-7153-457B-BF0C-65F1EED9D90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260E-3F3B-4BB6-9192-1D38BD8D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8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772C-7153-457B-BF0C-65F1EED9D90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260E-3F3B-4BB6-9192-1D38BD8D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4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772C-7153-457B-BF0C-65F1EED9D90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260E-3F3B-4BB6-9192-1D38BD8D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772C-7153-457B-BF0C-65F1EED9D90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260E-3F3B-4BB6-9192-1D38BD8D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1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772C-7153-457B-BF0C-65F1EED9D90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260E-3F3B-4BB6-9192-1D38BD8D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8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772C-7153-457B-BF0C-65F1EED9D90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260E-3F3B-4BB6-9192-1D38BD8D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3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772C-7153-457B-BF0C-65F1EED9D90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260E-3F3B-4BB6-9192-1D38BD8D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1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772C-7153-457B-BF0C-65F1EED9D90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9260E-3F3B-4BB6-9192-1D38BD8D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772C-7153-457B-BF0C-65F1EED9D90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9260E-3F3B-4BB6-9192-1D38BD8DF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2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525690" y="1854426"/>
            <a:ext cx="5874569" cy="442436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9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9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70" y="4263521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A7A3EBA-06B5-4634-9C96-78D7F1BF4C8D}"/>
              </a:ext>
            </a:extLst>
          </p:cNvPr>
          <p:cNvGrpSpPr/>
          <p:nvPr/>
        </p:nvGrpSpPr>
        <p:grpSpPr>
          <a:xfrm>
            <a:off x="393074" y="836967"/>
            <a:ext cx="2622151" cy="795376"/>
            <a:chOff x="334135" y="617893"/>
            <a:chExt cx="1966613" cy="5965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73800F6-1BEA-4C4B-A27A-B33A87C81F3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DA59006-46C7-4C7E-B1B6-E2E93D93D214}"/>
                </a:ext>
              </a:extLst>
            </p:cNvPr>
            <p:cNvSpPr txBox="1"/>
            <p:nvPr/>
          </p:nvSpPr>
          <p:spPr>
            <a:xfrm>
              <a:off x="334135" y="629650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67071CF-0441-48E0-B858-877032A6935F}"/>
              </a:ext>
            </a:extLst>
          </p:cNvPr>
          <p:cNvSpPr txBox="1"/>
          <p:nvPr/>
        </p:nvSpPr>
        <p:spPr>
          <a:xfrm>
            <a:off x="2232597" y="678529"/>
            <a:ext cx="6911403" cy="93871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0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cuments\tq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" y="207817"/>
            <a:ext cx="84582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EB6E3D-CBEA-4710-9188-94FF60988430}"/>
              </a:ext>
            </a:extLst>
          </p:cNvPr>
          <p:cNvSpPr txBox="1"/>
          <p:nvPr/>
        </p:nvSpPr>
        <p:spPr>
          <a:xfrm>
            <a:off x="69272" y="4888234"/>
            <a:ext cx="8950037" cy="738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cuments\tq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" y="207817"/>
            <a:ext cx="84582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EB6E3D-CBEA-4710-9188-94FF60988430}"/>
              </a:ext>
            </a:extLst>
          </p:cNvPr>
          <p:cNvSpPr txBox="1"/>
          <p:nvPr/>
        </p:nvSpPr>
        <p:spPr>
          <a:xfrm>
            <a:off x="69272" y="4888234"/>
            <a:ext cx="8950037" cy="19697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cuments\tq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52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4F41FF-D053-4078-8307-E7E905BBDFEE}"/>
              </a:ext>
            </a:extLst>
          </p:cNvPr>
          <p:cNvSpPr txBox="1"/>
          <p:nvPr/>
        </p:nvSpPr>
        <p:spPr>
          <a:xfrm>
            <a:off x="138545" y="5238967"/>
            <a:ext cx="8991600" cy="738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cuments\tq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52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4F41FF-D053-4078-8307-E7E905BBDFEE}"/>
              </a:ext>
            </a:extLst>
          </p:cNvPr>
          <p:cNvSpPr txBox="1"/>
          <p:nvPr/>
        </p:nvSpPr>
        <p:spPr>
          <a:xfrm>
            <a:off x="152400" y="4915943"/>
            <a:ext cx="8991600" cy="19697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2791673" y="-304800"/>
            <a:ext cx="3666091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Bóp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nát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cam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369ED5-EC16-4AEA-AB15-A379C7A69B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838200"/>
            <a:ext cx="8763000" cy="426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830BBE-D320-409E-9108-85B954D17645}"/>
              </a:ext>
            </a:extLst>
          </p:cNvPr>
          <p:cNvSpPr txBox="1"/>
          <p:nvPr/>
        </p:nvSpPr>
        <p:spPr>
          <a:xfrm>
            <a:off x="96982" y="4473716"/>
            <a:ext cx="4298280" cy="2215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B480048-6F09-4838-B3F8-1A64EECB0671}"/>
              </a:ext>
            </a:extLst>
          </p:cNvPr>
          <p:cNvSpPr txBox="1"/>
          <p:nvPr/>
        </p:nvSpPr>
        <p:spPr>
          <a:xfrm>
            <a:off x="4500028" y="4473715"/>
            <a:ext cx="4643972" cy="2215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“Cho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Xin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endParaRPr lang="vi-VN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4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F44039-2753-4B58-B6C5-174600389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26" y="0"/>
            <a:ext cx="8322734" cy="45711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EB6E3D-CBEA-4710-9188-94FF60988430}"/>
              </a:ext>
            </a:extLst>
          </p:cNvPr>
          <p:cNvSpPr txBox="1"/>
          <p:nvPr/>
        </p:nvSpPr>
        <p:spPr>
          <a:xfrm>
            <a:off x="-27709" y="3810000"/>
            <a:ext cx="4571999" cy="2739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4F41FF-D053-4078-8307-E7E905BBDFEE}"/>
              </a:ext>
            </a:extLst>
          </p:cNvPr>
          <p:cNvSpPr txBox="1"/>
          <p:nvPr/>
        </p:nvSpPr>
        <p:spPr>
          <a:xfrm>
            <a:off x="4703617" y="3810000"/>
            <a:ext cx="4134999" cy="2739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iêu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 algn="just">
              <a:buFontTx/>
              <a:buChar char="-"/>
            </a:pP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  <a:p>
            <a:pPr marL="685800" indent="-685800" algn="just">
              <a:buFontTx/>
              <a:buChar char="-"/>
            </a:pP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just">
              <a:buFontTx/>
              <a:buChar char="-"/>
            </a:pP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-13855" y="-182123"/>
            <a:ext cx="8991600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Kể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lại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từng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đoạn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của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câu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chuyện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theo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tranh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B6AA3F-530C-47DF-87DE-F2AB3744D042}"/>
              </a:ext>
            </a:extLst>
          </p:cNvPr>
          <p:cNvSpPr txBox="1"/>
          <p:nvPr/>
        </p:nvSpPr>
        <p:spPr>
          <a:xfrm>
            <a:off x="2745883" y="352468"/>
            <a:ext cx="3666091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Bóp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nát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cam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16CABD7-6484-4AA1-AE34-AF8CB5D5B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6093"/>
          <a:stretch/>
        </p:blipFill>
        <p:spPr>
          <a:xfrm>
            <a:off x="457199" y="1179284"/>
            <a:ext cx="8520545" cy="27946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A493EE4-13D8-4CDE-B759-608F56C445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7050"/>
          <a:stretch/>
        </p:blipFill>
        <p:spPr>
          <a:xfrm>
            <a:off x="457198" y="3960037"/>
            <a:ext cx="8382001" cy="2884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97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EF44039-2753-4B58-B6C5-174600389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26" y="1"/>
            <a:ext cx="8322734" cy="2895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EB6E3D-CBEA-4710-9188-94FF60988430}"/>
              </a:ext>
            </a:extLst>
          </p:cNvPr>
          <p:cNvSpPr txBox="1"/>
          <p:nvPr/>
        </p:nvSpPr>
        <p:spPr>
          <a:xfrm>
            <a:off x="-27709" y="1905000"/>
            <a:ext cx="4571999" cy="1846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4F41FF-D053-4078-8307-E7E905BBDFEE}"/>
              </a:ext>
            </a:extLst>
          </p:cNvPr>
          <p:cNvSpPr txBox="1"/>
          <p:nvPr/>
        </p:nvSpPr>
        <p:spPr>
          <a:xfrm>
            <a:off x="4703617" y="1905000"/>
            <a:ext cx="4134999" cy="1846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369ED5-EC16-4AEA-AB15-A379C7A69B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016" y="3657600"/>
            <a:ext cx="8763000" cy="2819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830BBE-D320-409E-9108-85B954D17645}"/>
              </a:ext>
            </a:extLst>
          </p:cNvPr>
          <p:cNvSpPr txBox="1"/>
          <p:nvPr/>
        </p:nvSpPr>
        <p:spPr>
          <a:xfrm>
            <a:off x="154031" y="5338085"/>
            <a:ext cx="4298280" cy="1415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480048-6F09-4838-B3F8-1A64EECB0671}"/>
              </a:ext>
            </a:extLst>
          </p:cNvPr>
          <p:cNvSpPr txBox="1"/>
          <p:nvPr/>
        </p:nvSpPr>
        <p:spPr>
          <a:xfrm>
            <a:off x="4544290" y="5338085"/>
            <a:ext cx="4643972" cy="1415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“Cho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Xin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2805529" y="0"/>
            <a:ext cx="3666091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Bóp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nát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cam</a:t>
            </a:r>
          </a:p>
        </p:txBody>
      </p:sp>
      <p:pic>
        <p:nvPicPr>
          <p:cNvPr id="1026" name="Picture 2" descr="C:\Users\Admin\Documents\tq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54523"/>
            <a:ext cx="8686800" cy="55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2250891" y="655065"/>
            <a:ext cx="7591660" cy="102592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59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Z</a:t>
            </a:r>
            <a:endParaRPr lang="en-US" sz="48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1149965" y="1706850"/>
            <a:ext cx="7154436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endParaRPr lang="en-US" sz="27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2AF9FF-F79E-4B41-BCE2-7473F2F75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4" t="24511" r="13656" b="24889"/>
          <a:stretch/>
        </p:blipFill>
        <p:spPr>
          <a:xfrm>
            <a:off x="4946870" y="3233611"/>
            <a:ext cx="3132015" cy="3053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487EB8-EC70-4801-A528-9E8DB46BF8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53647" b="-923"/>
          <a:stretch/>
        </p:blipFill>
        <p:spPr>
          <a:xfrm>
            <a:off x="1065117" y="2708541"/>
            <a:ext cx="3559505" cy="3650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6777A7-A253-498A-A8D1-B39BDD1EAB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401" y="386365"/>
            <a:ext cx="1844491" cy="1827815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63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tq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55"/>
            <a:ext cx="8763000" cy="631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cuments\tq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" y="207817"/>
            <a:ext cx="8458200" cy="61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cuments\tq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B6AA3F-530C-47DF-87DE-F2AB3744D042}"/>
              </a:ext>
            </a:extLst>
          </p:cNvPr>
          <p:cNvSpPr txBox="1"/>
          <p:nvPr/>
        </p:nvSpPr>
        <p:spPr>
          <a:xfrm>
            <a:off x="2752809" y="-152400"/>
            <a:ext cx="3666091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Bóp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nát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cam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16CABD7-6484-4AA1-AE34-AF8CB5D5B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6093"/>
          <a:stretch/>
        </p:blipFill>
        <p:spPr>
          <a:xfrm>
            <a:off x="457199" y="854525"/>
            <a:ext cx="8520545" cy="27946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A493EE4-13D8-4CDE-B759-608F56C445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7050"/>
          <a:stretch/>
        </p:blipFill>
        <p:spPr>
          <a:xfrm>
            <a:off x="457198" y="3810000"/>
            <a:ext cx="8382001" cy="2884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5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4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" y="9144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D7596D9-39CB-49C0-B4CE-121FE2171F97}"/>
              </a:ext>
            </a:extLst>
          </p:cNvPr>
          <p:cNvGrpSpPr/>
          <p:nvPr/>
        </p:nvGrpSpPr>
        <p:grpSpPr>
          <a:xfrm>
            <a:off x="427498" y="304800"/>
            <a:ext cx="7915440" cy="1462173"/>
            <a:chOff x="511811" y="527283"/>
            <a:chExt cx="5936580" cy="109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F7F0044-EC6F-41DD-AD10-50DAC9841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11" y="527283"/>
              <a:ext cx="5834378" cy="109663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CA41E64-99F6-4801-BDC4-33A47C239C0A}"/>
                </a:ext>
              </a:extLst>
            </p:cNvPr>
            <p:cNvSpPr txBox="1"/>
            <p:nvPr/>
          </p:nvSpPr>
          <p:spPr>
            <a:xfrm>
              <a:off x="1082564" y="657780"/>
              <a:ext cx="5365827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Kể</a:t>
              </a:r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cho</a:t>
              </a:r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người</a:t>
              </a:r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thân</a:t>
              </a:r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về</a:t>
              </a:r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người</a:t>
              </a:r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anh</a:t>
              </a:r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hùng</a:t>
              </a:r>
              <a:r>
                <a:rPr lang="en-US" sz="3600" dirty="0" smtClean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nhỏ</a:t>
              </a:r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tuổi</a:t>
              </a:r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Trần</a:t>
              </a:r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Quốc</a:t>
              </a:r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Toản</a:t>
              </a:r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DE22C6-E3EF-460C-96DB-BF8D242AC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983" y="2203746"/>
            <a:ext cx="7277100" cy="417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38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AF4C8C-9B9C-484A-9F12-FB31106D5450}"/>
              </a:ext>
            </a:extLst>
          </p:cNvPr>
          <p:cNvSpPr txBox="1"/>
          <p:nvPr/>
        </p:nvSpPr>
        <p:spPr>
          <a:xfrm>
            <a:off x="1002285" y="540890"/>
            <a:ext cx="7154436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hỡ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Q kiểu 2">
            <a:hlinkClick r:id="" action="ppaction://media"/>
            <a:extLst>
              <a:ext uri="{FF2B5EF4-FFF2-40B4-BE49-F238E27FC236}">
                <a16:creationId xmlns:a16="http://schemas.microsoft.com/office/drawing/2014/main" xmlns="" id="{4D405C78-EEAF-4DF7-AF59-151BCEAEA7B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r="4600"/>
          <a:stretch/>
        </p:blipFill>
        <p:spPr>
          <a:xfrm>
            <a:off x="862782" y="1787152"/>
            <a:ext cx="7418437" cy="4374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474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2250891" y="655065"/>
            <a:ext cx="759166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48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xmlns="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23" y="258415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C03E65-CE96-43DC-BA78-7E52DB0E7929}"/>
              </a:ext>
            </a:extLst>
          </p:cNvPr>
          <p:cNvSpPr txBox="1"/>
          <p:nvPr/>
        </p:nvSpPr>
        <p:spPr>
          <a:xfrm>
            <a:off x="1143000" y="1827537"/>
            <a:ext cx="7154436" cy="7732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32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32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32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2C39D4-90BB-4BBE-988A-65D06D33E6A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401" y="386366"/>
            <a:ext cx="1498599" cy="1485050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0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00396" y="1868604"/>
            <a:ext cx="5874569" cy="442436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8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4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29" y="4522376"/>
            <a:ext cx="2497171" cy="1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714;p64">
            <a:extLst>
              <a:ext uri="{FF2B5EF4-FFF2-40B4-BE49-F238E27FC236}">
                <a16:creationId xmlns:a16="http://schemas.microsoft.com/office/drawing/2014/main" xmlns="" id="{B879B476-B410-42F1-9B67-7C4F803BABCA}"/>
              </a:ext>
            </a:extLst>
          </p:cNvPr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24" name="Google Shape;1715;p64">
            <a:extLst>
              <a:ext uri="{FF2B5EF4-FFF2-40B4-BE49-F238E27FC236}">
                <a16:creationId xmlns:a16="http://schemas.microsoft.com/office/drawing/2014/main" xmlns="" id="{3164FF71-B4FF-4029-B5EB-828C6F52F549}"/>
              </a:ext>
            </a:extLst>
          </p:cNvPr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25" name="Google Shape;1716;p64">
            <a:extLst>
              <a:ext uri="{FF2B5EF4-FFF2-40B4-BE49-F238E27FC236}">
                <a16:creationId xmlns:a16="http://schemas.microsoft.com/office/drawing/2014/main" xmlns="" id="{820AEA31-0D32-4344-9D26-B7DE50DB2D97}"/>
              </a:ext>
            </a:extLst>
          </p:cNvPr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6" name="Google Shape;1725;p64">
            <a:extLst>
              <a:ext uri="{FF2B5EF4-FFF2-40B4-BE49-F238E27FC236}">
                <a16:creationId xmlns:a16="http://schemas.microsoft.com/office/drawing/2014/main" xmlns="" id="{DEF1FAE3-8991-45E3-B5F4-DAD544310F71}"/>
              </a:ext>
            </a:extLst>
          </p:cNvPr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27" name="Google Shape;1726;p64">
              <a:extLst>
                <a:ext uri="{FF2B5EF4-FFF2-40B4-BE49-F238E27FC236}">
                  <a16:creationId xmlns:a16="http://schemas.microsoft.com/office/drawing/2014/main" xmlns="" id="{410CF4C3-163A-476E-B2A9-0D63EB1E1201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727;p64">
              <a:extLst>
                <a:ext uri="{FF2B5EF4-FFF2-40B4-BE49-F238E27FC236}">
                  <a16:creationId xmlns:a16="http://schemas.microsoft.com/office/drawing/2014/main" xmlns="" id="{20A917F3-71B3-438C-8C5C-671F5107900A}"/>
                </a:ext>
              </a:extLst>
            </p:cNvPr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728;p64">
              <a:extLst>
                <a:ext uri="{FF2B5EF4-FFF2-40B4-BE49-F238E27FC236}">
                  <a16:creationId xmlns:a16="http://schemas.microsoft.com/office/drawing/2014/main" xmlns="" id="{FF6B738E-3893-42C5-A979-492430796CF9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0" name="Google Shape;1714;p64">
            <a:extLst>
              <a:ext uri="{FF2B5EF4-FFF2-40B4-BE49-F238E27FC236}">
                <a16:creationId xmlns:a16="http://schemas.microsoft.com/office/drawing/2014/main" xmlns="" id="{9D3C981C-CCF3-49C7-B733-1EFB1C1A2DCF}"/>
              </a:ext>
            </a:extLst>
          </p:cNvPr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31" name="Google Shape;1725;p64">
            <a:extLst>
              <a:ext uri="{FF2B5EF4-FFF2-40B4-BE49-F238E27FC236}">
                <a16:creationId xmlns:a16="http://schemas.microsoft.com/office/drawing/2014/main" xmlns="" id="{0B93CC5E-26E0-4AC5-A962-B58216D0EA8B}"/>
              </a:ext>
            </a:extLst>
          </p:cNvPr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32" name="Google Shape;1726;p64">
              <a:extLst>
                <a:ext uri="{FF2B5EF4-FFF2-40B4-BE49-F238E27FC236}">
                  <a16:creationId xmlns:a16="http://schemas.microsoft.com/office/drawing/2014/main" xmlns="" id="{13247FF7-5B1A-461A-9817-AB158CAEFAF9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727;p64">
              <a:extLst>
                <a:ext uri="{FF2B5EF4-FFF2-40B4-BE49-F238E27FC236}">
                  <a16:creationId xmlns:a16="http://schemas.microsoft.com/office/drawing/2014/main" xmlns="" id="{6B0259DF-82E8-4059-91E3-C7FA2C3BBA3E}"/>
                </a:ext>
              </a:extLst>
            </p:cNvPr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28;p64">
              <a:extLst>
                <a:ext uri="{FF2B5EF4-FFF2-40B4-BE49-F238E27FC236}">
                  <a16:creationId xmlns:a16="http://schemas.microsoft.com/office/drawing/2014/main" xmlns="" id="{54F2F103-C920-47F9-BD88-4720B7F6C6E5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5D5250F-FF4C-42FA-8B24-A8D523DC4AD7}"/>
              </a:ext>
            </a:extLst>
          </p:cNvPr>
          <p:cNvGrpSpPr/>
          <p:nvPr/>
        </p:nvGrpSpPr>
        <p:grpSpPr>
          <a:xfrm>
            <a:off x="393074" y="836967"/>
            <a:ext cx="2622151" cy="795376"/>
            <a:chOff x="334135" y="617893"/>
            <a:chExt cx="1966613" cy="5965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39FB706-FCC0-47E5-96F0-F2AC45BF190C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889B28A-AC64-470C-B50A-413189F17D69}"/>
                </a:ext>
              </a:extLst>
            </p:cNvPr>
            <p:cNvSpPr txBox="1"/>
            <p:nvPr/>
          </p:nvSpPr>
          <p:spPr>
            <a:xfrm>
              <a:off x="334135" y="629650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E084126-D4FE-459A-981C-58FEA7162C61}"/>
              </a:ext>
            </a:extLst>
          </p:cNvPr>
          <p:cNvSpPr txBox="1"/>
          <p:nvPr/>
        </p:nvSpPr>
        <p:spPr>
          <a:xfrm>
            <a:off x="2232597" y="731693"/>
            <a:ext cx="6759003" cy="93871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7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165852" y="-223474"/>
            <a:ext cx="7890840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3600" dirty="0" err="1">
                <a:latin typeface="UTM Avo" panose="02040603050506020204" pitchFamily="18" charset="0"/>
              </a:rPr>
              <a:t>Nêu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sự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việc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trong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từng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tranh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2805529" y="381000"/>
            <a:ext cx="3666091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Bóp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nát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cam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369ED5-EC16-4AEA-AB15-A379C7A69B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200887"/>
            <a:ext cx="8534400" cy="2657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F44039-2753-4B58-B6C5-174600389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774" y="3845337"/>
            <a:ext cx="8467826" cy="2998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39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2805529" y="0"/>
            <a:ext cx="3666091" cy="8545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Bóp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nát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cam</a:t>
            </a:r>
          </a:p>
        </p:txBody>
      </p:sp>
      <p:pic>
        <p:nvPicPr>
          <p:cNvPr id="1026" name="Picture 2" descr="C:\Users\Admin\Documents\tq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54525"/>
            <a:ext cx="8001000" cy="394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830BBE-D320-409E-9108-85B954D17645}"/>
              </a:ext>
            </a:extLst>
          </p:cNvPr>
          <p:cNvSpPr txBox="1"/>
          <p:nvPr/>
        </p:nvSpPr>
        <p:spPr>
          <a:xfrm>
            <a:off x="0" y="4953000"/>
            <a:ext cx="9067800" cy="1354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830BBE-D320-409E-9108-85B954D17645}"/>
              </a:ext>
            </a:extLst>
          </p:cNvPr>
          <p:cNvSpPr txBox="1"/>
          <p:nvPr/>
        </p:nvSpPr>
        <p:spPr>
          <a:xfrm>
            <a:off x="-6927" y="4953000"/>
            <a:ext cx="9074727" cy="1354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tq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55"/>
            <a:ext cx="8763000" cy="516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480048-6F09-4838-B3F8-1A64EECB0671}"/>
              </a:ext>
            </a:extLst>
          </p:cNvPr>
          <p:cNvSpPr txBox="1"/>
          <p:nvPr/>
        </p:nvSpPr>
        <p:spPr>
          <a:xfrm>
            <a:off x="132383" y="5227533"/>
            <a:ext cx="8748381" cy="738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tq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55"/>
            <a:ext cx="8763000" cy="516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480048-6F09-4838-B3F8-1A64EECB0671}"/>
              </a:ext>
            </a:extLst>
          </p:cNvPr>
          <p:cNvSpPr txBox="1"/>
          <p:nvPr/>
        </p:nvSpPr>
        <p:spPr>
          <a:xfrm>
            <a:off x="118527" y="4935377"/>
            <a:ext cx="8748381" cy="19697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“Cho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Xin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437</Words>
  <Application>Microsoft Office PowerPoint</Application>
  <PresentationFormat>On-screen Show (4:3)</PresentationFormat>
  <Paragraphs>45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2022-04-18T22:50:16Z</dcterms:created>
  <dcterms:modified xsi:type="dcterms:W3CDTF">2023-04-17T17:34:51Z</dcterms:modified>
</cp:coreProperties>
</file>