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0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6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A3EA-3953-44DF-A8A3-AD93C21646F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627C-733E-4CF8-A539-A0C7D863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2779049-D69E-4A49-A154-446674288E02}"/>
              </a:ext>
            </a:extLst>
          </p:cNvPr>
          <p:cNvGrpSpPr/>
          <p:nvPr/>
        </p:nvGrpSpPr>
        <p:grpSpPr>
          <a:xfrm>
            <a:off x="385960" y="834298"/>
            <a:ext cx="2629265" cy="782369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4BE10B9-E87C-4A42-911F-9CF55A750CA2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FCF8D1-1A2B-47D1-907F-1E5D604B9D5C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6862A3-A7CD-443C-9F8C-AD7674FE4CFA}"/>
              </a:ext>
            </a:extLst>
          </p:cNvPr>
          <p:cNvSpPr txBox="1"/>
          <p:nvPr/>
        </p:nvSpPr>
        <p:spPr>
          <a:xfrm>
            <a:off x="2232596" y="844461"/>
            <a:ext cx="7063803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814282" y="3305801"/>
              <a:ext cx="3917900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D8BAEDC-85A1-4196-A156-498878AD83BB}"/>
              </a:ext>
            </a:extLst>
          </p:cNvPr>
          <p:cNvGrpSpPr/>
          <p:nvPr/>
        </p:nvGrpSpPr>
        <p:grpSpPr>
          <a:xfrm>
            <a:off x="385960" y="834298"/>
            <a:ext cx="2629265" cy="782369"/>
            <a:chOff x="328799" y="615891"/>
            <a:chExt cx="1971949" cy="586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3CFFA76-E161-4067-8ECD-C599740D8A46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DDB360-E2BD-4378-B3D8-531D36D07859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230235-37B4-4E97-915A-53B72DFDCF52}"/>
              </a:ext>
            </a:extLst>
          </p:cNvPr>
          <p:cNvSpPr txBox="1"/>
          <p:nvPr/>
        </p:nvSpPr>
        <p:spPr>
          <a:xfrm>
            <a:off x="2232596" y="885846"/>
            <a:ext cx="7140003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0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6726"/>
            <a:ext cx="899160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điều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em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bộ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quân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849" y="1708150"/>
            <a:ext cx="7480300" cy="3848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9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6" y="22323"/>
            <a:ext cx="8890894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Viết</a:t>
            </a:r>
            <a:r>
              <a:rPr lang="en-US" sz="3600" dirty="0">
                <a:latin typeface="UTM Avo" panose="02040603050506020204" pitchFamily="18" charset="0"/>
              </a:rPr>
              <a:t> 4 – 5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bộ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hải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đang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nhiệm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bảo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vệ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biển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đảo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quốc</a:t>
            </a:r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CE72A2-9980-47CC-94CF-7412D214D68A}"/>
              </a:ext>
            </a:extLst>
          </p:cNvPr>
          <p:cNvGrpSpPr/>
          <p:nvPr/>
        </p:nvGrpSpPr>
        <p:grpSpPr>
          <a:xfrm>
            <a:off x="340208" y="1997774"/>
            <a:ext cx="8470512" cy="4631624"/>
            <a:chOff x="233512" y="1235571"/>
            <a:chExt cx="6352884" cy="3473718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C0976A-9B2C-4D73-8857-61EBA89DD841}"/>
                </a:ext>
              </a:extLst>
            </p:cNvPr>
            <p:cNvGrpSpPr/>
            <p:nvPr/>
          </p:nvGrpSpPr>
          <p:grpSpPr>
            <a:xfrm>
              <a:off x="1665900" y="1235571"/>
              <a:ext cx="3474242" cy="766603"/>
              <a:chOff x="-899619" y="2910511"/>
              <a:chExt cx="3474242" cy="766603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899619" y="2910511"/>
                <a:ext cx="3474242" cy="71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2800" dirty="0">
                    <a:latin typeface="UTM Avo" panose="02040603050506020204" pitchFamily="18" charset="0"/>
                  </a:rPr>
                  <a:t>, </a:t>
                </a:r>
                <a:r>
                  <a:rPr lang="en-US" sz="2800" dirty="0" err="1"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28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258226"/>
                <a:ext cx="1856158" cy="103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2800" dirty="0">
                    <a:latin typeface="UTM Avo" panose="02040603050506020204" pitchFamily="18" charset="0"/>
                  </a:rPr>
                  <a:t>, </a:t>
                </a:r>
                <a:r>
                  <a:rPr lang="en-US" sz="2800" dirty="0" err="1"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28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9254ABF-7590-4B5E-BFE9-C95EDAECE109}"/>
                </a:ext>
              </a:extLst>
            </p:cNvPr>
            <p:cNvGrpSpPr/>
            <p:nvPr/>
          </p:nvGrpSpPr>
          <p:grpSpPr>
            <a:xfrm>
              <a:off x="233512" y="2042498"/>
              <a:ext cx="1794112" cy="1361911"/>
              <a:chOff x="-1520354" y="1387886"/>
              <a:chExt cx="1794112" cy="1361911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0354" y="1387886"/>
                <a:ext cx="177489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2800" dirty="0">
                    <a:latin typeface="UTM Avo" panose="02040603050506020204" pitchFamily="18" charset="0"/>
                  </a:rPr>
                  <a:t>, </a:t>
                </a:r>
                <a:r>
                  <a:rPr lang="en-US" sz="2800" dirty="0" err="1"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28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C48B9B-97E6-4C74-803D-4701CD5CD6B6}"/>
                </a:ext>
              </a:extLst>
            </p:cNvPr>
            <p:cNvGrpSpPr/>
            <p:nvPr/>
          </p:nvGrpSpPr>
          <p:grpSpPr>
            <a:xfrm>
              <a:off x="2041583" y="1999117"/>
              <a:ext cx="2639887" cy="1594613"/>
              <a:chOff x="2086888" y="1969395"/>
              <a:chExt cx="2639887" cy="1594613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55022" y="2172591"/>
                <a:ext cx="1896533" cy="1003537"/>
                <a:chOff x="2256055" y="2019838"/>
                <a:chExt cx="1896533" cy="1003537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56055" y="2019838"/>
                  <a:ext cx="1896533" cy="1003537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567894" y="2143872"/>
                  <a:ext cx="1371601" cy="71558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Viết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lời</a:t>
                  </a:r>
                  <a:endPara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cảm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0000"/>
                      </a:solidFill>
                      <a:latin typeface="UTM Avo" panose="02040603050506020204" pitchFamily="18" charset="0"/>
                    </a:rPr>
                    <a:t>ơn</a:t>
                  </a:r>
                  <a:endPara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6939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69302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44360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99179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CA33B39-4CB1-481F-A89E-452673F2876C}"/>
                </a:ext>
              </a:extLst>
            </p:cNvPr>
            <p:cNvGrpSpPr/>
            <p:nvPr/>
          </p:nvGrpSpPr>
          <p:grpSpPr>
            <a:xfrm>
              <a:off x="1782583" y="3630835"/>
              <a:ext cx="3453573" cy="1078454"/>
              <a:chOff x="-516556" y="3217332"/>
              <a:chExt cx="3453573" cy="1078454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2"/>
                <a:ext cx="3453573" cy="1078454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473042" y="3245654"/>
                <a:ext cx="3355609" cy="103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ơn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và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rõ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lí</a:t>
                </a:r>
                <a:r>
                  <a:rPr lang="en-US" sz="2800" dirty="0">
                    <a:latin typeface="UTM Avo" panose="02040603050506020204" pitchFamily="18" charset="0"/>
                  </a:rPr>
                  <a:t> do </a:t>
                </a:r>
                <a:r>
                  <a:rPr lang="en-US" sz="28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ơn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2800" dirty="0"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28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78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19C3E-0FBF-413F-A03B-F7D93C4FA3D0}"/>
              </a:ext>
            </a:extLst>
          </p:cNvPr>
          <p:cNvSpPr txBox="1"/>
          <p:nvPr/>
        </p:nvSpPr>
        <p:spPr>
          <a:xfrm>
            <a:off x="1871288" y="315225"/>
            <a:ext cx="6026836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33FA8-445A-4CE2-BF79-385F6ABE41A3}"/>
              </a:ext>
            </a:extLst>
          </p:cNvPr>
          <p:cNvSpPr txBox="1"/>
          <p:nvPr/>
        </p:nvSpPr>
        <p:spPr>
          <a:xfrm>
            <a:off x="90055" y="1809025"/>
            <a:ext cx="9130145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2800" dirty="0">
                <a:latin typeface="UTM Avo" panose="02040603050506020204" pitchFamily="18" charset="0"/>
              </a:rPr>
              <a:t>Tìm đọc </a:t>
            </a:r>
            <a:r>
              <a:rPr lang="en-US" sz="2800" dirty="0" err="1">
                <a:latin typeface="UTM Avo" panose="02040603050506020204" pitchFamily="18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quân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67835-1799-4BA5-84C8-73C0A272108C}"/>
              </a:ext>
            </a:extLst>
          </p:cNvPr>
          <p:cNvSpPr txBox="1"/>
          <p:nvPr/>
        </p:nvSpPr>
        <p:spPr>
          <a:xfrm>
            <a:off x="13856" y="3210938"/>
            <a:ext cx="9310612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văn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  <a:endParaRPr lang="vi-VN" sz="28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B04C2E-E67A-4EFF-9786-7FE34EB3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15"/>
          <a:stretch/>
        </p:blipFill>
        <p:spPr>
          <a:xfrm>
            <a:off x="34165" y="101071"/>
            <a:ext cx="1837123" cy="2083051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B13DFB-5070-49DA-B032-1704F31D2E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705" y="3980375"/>
            <a:ext cx="3455695" cy="2445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536206" y="579019"/>
            <a:ext cx="6180715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18238" y="-43866"/>
            <a:ext cx="2482162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Nghe – </a:t>
            </a:r>
            <a:r>
              <a:rPr lang="en-US" sz="3200" dirty="0" err="1">
                <a:latin typeface="UTM Avo" panose="02040603050506020204" pitchFamily="18" charset="0"/>
              </a:rPr>
              <a:t>viết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  <a:endParaRPr lang="vi-VN" sz="32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4655403" y="1712883"/>
            <a:ext cx="4717197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UTM Avo" panose="02040603050506020204" pitchFamily="18" charset="0"/>
              </a:rPr>
              <a:t>Gửi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héo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Đường</a:t>
            </a:r>
            <a:r>
              <a:rPr lang="en-US" sz="3200" dirty="0">
                <a:latin typeface="UTM Avo" panose="02040603050506020204" pitchFamily="18" charset="0"/>
              </a:rPr>
              <a:t> ra </a:t>
            </a:r>
            <a:r>
              <a:rPr lang="en-US" sz="3200" dirty="0" err="1">
                <a:latin typeface="UTM Avo" panose="02040603050506020204" pitchFamily="18" charset="0"/>
              </a:rPr>
              <a:t>đảo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xôi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Con </a:t>
            </a:r>
            <a:r>
              <a:rPr lang="en-US" sz="3200" dirty="0" err="1">
                <a:latin typeface="UTM Avo" panose="02040603050506020204" pitchFamily="18" charset="0"/>
              </a:rPr>
              <a:t>viết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gửi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vậy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Hẳn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bố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lòng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thôi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Ngoài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chắc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gió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Đảo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che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Ngoài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chắc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sóng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Bố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lúc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152400" y="1811165"/>
            <a:ext cx="4205453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UTM Avo" panose="02040603050506020204" pitchFamily="18" charset="0"/>
              </a:rPr>
              <a:t>Bây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>
                <a:latin typeface="UTM Avo" panose="02040603050506020204" pitchFamily="18" charset="0"/>
              </a:rPr>
              <a:t>Con </a:t>
            </a:r>
            <a:r>
              <a:rPr lang="en-US" sz="3200" dirty="0" err="1">
                <a:latin typeface="UTM Avo" panose="02040603050506020204" pitchFamily="18" charset="0"/>
              </a:rPr>
              <a:t>viết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gửi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bố</a:t>
            </a:r>
            <a:r>
              <a:rPr lang="en-US" sz="3200" dirty="0">
                <a:latin typeface="UTM Avo" panose="02040603050506020204" pitchFamily="18" charset="0"/>
              </a:rPr>
              <a:t> (…)</a:t>
            </a:r>
          </a:p>
          <a:p>
            <a:pPr algn="just"/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Tết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muốn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gửi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bố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latin typeface="UTM Avo" panose="02040603050506020204" pitchFamily="18" charset="0"/>
              </a:rPr>
              <a:t>chưng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vui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Nhưng</a:t>
            </a:r>
            <a:r>
              <a:rPr lang="en-US" sz="3200" dirty="0"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latin typeface="UTM Avo" panose="02040603050506020204" pitchFamily="18" charset="0"/>
              </a:rPr>
              <a:t>thì</a:t>
            </a:r>
            <a:r>
              <a:rPr lang="en-US" sz="3200" dirty="0">
                <a:latin typeface="UTM Avo" panose="02040603050506020204" pitchFamily="18" charset="0"/>
              </a:rPr>
              <a:t> to </a:t>
            </a:r>
            <a:r>
              <a:rPr lang="en-US" sz="3200" dirty="0" err="1">
                <a:latin typeface="UTM Avo" panose="02040603050506020204" pitchFamily="18" charset="0"/>
              </a:rPr>
              <a:t>quá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/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hòm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thôi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019"/>
            <a:ext cx="40636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4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705105" y="152400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991758" y="1686129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>
                <a:latin typeface="UTM Avo" panose="02040603050506020204" pitchFamily="18" charset="0"/>
              </a:rPr>
              <a:t>bánh </a:t>
            </a:r>
            <a:r>
              <a:rPr lang="en-US" sz="4000" b="1" dirty="0" err="1">
                <a:latin typeface="UTM Avo" panose="02040603050506020204" pitchFamily="18" charset="0"/>
              </a:rPr>
              <a:t>chưng</a:t>
            </a:r>
            <a:endParaRPr lang="vi-VN" sz="40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204139" y="1315523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990600" y="2500759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 err="1" smtClean="0">
                <a:latin typeface="UTM Avo" panose="02040603050506020204" pitchFamily="18" charset="0"/>
              </a:rPr>
              <a:t>héo</a:t>
            </a:r>
            <a:endParaRPr lang="vi-VN" sz="40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204139" y="2153723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204139" y="2968353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220331" y="36576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220331" y="43434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220331" y="50292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991759" y="871479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 err="1" smtClean="0">
                <a:latin typeface="UTM Avo" panose="02040603050506020204" pitchFamily="18" charset="0"/>
              </a:rPr>
              <a:t>Tết</a:t>
            </a:r>
            <a:endParaRPr lang="vi-VN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990600" y="3200400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 err="1">
                <a:latin typeface="UTM Avo" panose="02040603050506020204" pitchFamily="18" charset="0"/>
              </a:rPr>
              <a:t>xa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xôi</a:t>
            </a:r>
            <a:endParaRPr lang="vi-VN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990600" y="3886200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 err="1" smtClean="0">
                <a:latin typeface="UTM Avo" panose="02040603050506020204" pitchFamily="18" charset="0"/>
              </a:rPr>
              <a:t>gửi</a:t>
            </a:r>
            <a:endParaRPr lang="vi-VN" sz="4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990600" y="4599710"/>
            <a:ext cx="7995683" cy="93518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</a:rPr>
              <a:t>     </a:t>
            </a:r>
            <a:r>
              <a:rPr lang="en-US" sz="4000" b="1" dirty="0" err="1" smtClean="0">
                <a:latin typeface="UTM Avo" panose="02040603050506020204" pitchFamily="18" charset="0"/>
              </a:rPr>
              <a:t>lúc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nào</a:t>
            </a:r>
            <a:endParaRPr lang="vi-VN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994778" y="1745361"/>
            <a:ext cx="7154436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994775" y="730881"/>
            <a:ext cx="7154436" cy="11156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3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4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" y="831272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1308739" y="516533"/>
            <a:ext cx="777129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3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52F51A-3B64-4D11-A916-1FE31BE91942}"/>
              </a:ext>
            </a:extLst>
          </p:cNvPr>
          <p:cNvGrpSpPr/>
          <p:nvPr/>
        </p:nvGrpSpPr>
        <p:grpSpPr>
          <a:xfrm>
            <a:off x="858882" y="1442926"/>
            <a:ext cx="7626945" cy="2169825"/>
            <a:chOff x="644161" y="1082194"/>
            <a:chExt cx="5720209" cy="16273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0225638-AAFB-4D73-9A5C-F5A67791C155}"/>
                </a:ext>
              </a:extLst>
            </p:cNvPr>
            <p:cNvSpPr txBox="1"/>
            <p:nvPr/>
          </p:nvSpPr>
          <p:spPr>
            <a:xfrm>
              <a:off x="644161" y="1082194"/>
              <a:ext cx="5720209" cy="162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 algn="just">
                <a:lnSpc>
                  <a:spcPct val="250000"/>
                </a:lnSpc>
                <a:buAutoNum type="alphaLcPeriod"/>
              </a:pPr>
              <a:r>
                <a:rPr lang="en-US" sz="2700" dirty="0">
                  <a:latin typeface="UTM Avo" panose="02040603050506020204" pitchFamily="18" charset="0"/>
                </a:rPr>
                <a:t>(</a:t>
              </a:r>
              <a:r>
                <a:rPr lang="en-US" sz="2700" i="1" dirty="0">
                  <a:latin typeface="UTM Avo" panose="02040603050506020204" pitchFamily="18" charset="0"/>
                </a:rPr>
                <a:t>dang/</a:t>
              </a:r>
              <a:r>
                <a:rPr lang="en-US" sz="2700" i="1" dirty="0" err="1">
                  <a:latin typeface="UTM Avo" panose="02040603050506020204" pitchFamily="18" charset="0"/>
                </a:rPr>
                <a:t>giang</a:t>
              </a:r>
              <a:r>
                <a:rPr lang="en-US" sz="2700" dirty="0">
                  <a:latin typeface="UTM Avo" panose="02040603050506020204" pitchFamily="18" charset="0"/>
                </a:rPr>
                <a:t>):  </a:t>
              </a:r>
              <a:r>
                <a:rPr lang="en-US" sz="2700" dirty="0" smtClean="0">
                  <a:latin typeface="UTM Avo" panose="02040603050506020204" pitchFamily="18" charset="0"/>
                </a:rPr>
                <a:t>          </a:t>
              </a:r>
              <a:r>
                <a:rPr lang="en-US" sz="2700" dirty="0" err="1">
                  <a:latin typeface="UTM Avo" panose="02040603050506020204" pitchFamily="18" charset="0"/>
                </a:rPr>
                <a:t>tay</a:t>
              </a:r>
              <a:r>
                <a:rPr lang="en-US" sz="2700" dirty="0">
                  <a:latin typeface="UTM Avo" panose="02040603050506020204" pitchFamily="18" charset="0"/>
                </a:rPr>
                <a:t>, </a:t>
              </a:r>
              <a:r>
                <a:rPr lang="en-US" sz="2700" dirty="0" err="1" smtClean="0">
                  <a:latin typeface="UTM Avo" panose="02040603050506020204" pitchFamily="18" charset="0"/>
                </a:rPr>
                <a:t>giỏi</a:t>
              </a:r>
              <a:r>
                <a:rPr lang="en-US" sz="2700" dirty="0" smtClean="0">
                  <a:latin typeface="UTM Avo" panose="02040603050506020204" pitchFamily="18" charset="0"/>
                </a:rPr>
                <a:t>        </a:t>
              </a:r>
              <a:r>
                <a:rPr lang="en-US" sz="2700" dirty="0">
                  <a:latin typeface="UTM Avo" panose="02040603050506020204" pitchFamily="18" charset="0"/>
                </a:rPr>
                <a:t>, </a:t>
              </a:r>
              <a:r>
                <a:rPr lang="en-US" sz="2700" dirty="0" err="1">
                  <a:latin typeface="UTM Avo" panose="02040603050506020204" pitchFamily="18" charset="0"/>
                </a:rPr>
                <a:t>dở</a:t>
              </a:r>
              <a:endParaRPr lang="en-US" sz="2700" dirty="0">
                <a:latin typeface="UTM Avo" panose="02040603050506020204" pitchFamily="18" charset="0"/>
              </a:endParaRPr>
            </a:p>
            <a:p>
              <a:pPr marL="609585" indent="-609585" algn="just">
                <a:lnSpc>
                  <a:spcPct val="250000"/>
                </a:lnSpc>
                <a:buAutoNum type="alphaLcPeriod"/>
              </a:pPr>
              <a:r>
                <a:rPr lang="en-US" sz="2700" dirty="0">
                  <a:latin typeface="UTM Avo" panose="02040603050506020204" pitchFamily="18" charset="0"/>
                </a:rPr>
                <a:t>(</a:t>
              </a:r>
              <a:r>
                <a:rPr lang="en-US" sz="2700" i="1" dirty="0" err="1">
                  <a:latin typeface="UTM Avo" panose="02040603050506020204" pitchFamily="18" charset="0"/>
                </a:rPr>
                <a:t>dành</a:t>
              </a:r>
              <a:r>
                <a:rPr lang="en-US" sz="2700" i="1" dirty="0">
                  <a:latin typeface="UTM Avo" panose="02040603050506020204" pitchFamily="18" charset="0"/>
                </a:rPr>
                <a:t>/</a:t>
              </a:r>
              <a:r>
                <a:rPr lang="en-US" sz="2700" i="1" dirty="0" err="1">
                  <a:latin typeface="UTM Avo" panose="02040603050506020204" pitchFamily="18" charset="0"/>
                </a:rPr>
                <a:t>giành</a:t>
              </a:r>
              <a:r>
                <a:rPr lang="en-US" sz="2700" dirty="0">
                  <a:latin typeface="UTM Avo" panose="02040603050506020204" pitchFamily="18" charset="0"/>
                </a:rPr>
                <a:t>): </a:t>
              </a:r>
              <a:r>
                <a:rPr lang="en-US" sz="2700" dirty="0" smtClean="0">
                  <a:latin typeface="UTM Avo" panose="02040603050506020204" pitchFamily="18" charset="0"/>
                </a:rPr>
                <a:t>      </a:t>
              </a:r>
              <a:r>
                <a:rPr lang="en-US" sz="2700" dirty="0" err="1" smtClean="0">
                  <a:latin typeface="UTM Avo" panose="02040603050506020204" pitchFamily="18" charset="0"/>
                </a:rPr>
                <a:t>dỗ</a:t>
              </a:r>
              <a:r>
                <a:rPr lang="en-US" sz="2700" dirty="0" smtClean="0">
                  <a:latin typeface="UTM Avo" panose="02040603050506020204" pitchFamily="18" charset="0"/>
                </a:rPr>
                <a:t>        </a:t>
              </a:r>
              <a:r>
                <a:rPr lang="en-US" sz="2700" dirty="0">
                  <a:latin typeface="UTM Avo" panose="02040603050506020204" pitchFamily="18" charset="0"/>
                </a:rPr>
                <a:t>, </a:t>
              </a:r>
              <a:r>
                <a:rPr lang="en-US" sz="2700" dirty="0" err="1">
                  <a:latin typeface="UTM Avo" panose="02040603050506020204" pitchFamily="18" charset="0"/>
                </a:rPr>
                <a:t>tranh</a:t>
              </a:r>
              <a:r>
                <a:rPr lang="en-US" sz="2700" dirty="0">
                  <a:latin typeface="UTM Avo" panose="02040603050506020204" pitchFamily="18" charset="0"/>
                </a:rPr>
                <a:t>     </a:t>
              </a:r>
              <a:r>
                <a:rPr lang="en-US" sz="2700" dirty="0" smtClean="0">
                  <a:latin typeface="UTM Avo" panose="02040603050506020204" pitchFamily="18" charset="0"/>
                </a:rPr>
                <a:t>  , </a:t>
              </a:r>
              <a:r>
                <a:rPr lang="en-US" sz="2700" dirty="0" err="1">
                  <a:latin typeface="UTM Avo" panose="02040603050506020204" pitchFamily="18" charset="0"/>
                </a:rPr>
                <a:t>để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endParaRPr lang="vi-VN" sz="2700" dirty="0">
                <a:latin typeface="UTM Avo" panose="0204060305050602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D979162-F6EE-44F8-96E3-7B2FCF7B2994}"/>
                </a:ext>
              </a:extLst>
            </p:cNvPr>
            <p:cNvGrpSpPr/>
            <p:nvPr/>
          </p:nvGrpSpPr>
          <p:grpSpPr>
            <a:xfrm>
              <a:off x="2994088" y="1458788"/>
              <a:ext cx="253937" cy="253937"/>
              <a:chOff x="7507111" y="2996098"/>
              <a:chExt cx="417689" cy="41768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C848B08-EB3A-46C6-BF2F-B8B7F4673A7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E4F2D516-D8A2-4E73-B969-758159D34D12}"/>
                  </a:ext>
                </a:extLst>
              </p:cNvPr>
              <p:cNvCxnSpPr>
                <a:stCxn id="40" idx="0"/>
                <a:endCxn id="40" idx="1"/>
              </p:cNvCxnSpPr>
              <p:nvPr/>
            </p:nvCxnSpPr>
            <p:spPr>
              <a:xfrm flipH="1">
                <a:off x="7507114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92BFEE6-5F1C-4082-8D97-69B05CDE1494}"/>
                  </a:ext>
                </a:extLst>
              </p:cNvPr>
              <p:cNvCxnSpPr>
                <a:stCxn id="40" idx="3"/>
                <a:endCxn id="40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803BEBF-4122-4AB3-B828-1F214E8D76CA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1B56A91-16D2-4BF8-9318-2135B8D7384E}"/>
                </a:ext>
              </a:extLst>
            </p:cNvPr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C7C67A-05D3-43B1-9EF5-B4EDFBE726B0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A9DF815-BC03-4F29-B2E9-7F4DEB648880}"/>
                  </a:ext>
                </a:extLst>
              </p:cNvPr>
              <p:cNvCxnSpPr>
                <a:stCxn id="49" idx="0"/>
                <a:endCxn id="4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935A955D-F30F-4C68-A5D8-937D813344B7}"/>
                  </a:ext>
                </a:extLst>
              </p:cNvPr>
              <p:cNvCxnSpPr>
                <a:stCxn id="49" idx="3"/>
                <a:endCxn id="4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FA1A88F8-485A-4E37-AE89-CD43369A3A0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D2B73622-3897-4745-A163-5C828A237EAB}"/>
                </a:ext>
              </a:extLst>
            </p:cNvPr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A7C1EDC-3E2A-4860-A594-8A421CF197C3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0383CF2C-978B-4965-BA19-690BF30D65BE}"/>
                  </a:ext>
                </a:extLst>
              </p:cNvPr>
              <p:cNvCxnSpPr>
                <a:stCxn id="54" idx="0"/>
                <a:endCxn id="5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C2C6EB4-689C-4311-825B-96A51BFC5465}"/>
                  </a:ext>
                </a:extLst>
              </p:cNvPr>
              <p:cNvCxnSpPr>
                <a:stCxn id="54" idx="3"/>
                <a:endCxn id="5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AF09A3D3-704D-4218-B634-D56CC898835F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1693C88-8E8B-427C-B4F4-B1C30D1997D9}"/>
                </a:ext>
              </a:extLst>
            </p:cNvPr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41EC5B0-2E5A-479C-A2F4-89CB9EAC4ED7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3F2CDF18-CF3E-47B5-94AE-AC0D8162DB5D}"/>
                  </a:ext>
                </a:extLst>
              </p:cNvPr>
              <p:cNvCxnSpPr>
                <a:stCxn id="59" idx="0"/>
                <a:endCxn id="5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134A626-1C01-4863-AFB9-3D34D78A9B1C}"/>
                  </a:ext>
                </a:extLst>
              </p:cNvPr>
              <p:cNvCxnSpPr>
                <a:stCxn id="59" idx="3"/>
                <a:endCxn id="5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63D6AFB-19AD-4CA8-A0A1-347CE7F3FD8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08E35632-1DAD-4978-B596-ED85E5281A11}"/>
                </a:ext>
              </a:extLst>
            </p:cNvPr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0613FF1-DF06-4BA2-8FDD-8F67DF3C69B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53BCEACD-4586-46A1-9B4D-A9079A64464F}"/>
                  </a:ext>
                </a:extLst>
              </p:cNvPr>
              <p:cNvCxnSpPr>
                <a:stCxn id="64" idx="0"/>
                <a:endCxn id="6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C4A063E-CFB6-40C8-B01C-ADE76384B004}"/>
                  </a:ext>
                </a:extLst>
              </p:cNvPr>
              <p:cNvCxnSpPr>
                <a:stCxn id="64" idx="3"/>
                <a:endCxn id="6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BF5E69E5-AAB0-4A10-97BA-6D0508563173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32252070-9371-47F8-8C00-57427D9A8AAA}"/>
                </a:ext>
              </a:extLst>
            </p:cNvPr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12461098-6478-44D1-B5E0-D2AABC5A6939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DB35412-DF48-459A-BA5B-E4A78EF6C522}"/>
                  </a:ext>
                </a:extLst>
              </p:cNvPr>
              <p:cNvCxnSpPr>
                <a:stCxn id="69" idx="0"/>
                <a:endCxn id="6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DE0E29D7-574F-4DE8-B39A-5213CD8C7A38}"/>
                  </a:ext>
                </a:extLst>
              </p:cNvPr>
              <p:cNvCxnSpPr>
                <a:stCxn id="69" idx="3"/>
                <a:endCxn id="6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1BE64948-C4F3-4FB3-ABC6-9192B4F91EB2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168D5A-8781-4EF1-AE63-12F41255C6D3}"/>
              </a:ext>
            </a:extLst>
          </p:cNvPr>
          <p:cNvSpPr txBox="1"/>
          <p:nvPr/>
        </p:nvSpPr>
        <p:spPr>
          <a:xfrm>
            <a:off x="879664" y="3808250"/>
            <a:ext cx="8159768" cy="185915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a. dang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dở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dang.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    b.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dỗ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giành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dành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901A65-6147-4D60-A2C9-E87CECC195F9}"/>
              </a:ext>
            </a:extLst>
          </p:cNvPr>
          <p:cNvSpPr txBox="1"/>
          <p:nvPr/>
        </p:nvSpPr>
        <p:spPr>
          <a:xfrm>
            <a:off x="842709" y="152400"/>
            <a:ext cx="7082091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40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4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40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4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734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798B10-B161-48AF-A447-56AB5E101BE9}"/>
              </a:ext>
            </a:extLst>
          </p:cNvPr>
          <p:cNvSpPr/>
          <p:nvPr/>
        </p:nvSpPr>
        <p:spPr>
          <a:xfrm>
            <a:off x="8578" y="1088230"/>
            <a:ext cx="8983022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3600" dirty="0">
                <a:latin typeface="UTM Avo" panose="02040603050506020204" pitchFamily="18" charset="0"/>
              </a:rPr>
              <a:t>a.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gọi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loại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bắt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đầu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bằng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i="1" dirty="0">
                <a:latin typeface="UTM Avo" panose="02040603050506020204" pitchFamily="18" charset="0"/>
              </a:rPr>
              <a:t>s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hoặc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b="1" i="1" dirty="0">
                <a:latin typeface="UTM Avo" panose="02040603050506020204" pitchFamily="18" charset="0"/>
              </a:rPr>
              <a:t>x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470460"/>
            <a:ext cx="1651892" cy="149839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166656-E9DC-4BAF-80EC-A1FCB51F6C9F}"/>
              </a:ext>
            </a:extLst>
          </p:cNvPr>
          <p:cNvGrpSpPr/>
          <p:nvPr/>
        </p:nvGrpSpPr>
        <p:grpSpPr>
          <a:xfrm>
            <a:off x="1668163" y="4282723"/>
            <a:ext cx="1966880" cy="1498397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2470460"/>
            <a:ext cx="2326241" cy="14983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5203661" y="4387540"/>
            <a:ext cx="3321479" cy="1498829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xmlns="" id="{F0FD4D2D-0511-4733-B7B8-6D01E85E185E}"/>
              </a:ext>
            </a:extLst>
          </p:cNvPr>
          <p:cNvSpPr/>
          <p:nvPr/>
        </p:nvSpPr>
        <p:spPr>
          <a:xfrm>
            <a:off x="1696197" y="3003475"/>
            <a:ext cx="2385579" cy="503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xmlns="" id="{BF5D0C59-E4AA-4EC0-B1C3-B74C376F1764}"/>
              </a:ext>
            </a:extLst>
          </p:cNvPr>
          <p:cNvSpPr/>
          <p:nvPr/>
        </p:nvSpPr>
        <p:spPr>
          <a:xfrm>
            <a:off x="1019953" y="5905816"/>
            <a:ext cx="3721130" cy="503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xmlns="" id="{F86C00C6-22FC-4FD8-88AC-F5DC56B105FB}"/>
              </a:ext>
            </a:extLst>
          </p:cNvPr>
          <p:cNvSpPr/>
          <p:nvPr/>
        </p:nvSpPr>
        <p:spPr>
          <a:xfrm>
            <a:off x="6441041" y="2967921"/>
            <a:ext cx="2550559" cy="503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xmlns="" id="{D85A88FD-54B0-4DE9-BC30-D67C77D997BE}"/>
              </a:ext>
            </a:extLst>
          </p:cNvPr>
          <p:cNvSpPr/>
          <p:nvPr/>
        </p:nvSpPr>
        <p:spPr>
          <a:xfrm>
            <a:off x="5810943" y="5886370"/>
            <a:ext cx="2385579" cy="503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4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37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TỪ</a:t>
              </a:r>
              <a:r>
                <a:rPr lang="en-US" sz="37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, </a:t>
              </a:r>
              <a:r>
                <a:rPr lang="vi-VN" sz="37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CÂU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7B5004C-F3BF-4236-9D3E-3196C326E59C}"/>
              </a:ext>
            </a:extLst>
          </p:cNvPr>
          <p:cNvGrpSpPr/>
          <p:nvPr/>
        </p:nvGrpSpPr>
        <p:grpSpPr>
          <a:xfrm>
            <a:off x="385960" y="834298"/>
            <a:ext cx="2629265" cy="782369"/>
            <a:chOff x="328799" y="615891"/>
            <a:chExt cx="1971949" cy="586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7A017BC-1282-41EF-9C7D-F33EBC7AA91E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710801F-8EF5-4ACA-8BD8-A0E362CE54D5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975579-C560-4544-A4F4-0DEC4F454DA2}"/>
              </a:ext>
            </a:extLst>
          </p:cNvPr>
          <p:cNvSpPr txBox="1"/>
          <p:nvPr/>
        </p:nvSpPr>
        <p:spPr>
          <a:xfrm>
            <a:off x="2232596" y="843071"/>
            <a:ext cx="6911403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1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124691" y="76200"/>
            <a:ext cx="899160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xmlns="" id="{7637EE2A-E008-40E4-99A1-A85FC872137C}"/>
              </a:ext>
            </a:extLst>
          </p:cNvPr>
          <p:cNvSpPr/>
          <p:nvPr/>
        </p:nvSpPr>
        <p:spPr>
          <a:xfrm>
            <a:off x="3062969" y="1371600"/>
            <a:ext cx="371883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quân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xmlns="" id="{E2606FD8-C032-49A1-8B37-1B4B40BDD48E}"/>
              </a:ext>
            </a:extLst>
          </p:cNvPr>
          <p:cNvSpPr/>
          <p:nvPr/>
        </p:nvSpPr>
        <p:spPr>
          <a:xfrm>
            <a:off x="7432159" y="1370838"/>
            <a:ext cx="167027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lái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xmlns="" id="{E70251ED-7093-45D2-9B87-EF9A66CFECE6}"/>
              </a:ext>
            </a:extLst>
          </p:cNvPr>
          <p:cNvSpPr/>
          <p:nvPr/>
        </p:nvSpPr>
        <p:spPr>
          <a:xfrm>
            <a:off x="305727" y="1371600"/>
            <a:ext cx="243716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ngư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A10DEA1B-D9F2-4D2F-896D-58015CC08EEF}"/>
              </a:ext>
            </a:extLst>
          </p:cNvPr>
          <p:cNvSpPr/>
          <p:nvPr/>
        </p:nvSpPr>
        <p:spPr>
          <a:xfrm>
            <a:off x="305726" y="2420129"/>
            <a:ext cx="243716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lặn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142B7705-3DE6-4A89-803C-4383999120FF}"/>
              </a:ext>
            </a:extLst>
          </p:cNvPr>
          <p:cNvSpPr/>
          <p:nvPr/>
        </p:nvSpPr>
        <p:spPr>
          <a:xfrm>
            <a:off x="3084983" y="2420129"/>
            <a:ext cx="243716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thủy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thủ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83AD70E9-1DA8-4754-9F4E-40F7872343CB}"/>
              </a:ext>
            </a:extLst>
          </p:cNvPr>
          <p:cNvSpPr/>
          <p:nvPr/>
        </p:nvSpPr>
        <p:spPr>
          <a:xfrm>
            <a:off x="6169161" y="2406570"/>
            <a:ext cx="285323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nông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D796A3-B4E1-4116-A256-934FF6C4D0CB}"/>
              </a:ext>
            </a:extLst>
          </p:cNvPr>
          <p:cNvSpPr txBox="1"/>
          <p:nvPr/>
        </p:nvSpPr>
        <p:spPr>
          <a:xfrm>
            <a:off x="0" y="3163004"/>
            <a:ext cx="9485167" cy="7326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16EF762-59C9-4996-A46D-B9F56C1AF55A}"/>
              </a:ext>
            </a:extLst>
          </p:cNvPr>
          <p:cNvSpPr/>
          <p:nvPr/>
        </p:nvSpPr>
        <p:spPr>
          <a:xfrm>
            <a:off x="5555080" y="4576423"/>
            <a:ext cx="2877722" cy="4063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tôm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EC6A561-AF3E-4995-A941-AA52D7BBF80A}"/>
              </a:ext>
            </a:extLst>
          </p:cNvPr>
          <p:cNvSpPr/>
          <p:nvPr/>
        </p:nvSpPr>
        <p:spPr>
          <a:xfrm>
            <a:off x="5555080" y="5268687"/>
            <a:ext cx="2877722" cy="4063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1042C82-1303-4A9C-AD5E-36735D22C716}"/>
              </a:ext>
            </a:extLst>
          </p:cNvPr>
          <p:cNvSpPr/>
          <p:nvPr/>
        </p:nvSpPr>
        <p:spPr>
          <a:xfrm>
            <a:off x="5530949" y="5941541"/>
            <a:ext cx="3585342" cy="4063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đảo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30F6DCC-3ECA-44D2-9446-33A0D2821138}"/>
              </a:ext>
            </a:extLst>
          </p:cNvPr>
          <p:cNvSpPr/>
          <p:nvPr/>
        </p:nvSpPr>
        <p:spPr>
          <a:xfrm>
            <a:off x="124692" y="4565982"/>
            <a:ext cx="5156434" cy="408116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chài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khơi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39D6D0-EC57-45B6-AFEB-2BAAC3F91CEF}"/>
              </a:ext>
            </a:extLst>
          </p:cNvPr>
          <p:cNvSpPr/>
          <p:nvPr/>
        </p:nvSpPr>
        <p:spPr>
          <a:xfrm>
            <a:off x="124692" y="5288630"/>
            <a:ext cx="5156434" cy="4063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tra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2F3C870-DBFE-4C5E-9744-8A2135985405}"/>
              </a:ext>
            </a:extLst>
          </p:cNvPr>
          <p:cNvSpPr/>
          <p:nvPr/>
        </p:nvSpPr>
        <p:spPr>
          <a:xfrm>
            <a:off x="124694" y="5942013"/>
            <a:ext cx="5156434" cy="4063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lồng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bè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D9F061-F815-4B94-A237-03AD65DCC241}"/>
              </a:ext>
            </a:extLst>
          </p:cNvPr>
          <p:cNvSpPr txBox="1"/>
          <p:nvPr/>
        </p:nvSpPr>
        <p:spPr>
          <a:xfrm>
            <a:off x="1740880" y="4037614"/>
            <a:ext cx="7835425" cy="6360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     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B66C50C-7B78-480E-AD0F-CD5BBB5DCAC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281126" y="4737758"/>
            <a:ext cx="273954" cy="73412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ADE384E-0411-4688-83CE-508AF34DF6B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281125" y="5502530"/>
            <a:ext cx="249824" cy="642207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DA811DC-95A5-4C6A-96F5-09AD4585C64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281126" y="4779619"/>
            <a:ext cx="273954" cy="138506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66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/>
      <p:bldP spid="26" grpId="0" animBg="1"/>
      <p:bldP spid="27" grpId="0" animBg="1"/>
      <p:bldP spid="27" grpId="1"/>
      <p:bldP spid="7" grpId="0" animBg="1"/>
      <p:bldP spid="7" grpId="1"/>
      <p:bldP spid="8" grpId="0" animBg="1"/>
      <p:bldP spid="8" grpId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8C770-AE1F-4CD0-A5B7-1D3ACD58E749}"/>
              </a:ext>
            </a:extLst>
          </p:cNvPr>
          <p:cNvSpPr txBox="1"/>
          <p:nvPr/>
        </p:nvSpPr>
        <p:spPr>
          <a:xfrm>
            <a:off x="18433" y="152400"/>
            <a:ext cx="899160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2,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4FA464-2A71-495B-A96F-8658953647D1}"/>
              </a:ext>
            </a:extLst>
          </p:cNvPr>
          <p:cNvSpPr/>
          <p:nvPr/>
        </p:nvSpPr>
        <p:spPr>
          <a:xfrm>
            <a:off x="228600" y="1486655"/>
            <a:ext cx="5232321" cy="32008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</a:p>
          <a:p>
            <a:pPr marL="380990" indent="-380990" algn="just">
              <a:buFontTx/>
              <a:buChar char="-"/>
            </a:pP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dân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chài</a:t>
            </a:r>
            <a:r>
              <a:rPr lang="en-US" sz="4000" dirty="0">
                <a:latin typeface="UTM Avo" panose="02040603050506020204" pitchFamily="18" charset="0"/>
              </a:rPr>
              <a:t> ra </a:t>
            </a:r>
            <a:r>
              <a:rPr lang="en-US" sz="4000" dirty="0" err="1">
                <a:latin typeface="UTM Avo" panose="02040603050506020204" pitchFamily="18" charset="0"/>
              </a:rPr>
              <a:t>khơi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  <a:p>
            <a:pPr marL="380990" indent="-380990" algn="just">
              <a:buFontTx/>
              <a:buChar char="-"/>
            </a:pP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dân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chài</a:t>
            </a:r>
            <a:r>
              <a:rPr lang="en-US" sz="4000" dirty="0">
                <a:latin typeface="UTM Avo" panose="02040603050506020204" pitchFamily="18" charset="0"/>
              </a:rPr>
              <a:t> ra </a:t>
            </a:r>
            <a:r>
              <a:rPr lang="en-US" sz="4000" dirty="0" err="1">
                <a:latin typeface="UTM Avo" panose="02040603050506020204" pitchFamily="18" charset="0"/>
              </a:rPr>
              <a:t>khơi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đánh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cá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endParaRPr lang="vi-VN" sz="4000" dirty="0"/>
          </a:p>
        </p:txBody>
      </p:sp>
      <p:pic>
        <p:nvPicPr>
          <p:cNvPr id="6146" name="Picture 2" descr="Fisher cartoon character Royalty Free Vector Image">
            <a:extLst>
              <a:ext uri="{FF2B5EF4-FFF2-40B4-BE49-F238E27FC236}">
                <a16:creationId xmlns:a16="http://schemas.microsoft.com/office/drawing/2014/main" xmlns="" id="{4511E827-2D7C-4E5D-9D2E-30E8C51E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0" b="13086"/>
          <a:stretch/>
        </p:blipFill>
        <p:spPr bwMode="auto">
          <a:xfrm>
            <a:off x="5460921" y="2098165"/>
            <a:ext cx="3115295" cy="36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515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2022-04-13T22:31:13Z</dcterms:created>
  <dcterms:modified xsi:type="dcterms:W3CDTF">2022-04-13T22:50:10Z</dcterms:modified>
</cp:coreProperties>
</file>