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81" r:id="rId6"/>
    <p:sldId id="261" r:id="rId7"/>
    <p:sldId id="282" r:id="rId8"/>
    <p:sldId id="283" r:id="rId9"/>
    <p:sldId id="284" r:id="rId10"/>
    <p:sldId id="285" r:id="rId11"/>
    <p:sldId id="262" r:id="rId12"/>
    <p:sldId id="287" r:id="rId13"/>
    <p:sldId id="286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93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4459-311F-4587-99B1-A2F1C49B882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FB50-0AE2-47F1-8CC3-4F3EE5CA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22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4459-311F-4587-99B1-A2F1C49B882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FB50-0AE2-47F1-8CC3-4F3EE5CA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19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4459-311F-4587-99B1-A2F1C49B882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FB50-0AE2-47F1-8CC3-4F3EE5CA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07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4459-311F-4587-99B1-A2F1C49B882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FB50-0AE2-47F1-8CC3-4F3EE5CA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10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4459-311F-4587-99B1-A2F1C49B882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FB50-0AE2-47F1-8CC3-4F3EE5CA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52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4459-311F-4587-99B1-A2F1C49B882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FB50-0AE2-47F1-8CC3-4F3EE5CA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53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4459-311F-4587-99B1-A2F1C49B882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FB50-0AE2-47F1-8CC3-4F3EE5CA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17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4459-311F-4587-99B1-A2F1C49B882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FB50-0AE2-47F1-8CC3-4F3EE5CA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91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4459-311F-4587-99B1-A2F1C49B882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FB50-0AE2-47F1-8CC3-4F3EE5CA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1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4459-311F-4587-99B1-A2F1C49B882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FB50-0AE2-47F1-8CC3-4F3EE5CA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4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44459-311F-4587-99B1-A2F1C49B882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FB50-0AE2-47F1-8CC3-4F3EE5CA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3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44459-311F-4587-99B1-A2F1C49B882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8FB50-0AE2-47F1-8CC3-4F3EE5CAB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5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5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5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microsoft.com/office/2007/relationships/hdphoto" Target="../media/hdphoto5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2" y="0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3C7FBB-0134-41F0-9437-48D957ABC2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70"/>
          <a:stretch/>
        </p:blipFill>
        <p:spPr>
          <a:xfrm>
            <a:off x="1524000" y="329762"/>
            <a:ext cx="6586870" cy="6198476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0152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4608600" y="909183"/>
            <a:ext cx="4450445" cy="50475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847725" y="75712"/>
            <a:ext cx="1084780" cy="61074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400" b="1" dirty="0">
              <a:solidFill>
                <a:srgbClr val="1747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71314" y="98777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009843" y="293634"/>
            <a:ext cx="7571286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GỬI BỐ NGOÀI ĐẢO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13701" y="864269"/>
            <a:ext cx="4311524" cy="603241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DFC0AE-27E3-446E-B41A-2CBDDA974E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4" y="981203"/>
            <a:ext cx="406360" cy="384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EC9FC8-FD23-4752-94E4-228EBF518E5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4" y="4873800"/>
            <a:ext cx="384000" cy="384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447A8CA-3D5A-4459-BDF4-6C4D67741C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68" y="1021309"/>
            <a:ext cx="384000" cy="384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A46F694-AD2F-47CD-A5B3-D5BA73A58A87}"/>
              </a:ext>
            </a:extLst>
          </p:cNvPr>
          <p:cNvGrpSpPr/>
          <p:nvPr/>
        </p:nvGrpSpPr>
        <p:grpSpPr>
          <a:xfrm>
            <a:off x="4255896" y="3200400"/>
            <a:ext cx="468504" cy="779700"/>
            <a:chOff x="3376747" y="2909799"/>
            <a:chExt cx="351378" cy="584775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FF13767-7D4C-4F1D-AB82-5AC1EDA0DEF3}"/>
                </a:ext>
              </a:extLst>
            </p:cNvPr>
            <p:cNvSpPr/>
            <p:nvPr/>
          </p:nvSpPr>
          <p:spPr>
            <a:xfrm>
              <a:off x="3445637" y="3100794"/>
              <a:ext cx="278936" cy="278936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48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E8B60C9-5B7F-481C-ACA1-64A09E99F729}"/>
                </a:ext>
              </a:extLst>
            </p:cNvPr>
            <p:cNvSpPr/>
            <p:nvPr/>
          </p:nvSpPr>
          <p:spPr>
            <a:xfrm rot="21163024">
              <a:off x="3376747" y="2909799"/>
              <a:ext cx="3513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4300" b="1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38829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1423" y="-30281"/>
            <a:ext cx="5370494" cy="1001831"/>
            <a:chOff x="364932" y="341620"/>
            <a:chExt cx="4027871" cy="751373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364932" y="364331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895349" y="341620"/>
              <a:ext cx="349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 LỜI CÂU HỎI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EE696DF-76E1-4A97-9B3A-174226DC8640}"/>
              </a:ext>
            </a:extLst>
          </p:cNvPr>
          <p:cNvSpPr txBox="1"/>
          <p:nvPr/>
        </p:nvSpPr>
        <p:spPr>
          <a:xfrm>
            <a:off x="-21423" y="887960"/>
            <a:ext cx="8159768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vi-VN" sz="35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9BEFCD-C20C-4AED-85F9-80A2327A4898}"/>
              </a:ext>
            </a:extLst>
          </p:cNvPr>
          <p:cNvSpPr txBox="1"/>
          <p:nvPr/>
        </p:nvSpPr>
        <p:spPr>
          <a:xfrm>
            <a:off x="-21423" y="1696394"/>
            <a:ext cx="8790802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5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5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vi-VN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757DE2-A05C-479D-997E-238682A6B6B2}"/>
              </a:ext>
            </a:extLst>
          </p:cNvPr>
          <p:cNvSpPr txBox="1"/>
          <p:nvPr/>
        </p:nvSpPr>
        <p:spPr>
          <a:xfrm>
            <a:off x="-21423" y="2458589"/>
            <a:ext cx="8159768" cy="12311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5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5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bánh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b.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c.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vi-VN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DC6905-AC1A-40E2-9379-F9CC63B27770}"/>
              </a:ext>
            </a:extLst>
          </p:cNvPr>
          <p:cNvSpPr txBox="1"/>
          <p:nvPr/>
        </p:nvSpPr>
        <p:spPr>
          <a:xfrm>
            <a:off x="-99694" y="3810000"/>
            <a:ext cx="9243694" cy="281615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5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5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189" indent="-457189" algn="just">
              <a:buAutoNum type="alphaLcPeriod"/>
            </a:pP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189" indent="-457189" algn="just">
              <a:buAutoNum type="alphaLcPeriod"/>
            </a:pP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189" indent="-457189" algn="just">
              <a:buAutoNum type="alphaLcPeriod"/>
            </a:pP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8107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ACDCBB-5A8F-4C74-AE35-96FAF8E3AB3D}"/>
              </a:ext>
            </a:extLst>
          </p:cNvPr>
          <p:cNvSpPr txBox="1"/>
          <p:nvPr/>
        </p:nvSpPr>
        <p:spPr>
          <a:xfrm>
            <a:off x="117484" y="1887894"/>
            <a:ext cx="8347084" cy="373531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189" indent="-457189" algn="just">
              <a:lnSpc>
                <a:spcPct val="110000"/>
              </a:lnSpc>
              <a:buAutoNum type="alphaLcPeriod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189" indent="-457189" algn="just">
              <a:lnSpc>
                <a:spcPct val="110000"/>
              </a:lnSpc>
              <a:buAutoNum type="alphaLcPeriod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189" indent="-457189" algn="just">
              <a:lnSpc>
                <a:spcPct val="110000"/>
              </a:lnSpc>
              <a:buAutoNum type="alphaLcPeriod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F2C3A1-1613-469B-99BB-EE80C5A4CBB5}"/>
              </a:ext>
            </a:extLst>
          </p:cNvPr>
          <p:cNvSpPr txBox="1"/>
          <p:nvPr/>
        </p:nvSpPr>
        <p:spPr>
          <a:xfrm>
            <a:off x="117484" y="533400"/>
            <a:ext cx="8159768" cy="129772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1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bánh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c.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5072040-1961-40AA-9931-B7BC2AF431E1}"/>
              </a:ext>
            </a:extLst>
          </p:cNvPr>
          <p:cNvSpPr/>
          <p:nvPr/>
        </p:nvSpPr>
        <p:spPr>
          <a:xfrm>
            <a:off x="6477000" y="1217686"/>
            <a:ext cx="561948" cy="5697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3CAA2F7-FF90-4817-9E1D-A20790FBA68B}"/>
              </a:ext>
            </a:extLst>
          </p:cNvPr>
          <p:cNvSpPr/>
          <p:nvPr/>
        </p:nvSpPr>
        <p:spPr>
          <a:xfrm>
            <a:off x="117484" y="2590800"/>
            <a:ext cx="561948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517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4608600" y="909183"/>
            <a:ext cx="4450445" cy="50475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847725" y="75712"/>
            <a:ext cx="1084780" cy="61074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400" b="1" dirty="0">
              <a:solidFill>
                <a:srgbClr val="1747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71314" y="98777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009843" y="293634"/>
            <a:ext cx="7571286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GỬI BỐ NGOÀI ĐẢO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13701" y="864269"/>
            <a:ext cx="4311524" cy="603241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DFC0AE-27E3-446E-B41A-2CBDDA974E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4" y="981203"/>
            <a:ext cx="406360" cy="384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EC9FC8-FD23-4752-94E4-228EBF518E5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4" y="4873800"/>
            <a:ext cx="384000" cy="384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447A8CA-3D5A-4459-BDF4-6C4D67741C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68" y="1021309"/>
            <a:ext cx="384000" cy="384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A46F694-AD2F-47CD-A5B3-D5BA73A58A87}"/>
              </a:ext>
            </a:extLst>
          </p:cNvPr>
          <p:cNvGrpSpPr/>
          <p:nvPr/>
        </p:nvGrpSpPr>
        <p:grpSpPr>
          <a:xfrm>
            <a:off x="4255896" y="3200400"/>
            <a:ext cx="468504" cy="779700"/>
            <a:chOff x="3376747" y="2909799"/>
            <a:chExt cx="351378" cy="584775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FF13767-7D4C-4F1D-AB82-5AC1EDA0DEF3}"/>
                </a:ext>
              </a:extLst>
            </p:cNvPr>
            <p:cNvSpPr/>
            <p:nvPr/>
          </p:nvSpPr>
          <p:spPr>
            <a:xfrm>
              <a:off x="3445637" y="3100794"/>
              <a:ext cx="278936" cy="278936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48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E8B60C9-5B7F-481C-ACA1-64A09E99F729}"/>
                </a:ext>
              </a:extLst>
            </p:cNvPr>
            <p:cNvSpPr/>
            <p:nvPr/>
          </p:nvSpPr>
          <p:spPr>
            <a:xfrm rot="21163024">
              <a:off x="3376747" y="2909799"/>
              <a:ext cx="3513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4300" b="1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49473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3731636" cy="1182971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14053" y="1066800"/>
            <a:ext cx="8619597" cy="12311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1. </a:t>
            </a:r>
            <a:r>
              <a:rPr lang="en-US" sz="3600" dirty="0" err="1">
                <a:latin typeface="UTM Avo" panose="02040603050506020204" pitchFamily="18" charset="0"/>
              </a:rPr>
              <a:t>Từ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ngữ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nào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chỉ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hành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động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của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bố</a:t>
            </a:r>
            <a:r>
              <a:rPr lang="en-US" sz="3600" dirty="0">
                <a:latin typeface="UTM Avo" panose="02040603050506020204" pitchFamily="18" charset="0"/>
              </a:rPr>
              <a:t>? </a:t>
            </a:r>
            <a:r>
              <a:rPr lang="en-US" sz="3600" dirty="0" err="1">
                <a:latin typeface="UTM Avo" panose="02040603050506020204" pitchFamily="18" charset="0"/>
              </a:rPr>
              <a:t>Từ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ngữ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nào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chỉ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hành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động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của</a:t>
            </a:r>
            <a:r>
              <a:rPr lang="en-US" sz="3600" dirty="0">
                <a:latin typeface="UTM Avo" panose="02040603050506020204" pitchFamily="18" charset="0"/>
              </a:rPr>
              <a:t> con?</a:t>
            </a:r>
            <a:endParaRPr lang="vi-VN" sz="3600" dirty="0">
              <a:latin typeface="UTM Avo" panose="0204060305050602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8F5B7B-B24F-46F6-B34C-65F63C7DC780}"/>
              </a:ext>
            </a:extLst>
          </p:cNvPr>
          <p:cNvSpPr txBox="1"/>
          <p:nvPr/>
        </p:nvSpPr>
        <p:spPr>
          <a:xfrm>
            <a:off x="260876" y="5283022"/>
            <a:ext cx="8472774" cy="123110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2. </a:t>
            </a:r>
            <a:r>
              <a:rPr lang="en-US" sz="3600" dirty="0" err="1">
                <a:latin typeface="UTM Avo" panose="02040603050506020204" pitchFamily="18" charset="0"/>
              </a:rPr>
              <a:t>Thay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lời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bạn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nhỏ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nói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một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câu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thể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hiện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tình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cảm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đối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với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bố</a:t>
            </a:r>
            <a:r>
              <a:rPr lang="en-US" sz="3600" dirty="0">
                <a:latin typeface="UTM Avo" panose="02040603050506020204" pitchFamily="18" charset="0"/>
              </a:rPr>
              <a:t>.</a:t>
            </a:r>
            <a:endParaRPr lang="vi-VN" sz="3600" dirty="0">
              <a:latin typeface="UTM Avo" panose="020406030505060202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5DD3F4-27E8-4A06-8505-002996736AF1}"/>
              </a:ext>
            </a:extLst>
          </p:cNvPr>
          <p:cNvGrpSpPr/>
          <p:nvPr/>
        </p:nvGrpSpPr>
        <p:grpSpPr>
          <a:xfrm>
            <a:off x="1621315" y="2614562"/>
            <a:ext cx="6151085" cy="2186038"/>
            <a:chOff x="1282843" y="2048222"/>
            <a:chExt cx="4125706" cy="125565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D9DF010-8657-4BDB-9FA5-C49EFFC86EE5}"/>
                </a:ext>
              </a:extLst>
            </p:cNvPr>
            <p:cNvGrpSpPr/>
            <p:nvPr/>
          </p:nvGrpSpPr>
          <p:grpSpPr>
            <a:xfrm>
              <a:off x="2962973" y="2048222"/>
              <a:ext cx="770796" cy="422206"/>
              <a:chOff x="2422730" y="2381605"/>
              <a:chExt cx="770796" cy="422206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A9CAF4EE-8531-46A6-91D6-B07A16050743}"/>
                  </a:ext>
                </a:extLst>
              </p:cNvPr>
              <p:cNvSpPr/>
              <p:nvPr/>
            </p:nvSpPr>
            <p:spPr>
              <a:xfrm>
                <a:off x="2422730" y="2381605"/>
                <a:ext cx="770796" cy="42220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FF5C474-8DD4-483C-BBCE-6F999D02A82D}"/>
                  </a:ext>
                </a:extLst>
              </p:cNvPr>
              <p:cNvSpPr txBox="1"/>
              <p:nvPr/>
            </p:nvSpPr>
            <p:spPr>
              <a:xfrm>
                <a:off x="2608575" y="2405768"/>
                <a:ext cx="399107" cy="335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 err="1">
                    <a:latin typeface="UTM Avo" panose="02040603050506020204" pitchFamily="18" charset="0"/>
                  </a:rPr>
                  <a:t>bố</a:t>
                </a:r>
                <a:endParaRPr lang="en-US" sz="3200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DD50BE8-1BB5-4FEE-8AF7-CCF10F6CD70C}"/>
                </a:ext>
              </a:extLst>
            </p:cNvPr>
            <p:cNvGrpSpPr/>
            <p:nvPr/>
          </p:nvGrpSpPr>
          <p:grpSpPr>
            <a:xfrm>
              <a:off x="2962973" y="2865310"/>
              <a:ext cx="770796" cy="422206"/>
              <a:chOff x="2422730" y="2381605"/>
              <a:chExt cx="770796" cy="422206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FD5B424-B5DF-46F6-8B42-6702B9006264}"/>
                  </a:ext>
                </a:extLst>
              </p:cNvPr>
              <p:cNvSpPr/>
              <p:nvPr/>
            </p:nvSpPr>
            <p:spPr>
              <a:xfrm>
                <a:off x="2422730" y="2381605"/>
                <a:ext cx="770796" cy="42220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E2F8F1D-7C94-4D04-AC80-A18FAF085365}"/>
                  </a:ext>
                </a:extLst>
              </p:cNvPr>
              <p:cNvSpPr txBox="1"/>
              <p:nvPr/>
            </p:nvSpPr>
            <p:spPr>
              <a:xfrm>
                <a:off x="2547290" y="2405768"/>
                <a:ext cx="521678" cy="3358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>
                    <a:latin typeface="UTM Avo" panose="02040603050506020204" pitchFamily="18" charset="0"/>
                  </a:rPr>
                  <a:t>con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D0EED38-6F07-4D69-984A-836DC3A93D84}"/>
                </a:ext>
              </a:extLst>
            </p:cNvPr>
            <p:cNvGrpSpPr/>
            <p:nvPr/>
          </p:nvGrpSpPr>
          <p:grpSpPr>
            <a:xfrm>
              <a:off x="1282843" y="2080114"/>
              <a:ext cx="1118831" cy="428978"/>
              <a:chOff x="619482" y="2057958"/>
              <a:chExt cx="1118831" cy="428978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9465F855-C7D7-4551-AC91-E12C66220512}"/>
                  </a:ext>
                </a:extLst>
              </p:cNvPr>
              <p:cNvSpPr/>
              <p:nvPr/>
            </p:nvSpPr>
            <p:spPr>
              <a:xfrm>
                <a:off x="619482" y="2057958"/>
                <a:ext cx="1118831" cy="42897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25A9E0F-43E3-443E-9C0B-E30A9E841CC0}"/>
                  </a:ext>
                </a:extLst>
              </p:cNvPr>
              <p:cNvSpPr txBox="1"/>
              <p:nvPr/>
            </p:nvSpPr>
            <p:spPr>
              <a:xfrm>
                <a:off x="701947" y="2087781"/>
                <a:ext cx="953899" cy="33589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 err="1">
                    <a:latin typeface="UTM Avo" panose="02040603050506020204" pitchFamily="18" charset="0"/>
                  </a:rPr>
                  <a:t>giữ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đảo</a:t>
                </a:r>
                <a:endParaRPr lang="en-US" sz="3200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A42CAE4-1D86-4BAB-9E2A-1DA3A968A980}"/>
                </a:ext>
              </a:extLst>
            </p:cNvPr>
            <p:cNvGrpSpPr/>
            <p:nvPr/>
          </p:nvGrpSpPr>
          <p:grpSpPr>
            <a:xfrm>
              <a:off x="1282843" y="2874901"/>
              <a:ext cx="1118831" cy="428978"/>
              <a:chOff x="619482" y="2057958"/>
              <a:chExt cx="1118831" cy="428978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D5ACBE7A-3011-4E90-9D2B-4BB3E5DAA67F}"/>
                  </a:ext>
                </a:extLst>
              </p:cNvPr>
              <p:cNvSpPr/>
              <p:nvPr/>
            </p:nvSpPr>
            <p:spPr>
              <a:xfrm>
                <a:off x="619482" y="2057958"/>
                <a:ext cx="1118831" cy="42897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8F04C37-464F-4387-A3CA-EACB925AF556}"/>
                  </a:ext>
                </a:extLst>
              </p:cNvPr>
              <p:cNvSpPr txBox="1"/>
              <p:nvPr/>
            </p:nvSpPr>
            <p:spPr>
              <a:xfrm>
                <a:off x="694420" y="2087781"/>
                <a:ext cx="968951" cy="33589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 err="1">
                    <a:latin typeface="UTM Avo" panose="02040603050506020204" pitchFamily="18" charset="0"/>
                  </a:rPr>
                  <a:t>viết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thư</a:t>
                </a:r>
                <a:endParaRPr lang="en-US" sz="3200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EC0FACCF-297F-43FA-AF1E-C26E744F62EC}"/>
                </a:ext>
              </a:extLst>
            </p:cNvPr>
            <p:cNvGrpSpPr/>
            <p:nvPr/>
          </p:nvGrpSpPr>
          <p:grpSpPr>
            <a:xfrm>
              <a:off x="4289718" y="2072385"/>
              <a:ext cx="1118831" cy="428978"/>
              <a:chOff x="619482" y="2057958"/>
              <a:chExt cx="1118831" cy="428978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E800B365-23A5-4AB7-8CAF-69E1D1E3C24F}"/>
                  </a:ext>
                </a:extLst>
              </p:cNvPr>
              <p:cNvSpPr/>
              <p:nvPr/>
            </p:nvSpPr>
            <p:spPr>
              <a:xfrm>
                <a:off x="619482" y="2057958"/>
                <a:ext cx="1118831" cy="42897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1CC06BE-02EB-405C-BE18-50EBA9EC7960}"/>
                  </a:ext>
                </a:extLst>
              </p:cNvPr>
              <p:cNvSpPr txBox="1"/>
              <p:nvPr/>
            </p:nvSpPr>
            <p:spPr>
              <a:xfrm>
                <a:off x="719150" y="2087781"/>
                <a:ext cx="919493" cy="33589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 err="1">
                    <a:latin typeface="UTM Avo" panose="02040603050506020204" pitchFamily="18" charset="0"/>
                  </a:rPr>
                  <a:t>gửi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thư</a:t>
                </a:r>
                <a:endParaRPr lang="en-US" sz="3200" dirty="0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A0DFFAA-81ED-40F9-BFBE-896AF6076451}"/>
                </a:ext>
              </a:extLst>
            </p:cNvPr>
            <p:cNvGrpSpPr/>
            <p:nvPr/>
          </p:nvGrpSpPr>
          <p:grpSpPr>
            <a:xfrm>
              <a:off x="4289716" y="2873117"/>
              <a:ext cx="1118831" cy="428978"/>
              <a:chOff x="619482" y="2057958"/>
              <a:chExt cx="1118831" cy="428978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41A40A9B-3947-4AF2-B0F2-9189218F1641}"/>
                  </a:ext>
                </a:extLst>
              </p:cNvPr>
              <p:cNvSpPr/>
              <p:nvPr/>
            </p:nvSpPr>
            <p:spPr>
              <a:xfrm>
                <a:off x="619482" y="2057958"/>
                <a:ext cx="1118831" cy="42897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174C3A19-6CEA-403B-BE7D-CF43448EDAB2}"/>
                  </a:ext>
                </a:extLst>
              </p:cNvPr>
              <p:cNvSpPr txBox="1"/>
              <p:nvPr/>
            </p:nvSpPr>
            <p:spPr>
              <a:xfrm>
                <a:off x="706249" y="2087781"/>
                <a:ext cx="945298" cy="33589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 err="1">
                    <a:latin typeface="UTM Avo" panose="02040603050506020204" pitchFamily="18" charset="0"/>
                  </a:rPr>
                  <a:t>giữ</a:t>
                </a:r>
                <a:r>
                  <a:rPr lang="en-US" sz="3200" dirty="0">
                    <a:latin typeface="UTM Avo" panose="02040603050506020204" pitchFamily="18" charset="0"/>
                  </a:rPr>
                  <a:t> </a:t>
                </a:r>
                <a:r>
                  <a:rPr lang="en-US" sz="3200" dirty="0" err="1">
                    <a:latin typeface="UTM Avo" panose="02040603050506020204" pitchFamily="18" charset="0"/>
                  </a:rPr>
                  <a:t>trời</a:t>
                </a:r>
                <a:endParaRPr lang="en-US" sz="3200" dirty="0">
                  <a:latin typeface="UTM Avo" panose="02040603050506020204" pitchFamily="18" charset="0"/>
                </a:endParaRPr>
              </a:p>
            </p:txBody>
          </p:sp>
        </p:grpSp>
      </p:grp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7ECEA62-4995-4B89-B86A-44B65B4BCD86}"/>
              </a:ext>
            </a:extLst>
          </p:cNvPr>
          <p:cNvCxnSpPr>
            <a:stCxn id="30" idx="2"/>
            <a:endCxn id="36" idx="3"/>
          </p:cNvCxnSpPr>
          <p:nvPr/>
        </p:nvCxnSpPr>
        <p:spPr>
          <a:xfrm flipH="1">
            <a:off x="3289399" y="2982082"/>
            <a:ext cx="836850" cy="614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411F87F-FF29-49D5-8AA9-E493E6C4D377}"/>
              </a:ext>
            </a:extLst>
          </p:cNvPr>
          <p:cNvCxnSpPr>
            <a:cxnSpLocks/>
            <a:stCxn id="30" idx="6"/>
            <a:endCxn id="56" idx="1"/>
          </p:cNvCxnSpPr>
          <p:nvPr/>
        </p:nvCxnSpPr>
        <p:spPr>
          <a:xfrm>
            <a:off x="5275442" y="2982082"/>
            <a:ext cx="828871" cy="14419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20E1D30-1B0A-47DA-96F8-8C0D725F9E53}"/>
              </a:ext>
            </a:extLst>
          </p:cNvPr>
          <p:cNvCxnSpPr/>
          <p:nvPr/>
        </p:nvCxnSpPr>
        <p:spPr>
          <a:xfrm flipH="1">
            <a:off x="3416737" y="4343572"/>
            <a:ext cx="748399" cy="47037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890DD03-2E4B-4F32-B626-7A538A421A12}"/>
              </a:ext>
            </a:extLst>
          </p:cNvPr>
          <p:cNvCxnSpPr>
            <a:cxnSpLocks/>
            <a:stCxn id="34" idx="6"/>
            <a:endCxn id="43" idx="1"/>
          </p:cNvCxnSpPr>
          <p:nvPr/>
        </p:nvCxnSpPr>
        <p:spPr>
          <a:xfrm flipV="1">
            <a:off x="5275442" y="3030044"/>
            <a:ext cx="828874" cy="1374549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62070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87619" y="310836"/>
            <a:ext cx="2575206" cy="783671"/>
            <a:chOff x="369343" y="617893"/>
            <a:chExt cx="1931405" cy="58775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300" dirty="0">
                  <a:solidFill>
                    <a:schemeClr val="bg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22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77722" y="620872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3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22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989909" y="305871"/>
            <a:ext cx="6929241" cy="8002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GỬI BỐ NGOÀI ĐẢO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44035" y="1090535"/>
            <a:ext cx="8418965" cy="14431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>
              <a:lnSpc>
                <a:spcPct val="125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086E4C-BFAD-4DAF-A2AF-FA5DE2D1E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8594" y="2627948"/>
            <a:ext cx="7086713" cy="36583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967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525690" y="1854426"/>
            <a:ext cx="5874569" cy="4424361"/>
            <a:chOff x="1417547" y="1264224"/>
            <a:chExt cx="4405927" cy="3318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68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59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en-US" sz="59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33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1 – 2</a:t>
              </a:r>
              <a:endParaRPr lang="en-US" sz="37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059" y="4358134"/>
            <a:ext cx="2084124" cy="208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1714;p64"/>
          <p:cNvSpPr/>
          <p:nvPr/>
        </p:nvSpPr>
        <p:spPr>
          <a:xfrm rot="-2019064">
            <a:off x="1819750" y="1530851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1715;p64"/>
          <p:cNvSpPr/>
          <p:nvPr/>
        </p:nvSpPr>
        <p:spPr>
          <a:xfrm rot="-2019064">
            <a:off x="721327" y="1585989"/>
            <a:ext cx="141263" cy="13032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Google Shape;1716;p64"/>
          <p:cNvSpPr/>
          <p:nvPr/>
        </p:nvSpPr>
        <p:spPr>
          <a:xfrm rot="-2019064">
            <a:off x="987891" y="1757515"/>
            <a:ext cx="370317" cy="366652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oogle Shape;1725;p64"/>
          <p:cNvGrpSpPr/>
          <p:nvPr/>
        </p:nvGrpSpPr>
        <p:grpSpPr>
          <a:xfrm rot="-1723955">
            <a:off x="1450560" y="541904"/>
            <a:ext cx="297009" cy="328459"/>
            <a:chOff x="5414907" y="2017485"/>
            <a:chExt cx="220338" cy="243702"/>
          </a:xfrm>
        </p:grpSpPr>
        <p:sp>
          <p:nvSpPr>
            <p:cNvPr id="2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Google Shape;1714;p64"/>
          <p:cNvSpPr/>
          <p:nvPr/>
        </p:nvSpPr>
        <p:spPr>
          <a:xfrm rot="-2019064">
            <a:off x="891298" y="677583"/>
            <a:ext cx="233132" cy="245983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oogle Shape;1725;p64"/>
          <p:cNvGrpSpPr/>
          <p:nvPr/>
        </p:nvGrpSpPr>
        <p:grpSpPr>
          <a:xfrm rot="6447076">
            <a:off x="1359785" y="1612147"/>
            <a:ext cx="363539" cy="417083"/>
            <a:chOff x="5365548" y="2017485"/>
            <a:chExt cx="269696" cy="309455"/>
          </a:xfrm>
        </p:grpSpPr>
        <p:sp>
          <p:nvSpPr>
            <p:cNvPr id="2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4BB8EED-E260-4663-B96F-1985F8D721D5}"/>
              </a:ext>
            </a:extLst>
          </p:cNvPr>
          <p:cNvGrpSpPr/>
          <p:nvPr/>
        </p:nvGrpSpPr>
        <p:grpSpPr>
          <a:xfrm>
            <a:off x="385960" y="834298"/>
            <a:ext cx="2629265" cy="782369"/>
            <a:chOff x="328799" y="615891"/>
            <a:chExt cx="1971949" cy="58677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B6955E0-62C2-49A8-A5A9-BDBD69A41537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300" dirty="0">
                  <a:solidFill>
                    <a:schemeClr val="bg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22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B7486BC-78CB-4B8F-8EDD-6F839594ECF4}"/>
                </a:ext>
              </a:extLst>
            </p:cNvPr>
            <p:cNvSpPr txBox="1"/>
            <p:nvPr/>
          </p:nvSpPr>
          <p:spPr>
            <a:xfrm>
              <a:off x="328799" y="615891"/>
              <a:ext cx="16774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300" dirty="0">
                  <a:solidFill>
                    <a:schemeClr val="bg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22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3082BAA3-B085-4A1A-98B9-81451EF02D0B}"/>
              </a:ext>
            </a:extLst>
          </p:cNvPr>
          <p:cNvSpPr txBox="1"/>
          <p:nvPr/>
        </p:nvSpPr>
        <p:spPr>
          <a:xfrm>
            <a:off x="2066867" y="780839"/>
            <a:ext cx="6821725" cy="8002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GỬI BỐ NGOÀI ĐẢO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108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4719664" y="909183"/>
            <a:ext cx="4450445" cy="50475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847725" y="75712"/>
            <a:ext cx="1084780" cy="61074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400" b="1" dirty="0">
              <a:solidFill>
                <a:srgbClr val="1747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71314" y="98777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009843" y="293634"/>
            <a:ext cx="7571286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GỬI BỐ NGOÀI ĐẢO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49683" y="825583"/>
            <a:ext cx="4311524" cy="603241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2DFC0AE-27E3-446E-B41A-2CBDDA974E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4" y="981203"/>
            <a:ext cx="406360" cy="384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EC9FC8-FD23-4752-94E4-228EBF518E57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4" y="4873800"/>
            <a:ext cx="384000" cy="384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447A8CA-3D5A-4459-BDF4-6C4D67741C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268" y="1021309"/>
            <a:ext cx="384000" cy="384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A46F694-AD2F-47CD-A5B3-D5BA73A58A87}"/>
              </a:ext>
            </a:extLst>
          </p:cNvPr>
          <p:cNvGrpSpPr/>
          <p:nvPr/>
        </p:nvGrpSpPr>
        <p:grpSpPr>
          <a:xfrm>
            <a:off x="4408296" y="3200400"/>
            <a:ext cx="468504" cy="779700"/>
            <a:chOff x="3376747" y="2909799"/>
            <a:chExt cx="351378" cy="584775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FF13767-7D4C-4F1D-AB82-5AC1EDA0DEF3}"/>
                </a:ext>
              </a:extLst>
            </p:cNvPr>
            <p:cNvSpPr/>
            <p:nvPr/>
          </p:nvSpPr>
          <p:spPr>
            <a:xfrm>
              <a:off x="3445637" y="3100794"/>
              <a:ext cx="278936" cy="278936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48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E8B60C9-5B7F-481C-ACA1-64A09E99F729}"/>
                </a:ext>
              </a:extLst>
            </p:cNvPr>
            <p:cNvSpPr/>
            <p:nvPr/>
          </p:nvSpPr>
          <p:spPr>
            <a:xfrm rot="21163024">
              <a:off x="3376747" y="2909799"/>
              <a:ext cx="3513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4300" b="1" i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2816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-668124" y="257233"/>
            <a:ext cx="10089377" cy="677104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GỬI BỐ NGOÀI ĐẢO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362200" y="1246265"/>
            <a:ext cx="5745469" cy="400109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(…)</a:t>
            </a:r>
          </a:p>
          <a:p>
            <a:pPr algn="just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 flipH="1">
            <a:off x="6025333" y="1322929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/>
        </p:nvCxnSpPr>
        <p:spPr>
          <a:xfrm flipH="1">
            <a:off x="6940944" y="1908564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 flipH="1">
            <a:off x="6428522" y="2967224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 flipH="1">
            <a:off x="6866736" y="3518745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 flipH="1">
            <a:off x="6616041" y="4122250"/>
            <a:ext cx="148416" cy="4421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 flipH="1">
            <a:off x="6363715" y="4739420"/>
            <a:ext cx="148416" cy="4421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H="1">
            <a:off x="6404784" y="4739420"/>
            <a:ext cx="148416" cy="4421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8002830-2725-4813-83BF-14A592CEA491}"/>
              </a:ext>
            </a:extLst>
          </p:cNvPr>
          <p:cNvCxnSpPr>
            <a:cxnSpLocks/>
          </p:cNvCxnSpPr>
          <p:nvPr/>
        </p:nvCxnSpPr>
        <p:spPr>
          <a:xfrm flipH="1">
            <a:off x="3942998" y="1322929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8FCAC3-C6B4-445D-B6EA-7D53EA04CCEE}"/>
              </a:ext>
            </a:extLst>
          </p:cNvPr>
          <p:cNvCxnSpPr>
            <a:cxnSpLocks/>
          </p:cNvCxnSpPr>
          <p:nvPr/>
        </p:nvCxnSpPr>
        <p:spPr>
          <a:xfrm flipH="1">
            <a:off x="4757927" y="1908768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058D02-0C69-4B43-9BEC-2A78F35F5D1E}"/>
              </a:ext>
            </a:extLst>
          </p:cNvPr>
          <p:cNvCxnSpPr>
            <a:cxnSpLocks/>
          </p:cNvCxnSpPr>
          <p:nvPr/>
        </p:nvCxnSpPr>
        <p:spPr>
          <a:xfrm flipH="1">
            <a:off x="4991098" y="2969056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0D4F275-AB90-4E96-98E9-25CDA2921C29}"/>
              </a:ext>
            </a:extLst>
          </p:cNvPr>
          <p:cNvCxnSpPr>
            <a:cxnSpLocks/>
          </p:cNvCxnSpPr>
          <p:nvPr/>
        </p:nvCxnSpPr>
        <p:spPr>
          <a:xfrm flipH="1">
            <a:off x="5365628" y="3494483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542A061-7F27-4144-AF5A-415E768977CA}"/>
              </a:ext>
            </a:extLst>
          </p:cNvPr>
          <p:cNvCxnSpPr>
            <a:cxnSpLocks/>
          </p:cNvCxnSpPr>
          <p:nvPr/>
        </p:nvCxnSpPr>
        <p:spPr>
          <a:xfrm flipH="1">
            <a:off x="4729625" y="4035460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35F7D71-10E3-47BD-8EC9-B4C1EE6BD3E3}"/>
              </a:ext>
            </a:extLst>
          </p:cNvPr>
          <p:cNvCxnSpPr>
            <a:cxnSpLocks/>
          </p:cNvCxnSpPr>
          <p:nvPr/>
        </p:nvCxnSpPr>
        <p:spPr>
          <a:xfrm flipH="1">
            <a:off x="4757927" y="4589438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43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30236B-5571-4172-A74B-9F0791061290}"/>
              </a:ext>
            </a:extLst>
          </p:cNvPr>
          <p:cNvSpPr txBox="1"/>
          <p:nvPr/>
        </p:nvSpPr>
        <p:spPr>
          <a:xfrm>
            <a:off x="1624137" y="613992"/>
            <a:ext cx="1084780" cy="61792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rgbClr val="17479D"/>
                </a:solidFill>
                <a:latin typeface="+mj-lt"/>
              </a:rPr>
              <a:t>ĐỌC</a:t>
            </a:r>
            <a:endParaRPr lang="en-US" sz="2400" b="1" dirty="0">
              <a:solidFill>
                <a:srgbClr val="17479D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62A4E6-7F6B-4A1B-B96C-7ED3E900B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847725" y="654051"/>
            <a:ext cx="776411" cy="70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E9C20D-D326-4D5D-8B94-D61D87E5264B}"/>
              </a:ext>
            </a:extLst>
          </p:cNvPr>
          <p:cNvSpPr txBox="1"/>
          <p:nvPr/>
        </p:nvSpPr>
        <p:spPr>
          <a:xfrm>
            <a:off x="994782" y="1046857"/>
            <a:ext cx="7154436" cy="78283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Từ ngữ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B93AEE-39F9-4EBE-BA06-A67844B952C1}"/>
              </a:ext>
            </a:extLst>
          </p:cNvPr>
          <p:cNvSpPr/>
          <p:nvPr/>
        </p:nvSpPr>
        <p:spPr>
          <a:xfrm>
            <a:off x="669924" y="2024815"/>
            <a:ext cx="3292033" cy="93583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898CB5-6DD4-45FF-94F1-AB412825FF47}"/>
              </a:ext>
            </a:extLst>
          </p:cNvPr>
          <p:cNvSpPr/>
          <p:nvPr/>
        </p:nvSpPr>
        <p:spPr>
          <a:xfrm>
            <a:off x="835740" y="2427033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vi-VN" sz="240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7D1D45-3D61-4AE0-A71B-B62257A185D9}"/>
              </a:ext>
            </a:extLst>
          </p:cNvPr>
          <p:cNvSpPr txBox="1"/>
          <p:nvPr/>
        </p:nvSpPr>
        <p:spPr>
          <a:xfrm>
            <a:off x="3124200" y="2038885"/>
            <a:ext cx="4787264" cy="93583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2" name="Picture 4" descr="Khu đô thị, dân cư phải lắp thùng thư công cộng | Đô thị | PLO">
            <a:extLst>
              <a:ext uri="{FF2B5EF4-FFF2-40B4-BE49-F238E27FC236}">
                <a16:creationId xmlns:a16="http://schemas.microsoft.com/office/drawing/2014/main" id="{6B483350-BE28-4173-BEB6-9DCAC527B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4" y="3280538"/>
            <a:ext cx="3795909" cy="2530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ửi thư tại Nhật Bản – GAKUMON NO SUSUME">
            <a:extLst>
              <a:ext uri="{FF2B5EF4-FFF2-40B4-BE49-F238E27FC236}">
                <a16:creationId xmlns:a16="http://schemas.microsoft.com/office/drawing/2014/main" id="{42D6C2EC-D52F-4568-90E6-190321EB0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17" y="3210012"/>
            <a:ext cx="3650187" cy="2732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6735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286000" y="914400"/>
            <a:ext cx="4953000" cy="289309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 flipH="1">
            <a:off x="5762771" y="1536990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/>
        </p:nvCxnSpPr>
        <p:spPr>
          <a:xfrm flipH="1">
            <a:off x="6177984" y="2027355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 flipH="1">
            <a:off x="6135096" y="2555838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 flipH="1">
            <a:off x="6559176" y="3124201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 flipH="1">
            <a:off x="6633384" y="3124200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D0BF13-4854-47C0-BB07-950289F4D1E6}"/>
              </a:ext>
            </a:extLst>
          </p:cNvPr>
          <p:cNvCxnSpPr>
            <a:cxnSpLocks/>
          </p:cNvCxnSpPr>
          <p:nvPr/>
        </p:nvCxnSpPr>
        <p:spPr>
          <a:xfrm flipH="1">
            <a:off x="3890184" y="1543210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98BAAD9-E451-482C-AAB3-3FAF66018FF5}"/>
              </a:ext>
            </a:extLst>
          </p:cNvPr>
          <p:cNvCxnSpPr>
            <a:cxnSpLocks/>
          </p:cNvCxnSpPr>
          <p:nvPr/>
        </p:nvCxnSpPr>
        <p:spPr>
          <a:xfrm flipH="1">
            <a:off x="4956986" y="2027356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4E8DEC2-9D12-4AB8-998E-BE52C3BCF0C4}"/>
              </a:ext>
            </a:extLst>
          </p:cNvPr>
          <p:cNvCxnSpPr>
            <a:cxnSpLocks/>
          </p:cNvCxnSpPr>
          <p:nvPr/>
        </p:nvCxnSpPr>
        <p:spPr>
          <a:xfrm flipH="1">
            <a:off x="4697258" y="2575873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9A5F27D-13AB-4C74-84BE-FFC6D10F4FBB}"/>
              </a:ext>
            </a:extLst>
          </p:cNvPr>
          <p:cNvCxnSpPr>
            <a:cxnSpLocks/>
          </p:cNvCxnSpPr>
          <p:nvPr/>
        </p:nvCxnSpPr>
        <p:spPr>
          <a:xfrm flipH="1">
            <a:off x="3749083" y="3161712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96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1981200" y="1143000"/>
            <a:ext cx="5257800" cy="289309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 flipH="1">
            <a:off x="6571232" y="1143000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cxnSpLocks/>
          </p:cNvCxnSpPr>
          <p:nvPr/>
        </p:nvCxnSpPr>
        <p:spPr>
          <a:xfrm flipH="1">
            <a:off x="5903464" y="1728839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 flipH="1">
            <a:off x="6783065" y="2296627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 flipH="1">
            <a:off x="6231733" y="2821390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 flipH="1">
            <a:off x="6158983" y="2821390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DCA05F-7382-4C96-AD09-515D2D4B72D0}"/>
              </a:ext>
            </a:extLst>
          </p:cNvPr>
          <p:cNvCxnSpPr>
            <a:cxnSpLocks/>
          </p:cNvCxnSpPr>
          <p:nvPr/>
        </p:nvCxnSpPr>
        <p:spPr>
          <a:xfrm flipH="1">
            <a:off x="3773892" y="2296628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FF59845-473A-40CB-A825-2DCF5AF73220}"/>
              </a:ext>
            </a:extLst>
          </p:cNvPr>
          <p:cNvCxnSpPr>
            <a:cxnSpLocks/>
          </p:cNvCxnSpPr>
          <p:nvPr/>
        </p:nvCxnSpPr>
        <p:spPr>
          <a:xfrm flipH="1">
            <a:off x="3773892" y="1143000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91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2438400" y="762000"/>
            <a:ext cx="4572000" cy="289309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just"/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983298" y="1295400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6629400" y="1295399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461055" y="1881238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5547486" y="1881237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467669" y="2414637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096000" y="2995561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168216" y="2995560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057506" y="2983620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034547" y="2467076"/>
            <a:ext cx="148416" cy="5858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52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703</Words>
  <Application>Microsoft Office PowerPoint</Application>
  <PresentationFormat>On-screen Show (4:3)</PresentationFormat>
  <Paragraphs>135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16</cp:revision>
  <dcterms:created xsi:type="dcterms:W3CDTF">2022-04-12T22:45:06Z</dcterms:created>
  <dcterms:modified xsi:type="dcterms:W3CDTF">2024-04-09T23:00:17Z</dcterms:modified>
</cp:coreProperties>
</file>