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80" r:id="rId6"/>
    <p:sldId id="262" r:id="rId7"/>
    <p:sldId id="263" r:id="rId8"/>
    <p:sldId id="264" r:id="rId9"/>
    <p:sldId id="284" r:id="rId10"/>
    <p:sldId id="265" r:id="rId11"/>
    <p:sldId id="266" r:id="rId12"/>
    <p:sldId id="283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>
      <p:cViewPr varScale="1">
        <p:scale>
          <a:sx n="82" d="100"/>
          <a:sy n="82" d="100"/>
        </p:scale>
        <p:origin x="93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7A301-6186-0B4E-84B1-973EACDF00EA}" type="datetimeFigureOut">
              <a:rPr lang="en-VN" smtClean="0"/>
              <a:t>04/07/2024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198CA-71D5-6746-A484-9757A680DA2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0847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198CA-71D5-6746-A484-9757A680DA22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579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198CA-71D5-6746-A484-9757A680DA22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3544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5E6-B5B2-4420-AD9F-2470EB90E582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C0FF-97A1-4A10-B268-88FD9B6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6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5E6-B5B2-4420-AD9F-2470EB90E582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C0FF-97A1-4A10-B268-88FD9B6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5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5E6-B5B2-4420-AD9F-2470EB90E582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C0FF-97A1-4A10-B268-88FD9B6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5E6-B5B2-4420-AD9F-2470EB90E582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C0FF-97A1-4A10-B268-88FD9B6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5E6-B5B2-4420-AD9F-2470EB90E582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C0FF-97A1-4A10-B268-88FD9B6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1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5E6-B5B2-4420-AD9F-2470EB90E582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C0FF-97A1-4A10-B268-88FD9B6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6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5E6-B5B2-4420-AD9F-2470EB90E582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C0FF-97A1-4A10-B268-88FD9B6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9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5E6-B5B2-4420-AD9F-2470EB90E582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C0FF-97A1-4A10-B268-88FD9B6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9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5E6-B5B2-4420-AD9F-2470EB90E582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C0FF-97A1-4A10-B268-88FD9B6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5E6-B5B2-4420-AD9F-2470EB90E582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C0FF-97A1-4A10-B268-88FD9B6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9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5E6-B5B2-4420-AD9F-2470EB90E582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C0FF-97A1-4A10-B268-88FD9B6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6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65E6-B5B2-4420-AD9F-2470EB90E582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1C0FF-97A1-4A10-B268-88FD9B6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7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219200" y="228600"/>
            <a:ext cx="6720897" cy="6324600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03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0"/>
            <a:ext cx="6629400" cy="1149668"/>
            <a:chOff x="495299" y="317669"/>
            <a:chExt cx="4972050" cy="862251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52499" y="317669"/>
              <a:ext cx="4514850" cy="73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187966" y="1327787"/>
            <a:ext cx="8534400" cy="147732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Mai An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4BEC98-25BE-40FD-9612-65CD9B683AA3}"/>
              </a:ext>
            </a:extLst>
          </p:cNvPr>
          <p:cNvSpPr txBox="1"/>
          <p:nvPr/>
        </p:nvSpPr>
        <p:spPr>
          <a:xfrm>
            <a:off x="187966" y="2805110"/>
            <a:ext cx="8534400" cy="21544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Mai An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15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152400" y="152400"/>
            <a:ext cx="8686800" cy="418575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Mai An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0990" indent="-380990" algn="just">
              <a:buFontTx/>
              <a:buChar char="-"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(…),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(…),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(…),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(…).</a:t>
            </a:r>
          </a:p>
          <a:p>
            <a:pPr marL="380990" indent="-380990" algn="just">
              <a:buFontTx/>
              <a:buChar char="-"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(…)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27C56-BB36-4C26-BB09-5425ED5F2CC6}"/>
              </a:ext>
            </a:extLst>
          </p:cNvPr>
          <p:cNvSpPr txBox="1"/>
          <p:nvPr/>
        </p:nvSpPr>
        <p:spPr>
          <a:xfrm>
            <a:off x="187316" y="4426444"/>
            <a:ext cx="8651884" cy="21544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vỏ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màu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xanh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ruột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đỏ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đen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nhánh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vị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ngọt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tên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dưa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hấu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4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C3EEC2E-9F02-46E5-A0D7-67F2916A1E32}"/>
              </a:ext>
            </a:extLst>
          </p:cNvPr>
          <p:cNvSpPr txBox="1"/>
          <p:nvPr/>
        </p:nvSpPr>
        <p:spPr>
          <a:xfrm>
            <a:off x="76200" y="304800"/>
            <a:ext cx="8921768" cy="173656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Mai An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D0510-876A-4A99-95C4-F2F92ECF9D1E}"/>
              </a:ext>
            </a:extLst>
          </p:cNvPr>
          <p:cNvSpPr txBox="1"/>
          <p:nvPr/>
        </p:nvSpPr>
        <p:spPr>
          <a:xfrm>
            <a:off x="254647" y="2137526"/>
            <a:ext cx="8634706" cy="258294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 An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5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1129" y="975281"/>
            <a:ext cx="8710469" cy="56630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Mai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thẫm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cha,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nay.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480980" y="-103193"/>
            <a:ext cx="317662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03062" y="0"/>
            <a:ext cx="563068" cy="507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19200" y="263484"/>
            <a:ext cx="6180715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73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4249" y="0"/>
            <a:ext cx="3731636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556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32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32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43084" y="808582"/>
            <a:ext cx="8756620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79F1C-CA66-4B03-B298-7458720823C6}"/>
              </a:ext>
            </a:extLst>
          </p:cNvPr>
          <p:cNvSpPr txBox="1"/>
          <p:nvPr/>
        </p:nvSpPr>
        <p:spPr>
          <a:xfrm>
            <a:off x="170508" y="2093869"/>
            <a:ext cx="8710622" cy="320087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17ADC9-D892-464F-8659-BF7195CA29D3}"/>
              </a:ext>
            </a:extLst>
          </p:cNvPr>
          <p:cNvCxnSpPr>
            <a:cxnSpLocks/>
          </p:cNvCxnSpPr>
          <p:nvPr/>
        </p:nvCxnSpPr>
        <p:spPr>
          <a:xfrm>
            <a:off x="2963917" y="2731518"/>
            <a:ext cx="9984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BC6E63-88C0-4749-A462-B9EBC9B22D71}"/>
              </a:ext>
            </a:extLst>
          </p:cNvPr>
          <p:cNvCxnSpPr>
            <a:cxnSpLocks/>
          </p:cNvCxnSpPr>
          <p:nvPr/>
        </p:nvCxnSpPr>
        <p:spPr>
          <a:xfrm>
            <a:off x="294249" y="3280762"/>
            <a:ext cx="546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571A07-E7EB-4326-9410-673A829ECBB9}"/>
              </a:ext>
            </a:extLst>
          </p:cNvPr>
          <p:cNvCxnSpPr>
            <a:cxnSpLocks/>
          </p:cNvCxnSpPr>
          <p:nvPr/>
        </p:nvCxnSpPr>
        <p:spPr>
          <a:xfrm>
            <a:off x="6172200" y="3269026"/>
            <a:ext cx="762000" cy="82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4724400" y="3886200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9BC952-1764-4484-B27B-AC4825B69C65}"/>
              </a:ext>
            </a:extLst>
          </p:cNvPr>
          <p:cNvCxnSpPr>
            <a:cxnSpLocks/>
          </p:cNvCxnSpPr>
          <p:nvPr/>
        </p:nvCxnSpPr>
        <p:spPr>
          <a:xfrm>
            <a:off x="3856338" y="3288830"/>
            <a:ext cx="868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6E5FD0-CD61-4965-8096-4C67881A104C}"/>
              </a:ext>
            </a:extLst>
          </p:cNvPr>
          <p:cNvCxnSpPr>
            <a:cxnSpLocks/>
          </p:cNvCxnSpPr>
          <p:nvPr/>
        </p:nvCxnSpPr>
        <p:spPr>
          <a:xfrm>
            <a:off x="2783593" y="3277272"/>
            <a:ext cx="546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243084" y="5379680"/>
            <a:ext cx="8756619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7239000" y="4511351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3584845" y="5105400"/>
            <a:ext cx="12157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1290897" y="4495800"/>
            <a:ext cx="1071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75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 build="p"/>
      <p:bldP spid="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960" y="836967"/>
            <a:ext cx="2971891" cy="782995"/>
            <a:chOff x="328799" y="617893"/>
            <a:chExt cx="1971949" cy="5872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49983" y="657567"/>
            <a:ext cx="629412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817205" y="1522434"/>
            <a:ext cx="26351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715;p64"/>
          <p:cNvSpPr/>
          <p:nvPr/>
        </p:nvSpPr>
        <p:spPr>
          <a:xfrm rot="-2019064">
            <a:off x="719785" y="1580889"/>
            <a:ext cx="159671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716;p64"/>
          <p:cNvSpPr/>
          <p:nvPr/>
        </p:nvSpPr>
        <p:spPr>
          <a:xfrm rot="-2019064">
            <a:off x="983848" y="1744145"/>
            <a:ext cx="418574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448177" y="532602"/>
            <a:ext cx="335713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888753" y="669166"/>
            <a:ext cx="26351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385708" y="1593121"/>
            <a:ext cx="363539" cy="471433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929830" y="2154010"/>
            <a:ext cx="7132749" cy="53430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729" y="2023883"/>
            <a:ext cx="1048650" cy="4889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0B08525-7EDA-4D0F-8ADA-E2E8B2254352}"/>
              </a:ext>
            </a:extLst>
          </p:cNvPr>
          <p:cNvSpPr txBox="1"/>
          <p:nvPr/>
        </p:nvSpPr>
        <p:spPr>
          <a:xfrm>
            <a:off x="447063" y="2578191"/>
            <a:ext cx="7858737" cy="203279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artoon watermelon sliced sweet watermelon Vector Image">
            <a:extLst>
              <a:ext uri="{FF2B5EF4-FFF2-40B4-BE49-F238E27FC236}">
                <a16:creationId xmlns:a16="http://schemas.microsoft.com/office/drawing/2014/main" id="{9BBDB64A-1053-4FDE-99F3-914430413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9894" r="5040" b="18805"/>
          <a:stretch/>
        </p:blipFill>
        <p:spPr bwMode="auto">
          <a:xfrm>
            <a:off x="5032712" y="4309649"/>
            <a:ext cx="3429128" cy="254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1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525690" y="1854426"/>
            <a:ext cx="5874569" cy="442436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9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9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59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90421A-AF57-4343-83A0-569D0DE6B429}"/>
              </a:ext>
            </a:extLst>
          </p:cNvPr>
          <p:cNvGrpSpPr/>
          <p:nvPr/>
        </p:nvGrpSpPr>
        <p:grpSpPr>
          <a:xfrm>
            <a:off x="385960" y="836967"/>
            <a:ext cx="2629265" cy="782995"/>
            <a:chOff x="328799" y="617893"/>
            <a:chExt cx="1971949" cy="5872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924D26-5E01-46FF-9691-E3FCFD18C2A9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BDA38C-066C-4AC2-AFC8-CBD8F11CFFF4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F960025-AF53-4914-8E2E-B7D63C17E60A}"/>
              </a:ext>
            </a:extLst>
          </p:cNvPr>
          <p:cNvSpPr txBox="1"/>
          <p:nvPr/>
        </p:nvSpPr>
        <p:spPr>
          <a:xfrm>
            <a:off x="2232597" y="678529"/>
            <a:ext cx="5568483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5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58647" y="-28702"/>
            <a:ext cx="1084780" cy="6179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4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1314" y="87215"/>
            <a:ext cx="587333" cy="529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71600" y="309850"/>
            <a:ext cx="6180715" cy="68191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4980" y="1056204"/>
            <a:ext cx="8474220" cy="455508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1600" dirty="0">
                <a:latin typeface="+mj-lt"/>
              </a:rPr>
              <a:t>    	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0" y="1056204"/>
            <a:ext cx="536973" cy="5074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2" y="3886200"/>
            <a:ext cx="535396" cy="5353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1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71264" y="-3753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1314" y="87215"/>
            <a:ext cx="587333" cy="529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0500" y="616918"/>
            <a:ext cx="8763000" cy="61247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5" y="744903"/>
            <a:ext cx="490383" cy="49038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8647" y="4495800"/>
            <a:ext cx="54239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6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19191" y="256950"/>
            <a:ext cx="1861191" cy="740289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40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+mj-lt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+mj-lt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94779" y="530113"/>
            <a:ext cx="7154436" cy="95102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9191" y="1604557"/>
            <a:ext cx="8607717" cy="2328523"/>
            <a:chOff x="230761" y="1243780"/>
            <a:chExt cx="6455788" cy="17463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239393" y="1243780"/>
              <a:ext cx="6447156" cy="17463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xưa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Mai An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Tiêm</a:t>
              </a: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Hùng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mến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230761" y="1435644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28D055-C573-4675-A894-0709E3F1EC82}"/>
              </a:ext>
            </a:extLst>
          </p:cNvPr>
          <p:cNvGrpSpPr/>
          <p:nvPr/>
        </p:nvGrpSpPr>
        <p:grpSpPr>
          <a:xfrm>
            <a:off x="307682" y="4267201"/>
            <a:ext cx="8455318" cy="2328523"/>
            <a:chOff x="225118" y="1926953"/>
            <a:chExt cx="6005394" cy="174639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45D9C0-398B-4098-B305-EF28CE63B8A6}"/>
                </a:ext>
              </a:extLst>
            </p:cNvPr>
            <p:cNvSpPr/>
            <p:nvPr/>
          </p:nvSpPr>
          <p:spPr>
            <a:xfrm>
              <a:off x="233750" y="1926953"/>
              <a:ext cx="5996762" cy="17463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lầm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Tiêm</a:t>
              </a:r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giận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đày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Tiêm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A00FB0E-91AE-4151-8812-F3E39B7CB553}"/>
                </a:ext>
              </a:extLst>
            </p:cNvPr>
            <p:cNvSpPr/>
            <p:nvPr/>
          </p:nvSpPr>
          <p:spPr>
            <a:xfrm>
              <a:off x="225118" y="2101527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5B46FD-7F75-48F1-8378-41ED1DE61AD4}"/>
              </a:ext>
            </a:extLst>
          </p:cNvPr>
          <p:cNvCxnSpPr/>
          <p:nvPr/>
        </p:nvCxnSpPr>
        <p:spPr>
          <a:xfrm flipH="1">
            <a:off x="3276600" y="1752600"/>
            <a:ext cx="1524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0B2403-FF5A-4A05-A580-EE863F2097AB}"/>
              </a:ext>
            </a:extLst>
          </p:cNvPr>
          <p:cNvCxnSpPr/>
          <p:nvPr/>
        </p:nvCxnSpPr>
        <p:spPr>
          <a:xfrm flipH="1">
            <a:off x="2286000" y="2502118"/>
            <a:ext cx="1524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316B3F-0175-4CBE-8E5B-D82969BB81AB}"/>
              </a:ext>
            </a:extLst>
          </p:cNvPr>
          <p:cNvCxnSpPr/>
          <p:nvPr/>
        </p:nvCxnSpPr>
        <p:spPr>
          <a:xfrm flipH="1">
            <a:off x="3200400" y="3265716"/>
            <a:ext cx="1524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0C6311-828D-4672-8215-80CFD17CB64B}"/>
              </a:ext>
            </a:extLst>
          </p:cNvPr>
          <p:cNvCxnSpPr/>
          <p:nvPr/>
        </p:nvCxnSpPr>
        <p:spPr>
          <a:xfrm flipH="1">
            <a:off x="3250408" y="3275047"/>
            <a:ext cx="1524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427C92-E086-4CE0-A1E8-C509CCADFBA2}"/>
              </a:ext>
            </a:extLst>
          </p:cNvPr>
          <p:cNvCxnSpPr/>
          <p:nvPr/>
        </p:nvCxnSpPr>
        <p:spPr>
          <a:xfrm flipH="1">
            <a:off x="2819400" y="4389210"/>
            <a:ext cx="1524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EA8A9F-B544-4966-8EB3-824665D255A7}"/>
              </a:ext>
            </a:extLst>
          </p:cNvPr>
          <p:cNvCxnSpPr/>
          <p:nvPr/>
        </p:nvCxnSpPr>
        <p:spPr>
          <a:xfrm flipH="1">
            <a:off x="1507608" y="5164762"/>
            <a:ext cx="1524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E80175-A9C5-4099-8EEA-EEFFBF236A3C}"/>
              </a:ext>
            </a:extLst>
          </p:cNvPr>
          <p:cNvCxnSpPr/>
          <p:nvPr/>
        </p:nvCxnSpPr>
        <p:spPr>
          <a:xfrm flipH="1">
            <a:off x="6858000" y="5158429"/>
            <a:ext cx="1524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A61533-CFA5-4A83-8675-0A00021781F6}"/>
              </a:ext>
            </a:extLst>
          </p:cNvPr>
          <p:cNvCxnSpPr/>
          <p:nvPr/>
        </p:nvCxnSpPr>
        <p:spPr>
          <a:xfrm flipH="1">
            <a:off x="4343400" y="5943600"/>
            <a:ext cx="1524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B89B55-63AC-488B-9578-5EF5E95DE988}"/>
              </a:ext>
            </a:extLst>
          </p:cNvPr>
          <p:cNvCxnSpPr/>
          <p:nvPr/>
        </p:nvCxnSpPr>
        <p:spPr>
          <a:xfrm flipH="1">
            <a:off x="4389017" y="5943600"/>
            <a:ext cx="1524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3543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93286" y="-10775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6664" y="17226"/>
            <a:ext cx="469856" cy="5274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70312" y="29406"/>
            <a:ext cx="6180715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9428" y="533400"/>
            <a:ext cx="8732172" cy="62786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F20F54-7BD8-43D8-81BC-0CDB400B5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3" y="619753"/>
            <a:ext cx="406360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09DE8C-A23A-4CE0-9D4A-F8030AB8B8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4" y="1716271"/>
            <a:ext cx="384000" cy="38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1410D5-7341-417E-8393-D0EA8D60BB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2" y="2514600"/>
            <a:ext cx="384000" cy="384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17E6961-6DC6-4654-A7D4-4F17BE2248FF}"/>
              </a:ext>
            </a:extLst>
          </p:cNvPr>
          <p:cNvGrpSpPr/>
          <p:nvPr/>
        </p:nvGrpSpPr>
        <p:grpSpPr>
          <a:xfrm>
            <a:off x="115004" y="4543581"/>
            <a:ext cx="468504" cy="779700"/>
            <a:chOff x="3376747" y="2909799"/>
            <a:chExt cx="351378" cy="5847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077894F-6BEB-4462-892E-8ECB21437AED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48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6AE3B8-965A-48CF-A4D4-CEF9B8348DE6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43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396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996192" y="275440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5273" y="252315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627541" y="10911"/>
            <a:ext cx="7154436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-129239" y="754465"/>
            <a:ext cx="3752090" cy="103021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UTM Avo" panose="02040603050506020204" pitchFamily="18" charset="0"/>
              </a:rPr>
              <a:t>    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hoang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220946" y="127562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3038414" y="742506"/>
            <a:ext cx="5756487" cy="10338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0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996192" y="275440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5273" y="252315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627541" y="10911"/>
            <a:ext cx="7154436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537640" y="685800"/>
            <a:ext cx="2248623" cy="101706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220946" y="1360457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2420435" y="924399"/>
            <a:ext cx="6652721" cy="21544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7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1054</Words>
  <Application>Microsoft Office PowerPoint</Application>
  <PresentationFormat>On-screen Show (4:3)</PresentationFormat>
  <Paragraphs>63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Times New Roman</vt:lpstr>
      <vt:lpstr>UTM Avo</vt:lpstr>
      <vt:lpstr>UTM Charlotte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29</cp:revision>
  <dcterms:created xsi:type="dcterms:W3CDTF">2022-04-08T15:55:37Z</dcterms:created>
  <dcterms:modified xsi:type="dcterms:W3CDTF">2024-04-07T07:31:16Z</dcterms:modified>
</cp:coreProperties>
</file>