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4" r:id="rId6"/>
    <p:sldId id="285" r:id="rId7"/>
    <p:sldId id="261" r:id="rId8"/>
    <p:sldId id="263" r:id="rId9"/>
    <p:sldId id="286" r:id="rId10"/>
    <p:sldId id="264" r:id="rId11"/>
    <p:sldId id="287" r:id="rId12"/>
    <p:sldId id="265" r:id="rId13"/>
    <p:sldId id="288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 varScale="1">
        <p:scale>
          <a:sx n="61" d="100"/>
          <a:sy n="61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7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85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0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5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0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3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D2F2-6C66-4299-B2AF-76C91CFC43E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315A-EB35-46CE-9440-AD38AB9D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2604622" y="645316"/>
            <a:ext cx="6046737" cy="5793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705446" y="2211571"/>
            <a:ext cx="2136081" cy="422679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52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407865" y="2231662"/>
            <a:ext cx="8159768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Thời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xưa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người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gửi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thư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bằng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những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vi-VN" sz="3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250891" y="655065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533400" y="3766563"/>
            <a:ext cx="8328269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xưa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huấn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bồ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chai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323615" y="416810"/>
            <a:ext cx="1990012" cy="181485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70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404934" y="1970378"/>
            <a:ext cx="8159768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dùng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bồ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đưa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thư</a:t>
            </a:r>
            <a:r>
              <a:rPr lang="vi-VN" sz="3600" dirty="0">
                <a:latin typeface="UTM Avo" panose="02040603050506020204" pitchFamily="18" charset="0"/>
              </a:rPr>
              <a:t>?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250891" y="655065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323615" y="416810"/>
            <a:ext cx="1990012" cy="181485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533400" y="3201480"/>
            <a:ext cx="8199803" cy="23390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bồ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bồ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Nó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bay qua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chặng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mang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1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208482" y="49293"/>
            <a:ext cx="8706918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4000" dirty="0" err="1">
                <a:latin typeface="UTM Avo" panose="02040603050506020204" pitchFamily="18" charset="0"/>
              </a:rPr>
              <a:t>Ngày</a:t>
            </a:r>
            <a:r>
              <a:rPr lang="en-US" sz="4000" dirty="0">
                <a:latin typeface="UTM Avo" panose="02040603050506020204" pitchFamily="18" charset="0"/>
              </a:rPr>
              <a:t> nay, </a:t>
            </a:r>
            <a:r>
              <a:rPr lang="en-US" sz="4000" dirty="0" err="1">
                <a:latin typeface="UTM Avo" panose="02040603050506020204" pitchFamily="18" charset="0"/>
              </a:rPr>
              <a:t>chúng</a:t>
            </a:r>
            <a:r>
              <a:rPr lang="en-US" sz="4000" dirty="0">
                <a:latin typeface="UTM Avo" panose="02040603050506020204" pitchFamily="18" charset="0"/>
              </a:rPr>
              <a:t> ta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trò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chuyện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với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người</a:t>
            </a:r>
            <a:r>
              <a:rPr lang="en-US" sz="4000" dirty="0">
                <a:latin typeface="UTM Avo" panose="02040603050506020204" pitchFamily="18" charset="0"/>
              </a:rPr>
              <a:t> ở </a:t>
            </a:r>
            <a:r>
              <a:rPr lang="en-US" sz="4000" dirty="0" err="1">
                <a:latin typeface="UTM Avo" panose="02040603050506020204" pitchFamily="18" charset="0"/>
              </a:rPr>
              <a:t>xa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bằng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những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cách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vi-VN" sz="4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27709" y="1419473"/>
            <a:ext cx="8887691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nay,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 in-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tơ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208482" y="2842741"/>
            <a:ext cx="8706918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Nếu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cần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trò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chuyện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với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người</a:t>
            </a:r>
            <a:r>
              <a:rPr lang="en-US" sz="4000" dirty="0">
                <a:latin typeface="UTM Avo" panose="02040603050506020204" pitchFamily="18" charset="0"/>
              </a:rPr>
              <a:t> ở </a:t>
            </a:r>
            <a:r>
              <a:rPr lang="en-US" sz="4000" dirty="0" err="1">
                <a:latin typeface="UTM Avo" panose="02040603050506020204" pitchFamily="18" charset="0"/>
              </a:rPr>
              <a:t>xa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chọn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phương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tiện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vi-VN" sz="4000" dirty="0">
                <a:latin typeface="UTM Avo" panose="02040603050506020204" pitchFamily="18" charset="0"/>
              </a:rPr>
              <a:t>?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Vì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sao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  <a:endParaRPr lang="vi-VN" sz="400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1828800" y="4183855"/>
            <a:ext cx="1750974" cy="24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4649984" y="4419600"/>
            <a:ext cx="2362200" cy="22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5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70982" y="65801"/>
            <a:ext cx="7154436" cy="6919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04800" y="739707"/>
            <a:ext cx="8686800" cy="61555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trò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trực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tiếp</a:t>
            </a:r>
            <a:r>
              <a:rPr lang="en-US" sz="2800" dirty="0">
                <a:latin typeface="UTM Avo" panose="02040603050506020204" pitchFamily="18" charset="0"/>
              </a:rPr>
              <a:t>, con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ra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Từ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xưa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ta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huấn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nhớ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tốt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bay qua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chặng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mang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đúng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nhận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ra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bỏ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trong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chiếc</a:t>
            </a:r>
            <a:r>
              <a:rPr lang="en-US" sz="2800" dirty="0">
                <a:latin typeface="UTM Avo" panose="02040603050506020204" pitchFamily="18" charset="0"/>
              </a:rPr>
              <a:t> chai </a:t>
            </a:r>
            <a:r>
              <a:rPr lang="en-US" sz="2800" dirty="0" err="1">
                <a:latin typeface="UTM Avo" panose="02040603050506020204" pitchFamily="18" charset="0"/>
              </a:rPr>
              <a:t>thủy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Nhờ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chiếc</a:t>
            </a:r>
            <a:r>
              <a:rPr lang="en-US" sz="2800" dirty="0">
                <a:latin typeface="UTM Avo" panose="02040603050506020204" pitchFamily="18" charset="0"/>
              </a:rPr>
              <a:t> chai </a:t>
            </a:r>
            <a:r>
              <a:rPr lang="en-US" sz="2800" dirty="0" err="1">
                <a:latin typeface="UTM Avo" panose="02040603050506020204" pitchFamily="18" charset="0"/>
              </a:rPr>
              <a:t>này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đẩy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liền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bức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chục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Ngày</a:t>
            </a:r>
            <a:r>
              <a:rPr lang="en-US" sz="2800" dirty="0">
                <a:latin typeface="UTM Avo" panose="02040603050506020204" pitchFamily="18" charset="0"/>
              </a:rPr>
              <a:t> nay,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thông</a:t>
            </a:r>
            <a:r>
              <a:rPr lang="en-US" sz="2800" dirty="0">
                <a:latin typeface="UTM Avo" panose="02040603050506020204" pitchFamily="18" charset="0"/>
              </a:rPr>
              <a:t> tin </a:t>
            </a:r>
            <a:r>
              <a:rPr lang="en-US" sz="2800" dirty="0" err="1">
                <a:latin typeface="UTM Avo" panose="02040603050506020204" pitchFamily="18" charset="0"/>
              </a:rPr>
              <a:t>dễ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gọi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khác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Nhờ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in-</a:t>
            </a:r>
            <a:r>
              <a:rPr lang="en-US" sz="2800" dirty="0" err="1">
                <a:latin typeface="UTM Avo" panose="02040603050506020204" pitchFamily="18" charset="0"/>
              </a:rPr>
              <a:t>tơ</a:t>
            </a:r>
            <a:r>
              <a:rPr lang="en-US" sz="2800" dirty="0">
                <a:latin typeface="UTM Avo" panose="02040603050506020204" pitchFamily="18" charset="0"/>
              </a:rPr>
              <a:t>-</a:t>
            </a:r>
            <a:r>
              <a:rPr lang="en-US" sz="2800" dirty="0" err="1">
                <a:latin typeface="UTM Avo" panose="020406030505060202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nhìn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nói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dù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hai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đang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" y="765011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" y="1600200"/>
            <a:ext cx="535396" cy="53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" y="5029200"/>
            <a:ext cx="490383" cy="490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2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73015"/>
              </p:ext>
            </p:extLst>
          </p:nvPr>
        </p:nvGraphicFramePr>
        <p:xfrm>
          <a:off x="1163895" y="4197426"/>
          <a:ext cx="3344605" cy="22929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23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FFFF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805227"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865433" y="1675293"/>
            <a:ext cx="8159768" cy="6919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Xếp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từ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ngữ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dưới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đây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nhóm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thích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hợp</a:t>
            </a:r>
            <a:r>
              <a:rPr lang="en-US" sz="2800" b="1" dirty="0">
                <a:latin typeface="UTM Avo" panose="02040603050506020204" pitchFamily="18" charset="0"/>
              </a:rPr>
              <a:t>: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rgbClr val="FFFF00"/>
                </a:solidFill>
                <a:latin typeface="UTM Cookies" panose="02040603050506020204" pitchFamily="18" charset="0"/>
              </a:rPr>
              <a:t>LUYỆN TẬP</a:t>
            </a:r>
            <a:endParaRPr lang="en-US" sz="4800" dirty="0">
              <a:solidFill>
                <a:srgbClr val="FFFF00"/>
              </a:solidFill>
              <a:latin typeface="UTM Cookies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1081944" y="2510745"/>
            <a:ext cx="190509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3119121" y="2510745"/>
            <a:ext cx="144271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bồ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4823286" y="2510743"/>
            <a:ext cx="239031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chai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tinh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7484661" y="2488949"/>
            <a:ext cx="84653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gửi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1865433" y="3302017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đổi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3641405" y="3302017"/>
            <a:ext cx="145891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thư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5717504" y="3302015"/>
            <a:ext cx="185169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thoại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20835"/>
              </p:ext>
            </p:extLst>
          </p:nvPr>
        </p:nvGraphicFramePr>
        <p:xfrm>
          <a:off x="4938342" y="4177107"/>
          <a:ext cx="3344605" cy="228762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983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789297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323615" y="416810"/>
            <a:ext cx="1990012" cy="181485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2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22222E-6 L -0.2088 0.333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2.22222E-6 L -0.39583 0.417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35802E-6 L -0.03703 0.333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457E-7 L -0.41528 0.386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1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47486" y="152400"/>
            <a:ext cx="6141988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Nói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hoàn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thành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vi-VN" sz="3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304799" y="1272757"/>
            <a:ext cx="7233247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in-</a:t>
            </a:r>
            <a:r>
              <a:rPr lang="en-US" sz="3600" dirty="0" err="1">
                <a:latin typeface="UTM Avo" panose="02040603050506020204" pitchFamily="18" charset="0"/>
              </a:rPr>
              <a:t>tơ</a:t>
            </a:r>
            <a:r>
              <a:rPr lang="en-US" sz="3600" dirty="0">
                <a:latin typeface="UTM Avo" panose="02040603050506020204" pitchFamily="18" charset="0"/>
              </a:rPr>
              <a:t>-</a:t>
            </a:r>
            <a:r>
              <a:rPr lang="en-US" sz="3600" dirty="0" err="1">
                <a:latin typeface="UTM Avo" panose="02040603050506020204" pitchFamily="18" charset="0"/>
              </a:rPr>
              <a:t>nét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bạn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thể</a:t>
            </a:r>
            <a:r>
              <a:rPr lang="en-US" sz="3600" dirty="0">
                <a:latin typeface="UTM Avo" panose="02040603050506020204" pitchFamily="18" charset="0"/>
              </a:rPr>
              <a:t> (……)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304799" y="2133600"/>
            <a:ext cx="8651697" cy="1231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2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5823" y="863045"/>
            <a:ext cx="2193864" cy="810494"/>
            <a:chOff x="337592" y="617893"/>
            <a:chExt cx="1645398" cy="6078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rgbClr val="FFFF00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rgbClr val="FFFF00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35821" y="2012261"/>
            <a:ext cx="8274777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Em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dùng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liên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với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người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thân</a:t>
            </a:r>
            <a:r>
              <a:rPr lang="en-US" sz="3600" dirty="0">
                <a:latin typeface="UTM Avo" panose="02040603050506020204" pitchFamily="18" charset="0"/>
              </a:rPr>
              <a:t> ở </a:t>
            </a:r>
            <a:r>
              <a:rPr lang="en-US" sz="3600" dirty="0" err="1">
                <a:latin typeface="UTM Avo" panose="02040603050506020204" pitchFamily="18" charset="0"/>
              </a:rPr>
              <a:t>xa</a:t>
            </a:r>
            <a:r>
              <a:rPr lang="en-US" sz="3600" dirty="0">
                <a:latin typeface="UTM Avo" panose="02040603050506020204" pitchFamily="18" charset="0"/>
              </a:rPr>
              <a:t>?</a:t>
            </a:r>
            <a:endParaRPr lang="en-US" sz="36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899643" y="430533"/>
            <a:ext cx="6070432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300" dirty="0">
                <a:solidFill>
                  <a:srgbClr val="FFFF00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4300" dirty="0">
                <a:solidFill>
                  <a:srgbClr val="FFFF00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871" y="3819565"/>
            <a:ext cx="2173729" cy="2413039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526169" y="2904811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2648494" y="4319610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7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9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E3F154-16B1-436A-BC90-8062F9393654}"/>
              </a:ext>
            </a:extLst>
          </p:cNvPr>
          <p:cNvGrpSpPr/>
          <p:nvPr/>
        </p:nvGrpSpPr>
        <p:grpSpPr>
          <a:xfrm>
            <a:off x="335823" y="863045"/>
            <a:ext cx="2193864" cy="810494"/>
            <a:chOff x="337592" y="617893"/>
            <a:chExt cx="1645398" cy="6078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D5CAB7-35F8-40F7-AF8F-09B5694B7CE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rgbClr val="FFFF00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862077-CCDD-4F10-8DA2-E6CD2557DDC8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rgbClr val="FFFF00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568821B-B521-442C-B91D-0DC1FD8A54BA}"/>
              </a:ext>
            </a:extLst>
          </p:cNvPr>
          <p:cNvSpPr txBox="1"/>
          <p:nvPr/>
        </p:nvSpPr>
        <p:spPr>
          <a:xfrm>
            <a:off x="1899643" y="430533"/>
            <a:ext cx="6070432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300" dirty="0">
                <a:solidFill>
                  <a:srgbClr val="FFFF00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4300" dirty="0">
                <a:solidFill>
                  <a:srgbClr val="FFFF00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20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47725" y="80209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1314" y="80209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994777" y="307377"/>
            <a:ext cx="7154436" cy="6919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04800" y="808147"/>
            <a:ext cx="8686800" cy="61555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trò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trực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tiếp</a:t>
            </a:r>
            <a:r>
              <a:rPr lang="en-US" sz="2800" dirty="0">
                <a:latin typeface="UTM Avo" panose="02040603050506020204" pitchFamily="18" charset="0"/>
              </a:rPr>
              <a:t>, con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ra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Từ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xưa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ta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huấn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nhớ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tốt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bay qua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chặng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mang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đúng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nhận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ra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bỏ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trong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chiếc</a:t>
            </a:r>
            <a:r>
              <a:rPr lang="en-US" sz="2800" dirty="0">
                <a:latin typeface="UTM Avo" panose="02040603050506020204" pitchFamily="18" charset="0"/>
              </a:rPr>
              <a:t> chai </a:t>
            </a:r>
            <a:r>
              <a:rPr lang="en-US" sz="2800" dirty="0" err="1">
                <a:latin typeface="UTM Avo" panose="02040603050506020204" pitchFamily="18" charset="0"/>
              </a:rPr>
              <a:t>thủy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Nhờ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chiếc</a:t>
            </a:r>
            <a:r>
              <a:rPr lang="en-US" sz="2800" dirty="0">
                <a:latin typeface="UTM Avo" panose="02040603050506020204" pitchFamily="18" charset="0"/>
              </a:rPr>
              <a:t> chai </a:t>
            </a:r>
            <a:r>
              <a:rPr lang="en-US" sz="2800" dirty="0" err="1">
                <a:latin typeface="UTM Avo" panose="02040603050506020204" pitchFamily="18" charset="0"/>
              </a:rPr>
              <a:t>này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đẩy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liền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bức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chục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Ngày</a:t>
            </a:r>
            <a:r>
              <a:rPr lang="en-US" sz="2800" dirty="0">
                <a:latin typeface="UTM Avo" panose="02040603050506020204" pitchFamily="18" charset="0"/>
              </a:rPr>
              <a:t> nay,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thông</a:t>
            </a:r>
            <a:r>
              <a:rPr lang="en-US" sz="2800" dirty="0">
                <a:latin typeface="UTM Avo" panose="02040603050506020204" pitchFamily="18" charset="0"/>
              </a:rPr>
              <a:t> tin </a:t>
            </a:r>
            <a:r>
              <a:rPr lang="en-US" sz="2800" dirty="0" err="1">
                <a:latin typeface="UTM Avo" panose="02040603050506020204" pitchFamily="18" charset="0"/>
              </a:rPr>
              <a:t>dễ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gọi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khác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Nhờ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in-</a:t>
            </a:r>
            <a:r>
              <a:rPr lang="en-US" sz="2800" dirty="0" err="1">
                <a:latin typeface="UTM Avo" panose="02040603050506020204" pitchFamily="18" charset="0"/>
              </a:rPr>
              <a:t>tơ</a:t>
            </a:r>
            <a:r>
              <a:rPr lang="en-US" sz="2800" dirty="0">
                <a:latin typeface="UTM Avo" panose="02040603050506020204" pitchFamily="18" charset="0"/>
              </a:rPr>
              <a:t>-</a:t>
            </a:r>
            <a:r>
              <a:rPr lang="en-US" sz="2800" dirty="0" err="1">
                <a:latin typeface="UTM Avo" panose="020406030505060202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nhìn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nói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dù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hai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đang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9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70982" y="65801"/>
            <a:ext cx="7154436" cy="6919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04800" y="739707"/>
            <a:ext cx="8686800" cy="61555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trò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trực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tiếp</a:t>
            </a:r>
            <a:r>
              <a:rPr lang="en-US" sz="2800" dirty="0">
                <a:latin typeface="UTM Avo" panose="02040603050506020204" pitchFamily="18" charset="0"/>
              </a:rPr>
              <a:t>, con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ra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Từ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xưa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ta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huấn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nhớ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tốt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bay qua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chặng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mang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đúng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nhận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ra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bỏ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trong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chiếc</a:t>
            </a:r>
            <a:r>
              <a:rPr lang="en-US" sz="2800" dirty="0">
                <a:latin typeface="UTM Avo" panose="02040603050506020204" pitchFamily="18" charset="0"/>
              </a:rPr>
              <a:t> chai </a:t>
            </a:r>
            <a:r>
              <a:rPr lang="en-US" sz="2800" dirty="0" err="1">
                <a:latin typeface="UTM Avo" panose="02040603050506020204" pitchFamily="18" charset="0"/>
              </a:rPr>
              <a:t>thủy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Nhờ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chiếc</a:t>
            </a:r>
            <a:r>
              <a:rPr lang="en-US" sz="2800" dirty="0">
                <a:latin typeface="UTM Avo" panose="02040603050506020204" pitchFamily="18" charset="0"/>
              </a:rPr>
              <a:t> chai </a:t>
            </a:r>
            <a:r>
              <a:rPr lang="en-US" sz="2800" dirty="0" err="1">
                <a:latin typeface="UTM Avo" panose="02040603050506020204" pitchFamily="18" charset="0"/>
              </a:rPr>
              <a:t>này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đẩy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liền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bức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chục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Ngày</a:t>
            </a:r>
            <a:r>
              <a:rPr lang="en-US" sz="2800" dirty="0">
                <a:latin typeface="UTM Avo" panose="02040603050506020204" pitchFamily="18" charset="0"/>
              </a:rPr>
              <a:t> nay,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thông</a:t>
            </a:r>
            <a:r>
              <a:rPr lang="en-US" sz="2800" dirty="0">
                <a:latin typeface="UTM Avo" panose="02040603050506020204" pitchFamily="18" charset="0"/>
              </a:rPr>
              <a:t> tin </a:t>
            </a:r>
            <a:r>
              <a:rPr lang="en-US" sz="2800" dirty="0" err="1">
                <a:latin typeface="UTM Avo" panose="02040603050506020204" pitchFamily="18" charset="0"/>
              </a:rPr>
              <a:t>dễ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gọi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khác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Nhờ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in-</a:t>
            </a:r>
            <a:r>
              <a:rPr lang="en-US" sz="2800" dirty="0" err="1">
                <a:latin typeface="UTM Avo" panose="02040603050506020204" pitchFamily="18" charset="0"/>
              </a:rPr>
              <a:t>tơ</a:t>
            </a:r>
            <a:r>
              <a:rPr lang="en-US" sz="2800" dirty="0">
                <a:latin typeface="UTM Avo" panose="02040603050506020204" pitchFamily="18" charset="0"/>
              </a:rPr>
              <a:t>-</a:t>
            </a:r>
            <a:r>
              <a:rPr lang="en-US" sz="2800" dirty="0" err="1">
                <a:latin typeface="UTM Avo" panose="020406030505060202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nhìn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nói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dù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hai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đang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" y="765011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" y="1600200"/>
            <a:ext cx="535396" cy="53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" y="3429000"/>
            <a:ext cx="490383" cy="490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9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133600" y="651755"/>
            <a:ext cx="7154436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Các từ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19875" y="1468590"/>
            <a:ext cx="3440055" cy="113876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chuyện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657414" y="1974112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4000"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663476" y="2736112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663476" y="3510526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663476" y="4334904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494557" y="283907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25075" y="2238665"/>
            <a:ext cx="4554380" cy="10171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đổi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35790" y="3047584"/>
            <a:ext cx="4554380" cy="10171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luyện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79399" y="3837060"/>
            <a:ext cx="3945855" cy="10171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 – t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nét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4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089800" y="291220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06462" y="29122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850612" y="762000"/>
            <a:ext cx="7154436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29988" y="1637307"/>
            <a:ext cx="8485412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</a:rPr>
              <a:t>   </a:t>
            </a:r>
            <a:r>
              <a:rPr lang="en-US" sz="4000" dirty="0" err="1">
                <a:latin typeface="UTM Avo" panose="02040603050506020204" pitchFamily="18" charset="0"/>
              </a:rPr>
              <a:t>Nhờ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in-</a:t>
            </a:r>
            <a:r>
              <a:rPr lang="en-US" sz="4000" dirty="0" err="1">
                <a:latin typeface="UTM Avo" panose="02040603050506020204" pitchFamily="18" charset="0"/>
              </a:rPr>
              <a:t>tơ</a:t>
            </a:r>
            <a:r>
              <a:rPr lang="en-US" sz="4000" dirty="0">
                <a:latin typeface="UTM Avo" panose="02040603050506020204" pitchFamily="18" charset="0"/>
              </a:rPr>
              <a:t>-</a:t>
            </a:r>
            <a:r>
              <a:rPr lang="en-US" sz="4000" dirty="0" err="1">
                <a:latin typeface="UTM Avo" panose="02040603050506020204" pitchFamily="18" charset="0"/>
              </a:rPr>
              <a:t>nét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bạn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cũng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nhìn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thấy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nói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chuyện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với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mình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dù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hai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đang</a:t>
            </a:r>
            <a:r>
              <a:rPr lang="en-US" sz="4000" dirty="0">
                <a:latin typeface="UTM Avo" panose="02040603050506020204" pitchFamily="18" charset="0"/>
              </a:rPr>
              <a:t> ở </a:t>
            </a:r>
            <a:r>
              <a:rPr lang="en-US" sz="4000" dirty="0" err="1">
                <a:latin typeface="UTM Avo" panose="02040603050506020204" pitchFamily="18" charset="0"/>
              </a:rPr>
              <a:t>cách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nhau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rất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xa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  <a:r>
              <a:rPr lang="vi-VN" sz="4000" dirty="0">
                <a:latin typeface="UTM Avo" panose="02040603050506020204" pitchFamily="18" charset="0"/>
              </a:rPr>
              <a:t> </a:t>
            </a:r>
            <a:endParaRPr lang="vi-VN" sz="4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42674" y="2057400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800600" y="1920424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827118" y="1920424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862548" y="2843161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34200" y="362602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322729" y="362602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382000" y="362603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553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024027" y="8776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97586" y="7620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917793" y="593308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74477" y="1367319"/>
            <a:ext cx="2434368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3600" dirty="0">
                <a:latin typeface="UTM Avo" panose="02040603050506020204" pitchFamily="18" charset="0"/>
              </a:rPr>
              <a:t>in-</a:t>
            </a:r>
            <a:r>
              <a:rPr lang="en-US" sz="3600" dirty="0" err="1">
                <a:latin typeface="UTM Avo" panose="02040603050506020204" pitchFamily="18" charset="0"/>
              </a:rPr>
              <a:t>tơ</a:t>
            </a:r>
            <a:r>
              <a:rPr lang="en-US" sz="3600" dirty="0">
                <a:latin typeface="UTM Avo" panose="02040603050506020204" pitchFamily="18" charset="0"/>
              </a:rPr>
              <a:t>-</a:t>
            </a:r>
            <a:r>
              <a:rPr lang="en-US" sz="3600" dirty="0" err="1">
                <a:latin typeface="UTM Avo" panose="02040603050506020204" pitchFamily="18" charset="0"/>
              </a:rPr>
              <a:t>nét</a:t>
            </a:r>
            <a:endParaRPr lang="vi-VN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301744" y="175526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326067" y="2843484"/>
            <a:ext cx="3005948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4000" dirty="0" err="1">
                <a:latin typeface="UTM Avo" panose="02040603050506020204" pitchFamily="18" charset="0"/>
              </a:rPr>
              <a:t>huấn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luyện</a:t>
            </a:r>
            <a:endParaRPr lang="vi-VN" sz="4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301744" y="327902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101877" y="1309255"/>
            <a:ext cx="6965923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nối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2958765" y="2902443"/>
            <a:ext cx="5998196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2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70982" y="65801"/>
            <a:ext cx="7154436" cy="6919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04800" y="739707"/>
            <a:ext cx="8686800" cy="61555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trò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trực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tiếp</a:t>
            </a:r>
            <a:r>
              <a:rPr lang="en-US" sz="2800" dirty="0">
                <a:latin typeface="UTM Avo" panose="02040603050506020204" pitchFamily="18" charset="0"/>
              </a:rPr>
              <a:t>, con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ra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Từ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xưa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ta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huấn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nhớ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tốt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bay qua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chặng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mang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đúng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nhận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ra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bỏ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trong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chiếc</a:t>
            </a:r>
            <a:r>
              <a:rPr lang="en-US" sz="2800" dirty="0">
                <a:latin typeface="UTM Avo" panose="02040603050506020204" pitchFamily="18" charset="0"/>
              </a:rPr>
              <a:t> chai </a:t>
            </a:r>
            <a:r>
              <a:rPr lang="en-US" sz="2800" dirty="0" err="1">
                <a:latin typeface="UTM Avo" panose="02040603050506020204" pitchFamily="18" charset="0"/>
              </a:rPr>
              <a:t>thủy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Nhờ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chiếc</a:t>
            </a:r>
            <a:r>
              <a:rPr lang="en-US" sz="2800" dirty="0">
                <a:latin typeface="UTM Avo" panose="02040603050506020204" pitchFamily="18" charset="0"/>
              </a:rPr>
              <a:t> chai </a:t>
            </a:r>
            <a:r>
              <a:rPr lang="en-US" sz="2800" dirty="0" err="1">
                <a:latin typeface="UTM Avo" panose="02040603050506020204" pitchFamily="18" charset="0"/>
              </a:rPr>
              <a:t>này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đẩy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liền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bức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chục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Ngày</a:t>
            </a:r>
            <a:r>
              <a:rPr lang="en-US" sz="2800" dirty="0">
                <a:latin typeface="UTM Avo" panose="02040603050506020204" pitchFamily="18" charset="0"/>
              </a:rPr>
              <a:t> nay,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thông</a:t>
            </a:r>
            <a:r>
              <a:rPr lang="en-US" sz="2800" dirty="0">
                <a:latin typeface="UTM Avo" panose="02040603050506020204" pitchFamily="18" charset="0"/>
              </a:rPr>
              <a:t> tin </a:t>
            </a:r>
            <a:r>
              <a:rPr lang="en-US" sz="2800" dirty="0" err="1">
                <a:latin typeface="UTM Avo" panose="02040603050506020204" pitchFamily="18" charset="0"/>
              </a:rPr>
              <a:t>dễ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gọi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khác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Nhờ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in-</a:t>
            </a:r>
            <a:r>
              <a:rPr lang="en-US" sz="2800" dirty="0" err="1">
                <a:latin typeface="UTM Avo" panose="02040603050506020204" pitchFamily="18" charset="0"/>
              </a:rPr>
              <a:t>tơ</a:t>
            </a:r>
            <a:r>
              <a:rPr lang="en-US" sz="2800" dirty="0">
                <a:latin typeface="UTM Avo" panose="02040603050506020204" pitchFamily="18" charset="0"/>
              </a:rPr>
              <a:t>-</a:t>
            </a:r>
            <a:r>
              <a:rPr lang="en-US" sz="2800" dirty="0" err="1">
                <a:latin typeface="UTM Avo" panose="020406030505060202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nhìn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nói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dù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hai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đang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xa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" y="765011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" y="1600200"/>
            <a:ext cx="535396" cy="53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" y="5029200"/>
            <a:ext cx="490383" cy="490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5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1053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13</cp:revision>
  <dcterms:created xsi:type="dcterms:W3CDTF">2022-04-05T22:58:18Z</dcterms:created>
  <dcterms:modified xsi:type="dcterms:W3CDTF">2024-04-03T02:11:11Z</dcterms:modified>
</cp:coreProperties>
</file>