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80" r:id="rId6"/>
    <p:sldId id="281" r:id="rId7"/>
    <p:sldId id="283" r:id="rId8"/>
    <p:sldId id="284" r:id="rId9"/>
    <p:sldId id="285" r:id="rId10"/>
    <p:sldId id="282" r:id="rId11"/>
    <p:sldId id="261" r:id="rId12"/>
    <p:sldId id="263" r:id="rId13"/>
    <p:sldId id="286" r:id="rId14"/>
    <p:sldId id="287" r:id="rId15"/>
    <p:sldId id="288" r:id="rId16"/>
    <p:sldId id="265" r:id="rId17"/>
    <p:sldId id="289" r:id="rId18"/>
    <p:sldId id="266" r:id="rId19"/>
    <p:sldId id="290" r:id="rId20"/>
    <p:sldId id="267" r:id="rId21"/>
    <p:sldId id="268" r:id="rId22"/>
    <p:sldId id="291" r:id="rId23"/>
    <p:sldId id="292" r:id="rId24"/>
    <p:sldId id="269" r:id="rId25"/>
    <p:sldId id="270" r:id="rId26"/>
    <p:sldId id="271" r:id="rId27"/>
    <p:sldId id="272" r:id="rId28"/>
    <p:sldId id="273" r:id="rId29"/>
    <p:sldId id="293" r:id="rId30"/>
    <p:sldId id="274" r:id="rId31"/>
    <p:sldId id="305" r:id="rId32"/>
    <p:sldId id="276" r:id="rId33"/>
    <p:sldId id="294" r:id="rId34"/>
    <p:sldId id="277" r:id="rId35"/>
    <p:sldId id="295" r:id="rId36"/>
    <p:sldId id="296" r:id="rId37"/>
    <p:sldId id="306" r:id="rId38"/>
    <p:sldId id="298" r:id="rId39"/>
    <p:sldId id="299" r:id="rId40"/>
    <p:sldId id="301" r:id="rId41"/>
    <p:sldId id="300" r:id="rId42"/>
    <p:sldId id="311" r:id="rId43"/>
    <p:sldId id="312" r:id="rId44"/>
    <p:sldId id="307" r:id="rId45"/>
    <p:sldId id="308" r:id="rId46"/>
    <p:sldId id="309" r:id="rId47"/>
    <p:sldId id="310" r:id="rId48"/>
    <p:sldId id="313" r:id="rId49"/>
    <p:sldId id="279" r:id="rId50"/>
    <p:sldId id="29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23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64B9-E95C-4FDA-9A17-197C5A6DAB8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AC94-EEDE-432E-8DE0-ED7DD4DF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6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64B9-E95C-4FDA-9A17-197C5A6DAB8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AC94-EEDE-432E-8DE0-ED7DD4DF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64B9-E95C-4FDA-9A17-197C5A6DAB8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AC94-EEDE-432E-8DE0-ED7DD4DF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258924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5"/>
            <a:ext cx="8582413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338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64B9-E95C-4FDA-9A17-197C5A6DAB8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AC94-EEDE-432E-8DE0-ED7DD4DF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9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64B9-E95C-4FDA-9A17-197C5A6DAB8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AC94-EEDE-432E-8DE0-ED7DD4DF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6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64B9-E95C-4FDA-9A17-197C5A6DAB8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AC94-EEDE-432E-8DE0-ED7DD4DF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7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64B9-E95C-4FDA-9A17-197C5A6DAB8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AC94-EEDE-432E-8DE0-ED7DD4DF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2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64B9-E95C-4FDA-9A17-197C5A6DAB8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AC94-EEDE-432E-8DE0-ED7DD4DF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96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64B9-E95C-4FDA-9A17-197C5A6DAB8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AC94-EEDE-432E-8DE0-ED7DD4DF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4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64B9-E95C-4FDA-9A17-197C5A6DAB8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AC94-EEDE-432E-8DE0-ED7DD4DF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0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64B9-E95C-4FDA-9A17-197C5A6DAB8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AC94-EEDE-432E-8DE0-ED7DD4DF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7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64B9-E95C-4FDA-9A17-197C5A6DAB8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6AC94-EEDE-432E-8DE0-ED7DD4DF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9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4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1EB76-4C67-470B-B559-9F9E687BC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2604622" y="645316"/>
            <a:ext cx="6046737" cy="5793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C6451E-2FDB-4729-9E66-BC161BBF9E91}"/>
              </a:ext>
            </a:extLst>
          </p:cNvPr>
          <p:cNvSpPr txBox="1"/>
          <p:nvPr/>
        </p:nvSpPr>
        <p:spPr>
          <a:xfrm>
            <a:off x="705446" y="2211571"/>
            <a:ext cx="2136081" cy="42267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dirty="0">
                <a:solidFill>
                  <a:schemeClr val="accent1">
                    <a:lumMod val="75000"/>
                  </a:schemeClr>
                </a:solidFill>
                <a:latin typeface="UTM Cookies" panose="02040603050506020204" pitchFamily="18" charset="0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3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133600" y="651755"/>
            <a:ext cx="7154436" cy="854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Các từ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519875" y="1468590"/>
            <a:ext cx="3440055" cy="10171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    h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ươu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1657414" y="1974112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400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663476" y="2736112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1663476" y="3510526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663476" y="4334904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494557" y="283907"/>
            <a:ext cx="1861191" cy="740289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2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25075" y="2238665"/>
            <a:ext cx="4554380" cy="10171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làng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35790" y="3047584"/>
            <a:ext cx="4554380" cy="10171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nào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79399" y="3837060"/>
            <a:ext cx="3945855" cy="10171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ngoan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79399" y="4646792"/>
            <a:ext cx="3945855" cy="10171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sự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1657414" y="5155359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4000"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1663476" y="5867400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400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79399" y="5358833"/>
            <a:ext cx="3945855" cy="10171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83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B793-6A88-44A1-B24B-F006C1C39023}"/>
              </a:ext>
            </a:extLst>
          </p:cNvPr>
          <p:cNvSpPr txBox="1"/>
          <p:nvPr/>
        </p:nvSpPr>
        <p:spPr>
          <a:xfrm>
            <a:off x="912314" y="152400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1267" y="15240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994783" y="472788"/>
            <a:ext cx="7154436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Một số câu văn dài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7FBB8-E308-4818-9F63-400EF4DF6E5C}"/>
              </a:ext>
            </a:extLst>
          </p:cNvPr>
          <p:cNvSpPr/>
          <p:nvPr/>
        </p:nvSpPr>
        <p:spPr>
          <a:xfrm>
            <a:off x="275840" y="1463948"/>
            <a:ext cx="8715760" cy="196976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</a:rPr>
              <a:t>Dê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rủ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cún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rừng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chơi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khi</a:t>
            </a:r>
            <a:r>
              <a:rPr lang="en-US" sz="4000" dirty="0">
                <a:latin typeface="UTM Avo" panose="02040603050506020204" pitchFamily="18" charset="0"/>
              </a:rPr>
              <a:t> quay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thì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bị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lạc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đường</a:t>
            </a:r>
            <a:r>
              <a:rPr lang="vi-VN" sz="4000" dirty="0">
                <a:latin typeface="UTM Avo" panose="02040603050506020204" pitchFamily="18" charset="0"/>
              </a:rPr>
              <a:t>. </a:t>
            </a:r>
            <a:endParaRPr lang="vi-VN" sz="4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92EE46-0E6D-4C0E-8EBE-A57F0FB0674B}"/>
              </a:ext>
            </a:extLst>
          </p:cNvPr>
          <p:cNvSpPr/>
          <p:nvPr/>
        </p:nvSpPr>
        <p:spPr>
          <a:xfrm>
            <a:off x="192736" y="1981200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003155" y="1750446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172200" y="1736591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843184" y="1750446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733800" y="2590800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808008" y="2590800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7496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0236B-5571-4172-A74B-9F0791061290}"/>
              </a:ext>
            </a:extLst>
          </p:cNvPr>
          <p:cNvSpPr txBox="1"/>
          <p:nvPr/>
        </p:nvSpPr>
        <p:spPr>
          <a:xfrm>
            <a:off x="1090991" y="248895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90439" y="24889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504571" y="762000"/>
            <a:ext cx="7154436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416197" y="1656023"/>
            <a:ext cx="2434368" cy="104643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UTM Avo" panose="02040603050506020204" pitchFamily="18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</a:rPr>
              <a:t>phật</a:t>
            </a:r>
            <a:r>
              <a:rPr lang="en-US" sz="4000" dirty="0">
                <a:latin typeface="UTM Avo" panose="02040603050506020204" pitchFamily="18" charset="0"/>
              </a:rPr>
              <a:t> ý</a:t>
            </a:r>
            <a:endParaRPr lang="vi-VN" sz="4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389354" y="2087852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504571" y="2851762"/>
            <a:ext cx="5896229" cy="104643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</a:rPr>
              <a:t>lịch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sự</a:t>
            </a:r>
            <a:r>
              <a:rPr lang="en-US" sz="4000" dirty="0">
                <a:latin typeface="UTM Avo" panose="02040603050506020204" pitchFamily="18" charset="0"/>
              </a:rPr>
              <a:t> (</a:t>
            </a:r>
            <a:r>
              <a:rPr lang="en-US" sz="4000" dirty="0" err="1">
                <a:latin typeface="UTM Avo" panose="02040603050506020204" pitchFamily="18" charset="0"/>
              </a:rPr>
              <a:t>nghĩa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trong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bài</a:t>
            </a:r>
            <a:r>
              <a:rPr lang="en-US" sz="4000" dirty="0">
                <a:latin typeface="UTM Avo" panose="02040603050506020204" pitchFamily="18" charset="0"/>
              </a:rPr>
              <a:t>)</a:t>
            </a:r>
            <a:endParaRPr lang="vi-VN" sz="4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422700" y="3374980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2369127" y="1656023"/>
            <a:ext cx="4787264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hài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lòng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5749636" y="2853127"/>
            <a:ext cx="3429000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lễ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phép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028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id="{27A8C975-EC66-474D-AAD4-1BD246257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96" y="4081506"/>
            <a:ext cx="3194939" cy="2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103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789775" y="-23125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7621" y="-2312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1032882" y="457200"/>
            <a:ext cx="7154436" cy="6919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455826" y="1371600"/>
            <a:ext cx="8534400" cy="430886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rủ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cún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vào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rừng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chơi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khi</a:t>
            </a:r>
            <a:r>
              <a:rPr lang="en-US" sz="3400" dirty="0">
                <a:latin typeface="UTM Avo" panose="02040603050506020204" pitchFamily="18" charset="0"/>
              </a:rPr>
              <a:t> quay </a:t>
            </a:r>
            <a:r>
              <a:rPr lang="en-US" sz="3400" dirty="0" err="1">
                <a:latin typeface="UTM Avo" panose="02040603050506020204" pitchFamily="18" charset="0"/>
              </a:rPr>
              <a:t>về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thì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bị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đường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Gặp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cô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hươu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hỏi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Cô</a:t>
            </a:r>
            <a:r>
              <a:rPr lang="en-US" sz="3400" dirty="0">
                <a:latin typeface="UTM Avo" panose="02040603050506020204" pitchFamily="18" charset="0"/>
              </a:rPr>
              <a:t> kia, </a:t>
            </a:r>
            <a:r>
              <a:rPr lang="en-US" sz="3400" dirty="0" err="1">
                <a:latin typeface="UTM Avo" panose="02040603050506020204" pitchFamily="18" charset="0"/>
              </a:rPr>
              <a:t>về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lối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nào</a:t>
            </a:r>
            <a:r>
              <a:rPr lang="en-US" sz="3400" dirty="0">
                <a:latin typeface="UTM Avo" panose="02040603050506020204" pitchFamily="18" charset="0"/>
              </a:rPr>
              <a:t>?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Không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400" dirty="0">
                <a:latin typeface="UTM Avo" panose="02040603050506020204" pitchFamily="18" charset="0"/>
              </a:rPr>
              <a:t>. – </a:t>
            </a:r>
            <a:r>
              <a:rPr lang="en-US" sz="3400" dirty="0" err="1">
                <a:latin typeface="UTM Avo" panose="02040603050506020204" pitchFamily="18" charset="0"/>
              </a:rPr>
              <a:t>Hươu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lắc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đầu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bỏ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tiếp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tới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một</a:t>
            </a:r>
            <a:r>
              <a:rPr lang="en-US" sz="3400" dirty="0">
                <a:latin typeface="UTM Avo" panose="02040603050506020204" pitchFamily="18" charset="0"/>
              </a:rPr>
              <a:t> con </a:t>
            </a:r>
            <a:r>
              <a:rPr lang="en-US" sz="3400" dirty="0" err="1">
                <a:latin typeface="UTM Avo" panose="02040603050506020204" pitchFamily="18" charset="0"/>
              </a:rPr>
              <a:t>sông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thấy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to: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Bọn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tôi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muốn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về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làng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hãy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bọn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tôi</a:t>
            </a:r>
            <a:r>
              <a:rPr lang="en-US" sz="3400" dirty="0">
                <a:latin typeface="UTM Avo" panose="02040603050506020204" pitchFamily="18" charset="0"/>
              </a:rPr>
              <a:t> qua </a:t>
            </a:r>
            <a:r>
              <a:rPr lang="en-US" sz="3400" dirty="0" err="1">
                <a:latin typeface="UTM Avo" panose="02040603050506020204" pitchFamily="18" charset="0"/>
              </a:rPr>
              <a:t>sông</a:t>
            </a:r>
            <a:r>
              <a:rPr lang="en-US" sz="3400" dirty="0"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CE315-47CC-48A3-AD46-13BD3670F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7" y="1538377"/>
            <a:ext cx="406360" cy="3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8DAF4-4C41-4E60-B7B9-28433517DDE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7" y="3536926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23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789775" y="-23125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7621" y="-2312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789775" y="343852"/>
            <a:ext cx="7154436" cy="6919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221673" y="1295400"/>
            <a:ext cx="8763000" cy="483208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phật</a:t>
            </a:r>
            <a:r>
              <a:rPr lang="en-US" sz="3400" dirty="0">
                <a:latin typeface="UTM Avo" panose="02040603050506020204" pitchFamily="18" charset="0"/>
              </a:rPr>
              <a:t> ý, </a:t>
            </a:r>
            <a:r>
              <a:rPr lang="en-US" sz="3400" dirty="0" err="1">
                <a:latin typeface="UTM Avo" panose="02040603050506020204" pitchFamily="18" charset="0"/>
              </a:rPr>
              <a:t>định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bỏ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Thấy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vậy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cún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Chào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giúp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bọn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qua </a:t>
            </a:r>
            <a:r>
              <a:rPr lang="en-US" sz="3400" dirty="0" err="1">
                <a:latin typeface="UTM Avo" panose="02040603050506020204" pitchFamily="18" charset="0"/>
              </a:rPr>
              <a:t>sông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được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không</a:t>
            </a:r>
            <a:r>
              <a:rPr lang="en-US" sz="3400" dirty="0">
                <a:latin typeface="UTM Avo" panose="02040603050506020204" pitchFamily="18" charset="0"/>
              </a:rPr>
              <a:t> ạ?</a:t>
            </a:r>
          </a:p>
          <a:p>
            <a:pPr marL="380990" indent="-380990" algn="just">
              <a:buFontTx/>
              <a:buChar char="-"/>
            </a:pPr>
            <a:r>
              <a:rPr lang="vi-VN" sz="3400" dirty="0">
                <a:latin typeface="UTM Avo" panose="02040603050506020204" pitchFamily="18" charset="0"/>
              </a:rPr>
              <a:t>Đượ</a:t>
            </a:r>
            <a:r>
              <a:rPr lang="en-US" sz="3400" dirty="0">
                <a:latin typeface="UTM Avo" panose="02040603050506020204" pitchFamily="18" charset="0"/>
              </a:rPr>
              <a:t>c </a:t>
            </a:r>
            <a:r>
              <a:rPr lang="en-US" sz="3400" dirty="0" err="1">
                <a:latin typeface="UTM Avo" panose="02040603050506020204" pitchFamily="18" charset="0"/>
              </a:rPr>
              <a:t>chứ</a:t>
            </a:r>
            <a:r>
              <a:rPr lang="en-US" sz="3400" dirty="0">
                <a:latin typeface="UTM Avo" panose="02040603050506020204" pitchFamily="18" charset="0"/>
              </a:rPr>
              <a:t>!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ngoan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quá</a:t>
            </a:r>
            <a:r>
              <a:rPr lang="en-US" sz="3400" dirty="0">
                <a:latin typeface="UTM Avo" panose="02040603050506020204" pitchFamily="18" charset="0"/>
              </a:rPr>
              <a:t>! – </a:t>
            </a:r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vui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vẻ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Cảm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ơn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! – </a:t>
            </a:r>
            <a:r>
              <a:rPr lang="en-US" sz="3400" dirty="0" err="1">
                <a:latin typeface="UTM Avo" panose="02040603050506020204" pitchFamily="18" charset="0"/>
              </a:rPr>
              <a:t>Cún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đáp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 quay sang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nhỏ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Cậu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quên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lời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cô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dặn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 à? </a:t>
            </a:r>
            <a:r>
              <a:rPr lang="en-US" sz="3400" dirty="0" err="1">
                <a:latin typeface="UTM Avo" panose="02040603050506020204" pitchFamily="18" charset="0"/>
              </a:rPr>
              <a:t>Muốn</a:t>
            </a:r>
            <a:r>
              <a:rPr lang="en-US" sz="3400" dirty="0">
                <a:latin typeface="UTM Avo" panose="02040603050506020204" pitchFamily="18" charset="0"/>
              </a:rPr>
              <a:t> ai </a:t>
            </a:r>
            <a:r>
              <a:rPr lang="en-US" sz="3400" dirty="0" err="1">
                <a:latin typeface="UTM Avo" panose="02040603050506020204" pitchFamily="18" charset="0"/>
              </a:rPr>
              <a:t>đó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giúp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phải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hỏi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một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cách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lịch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sự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còn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khi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họ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giúp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mình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phải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“</a:t>
            </a:r>
            <a:r>
              <a:rPr lang="en-US" sz="3400" dirty="0" err="1">
                <a:latin typeface="UTM Avo" panose="02040603050506020204" pitchFamily="18" charset="0"/>
              </a:rPr>
              <a:t>cảm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ơn</a:t>
            </a:r>
            <a:r>
              <a:rPr lang="en-US" sz="3400" dirty="0">
                <a:latin typeface="UTM Avo" panose="02040603050506020204" pitchFamily="18" charset="0"/>
              </a:rPr>
              <a:t>”!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03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789775" y="-23125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7621" y="-2312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810557" y="560571"/>
            <a:ext cx="7154436" cy="6919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455826" y="1600200"/>
            <a:ext cx="8556556" cy="37856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con </a:t>
            </a:r>
            <a:r>
              <a:rPr lang="en-US" sz="3400" dirty="0" err="1">
                <a:latin typeface="UTM Avo" panose="02040603050506020204" pitchFamily="18" charset="0"/>
              </a:rPr>
              <a:t>hơi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xấu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hổ</a:t>
            </a:r>
            <a:r>
              <a:rPr lang="en-US" sz="3400" dirty="0">
                <a:latin typeface="UTM Avo" panose="02040603050506020204" pitchFamily="18" charset="0"/>
              </a:rPr>
              <a:t>. Sang </a:t>
            </a:r>
            <a:r>
              <a:rPr lang="en-US" sz="3400" dirty="0" err="1">
                <a:latin typeface="UTM Avo" panose="02040603050506020204" pitchFamily="18" charset="0"/>
              </a:rPr>
              <a:t>bên</a:t>
            </a:r>
            <a:r>
              <a:rPr lang="en-US" sz="3400" dirty="0">
                <a:latin typeface="UTM Avo" panose="02040603050506020204" pitchFamily="18" charset="0"/>
              </a:rPr>
              <a:t> kia </a:t>
            </a:r>
            <a:r>
              <a:rPr lang="en-US" sz="3400" dirty="0" err="1">
                <a:latin typeface="UTM Avo" panose="02040603050506020204" pitchFamily="18" charset="0"/>
              </a:rPr>
              <a:t>sông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Cảm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ơn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giúp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mình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sai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xin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lỗi</a:t>
            </a:r>
            <a:r>
              <a:rPr lang="en-US" sz="3400" dirty="0">
                <a:latin typeface="UTM Avo" panose="02040603050506020204" pitchFamily="18" charset="0"/>
              </a:rPr>
              <a:t> ạ!</a:t>
            </a:r>
          </a:p>
          <a:p>
            <a:pPr algn="just"/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mỉm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cười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3400" dirty="0">
                <a:latin typeface="UTM Avo" panose="02040603050506020204" pitchFamily="18" charset="0"/>
              </a:rPr>
              <a:t>-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lỗi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tốt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Giờ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cứ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theo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đường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này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về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thôi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D2F84-E580-448E-93C1-6CDC4D1BC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2" y="1752600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60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442225" y="2127745"/>
            <a:ext cx="8159768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4000" dirty="0" err="1">
                <a:latin typeface="UTM Avo" panose="02040603050506020204" pitchFamily="18" charset="0"/>
              </a:rPr>
              <a:t>Hươu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làm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gì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khi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dê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hỏi</a:t>
            </a:r>
            <a:r>
              <a:rPr lang="vi-VN" sz="40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2250891" y="655065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28E0AE-2FFE-4F65-8B15-364F5E287DDD}"/>
              </a:ext>
            </a:extLst>
          </p:cNvPr>
          <p:cNvSpPr txBox="1"/>
          <p:nvPr/>
        </p:nvSpPr>
        <p:spPr>
          <a:xfrm>
            <a:off x="291824" y="3124200"/>
            <a:ext cx="8471176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Hươu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”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lắc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đầu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bỏ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F253B0-B36D-4170-A3D5-187A67C28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01" y="268106"/>
            <a:ext cx="1140177" cy="1829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B19F6-C133-4A46-8942-55692ED58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86600" y="3768660"/>
            <a:ext cx="1392701" cy="2514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85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81000" y="2168224"/>
            <a:ext cx="8382000" cy="38164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4000" dirty="0">
                <a:latin typeface="UTM Avo" panose="02040603050506020204" pitchFamily="18" charset="0"/>
              </a:rPr>
              <a:t>Ý </a:t>
            </a:r>
            <a:r>
              <a:rPr lang="en-US" sz="4000" dirty="0" err="1">
                <a:latin typeface="UTM Avo" panose="02040603050506020204" pitchFamily="18" charset="0"/>
              </a:rPr>
              <a:t>nào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sau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đây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đúng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với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thái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độ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của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khi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cún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nhờ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latin typeface="UTM Avo" panose="02040603050506020204" pitchFamily="18" charset="0"/>
              </a:rPr>
              <a:t>sông</a:t>
            </a:r>
            <a:r>
              <a:rPr lang="vi-VN" sz="4000" dirty="0">
                <a:latin typeface="UTM Avo" panose="02040603050506020204" pitchFamily="18" charset="0"/>
              </a:rPr>
              <a:t>?</a:t>
            </a:r>
            <a:endParaRPr lang="en-US" sz="4000" dirty="0">
              <a:latin typeface="UTM Avo" panose="02040603050506020204" pitchFamily="18" charset="0"/>
            </a:endParaRPr>
          </a:p>
          <a:p>
            <a:pPr marL="457189" lvl="2" indent="-457189" algn="just">
              <a:buAutoNum type="alphaLcPeriod"/>
            </a:pPr>
            <a:r>
              <a:rPr lang="en-US" sz="4000" dirty="0" err="1">
                <a:latin typeface="UTM Avo" panose="02040603050506020204" pitchFamily="18" charset="0"/>
              </a:rPr>
              <a:t>Bực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mình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bỏ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endParaRPr lang="en-US" sz="4000" dirty="0">
              <a:latin typeface="UTM Avo" panose="02040603050506020204" pitchFamily="18" charset="0"/>
            </a:endParaRPr>
          </a:p>
          <a:p>
            <a:pPr algn="just"/>
            <a:r>
              <a:rPr lang="en-US" sz="4000" dirty="0">
                <a:latin typeface="UTM Avo" panose="02040603050506020204" pitchFamily="18" charset="0"/>
              </a:rPr>
              <a:t>b.   </a:t>
            </a:r>
            <a:r>
              <a:rPr lang="en-US" sz="4000" dirty="0" err="1">
                <a:latin typeface="UTM Avo" panose="02040603050506020204" pitchFamily="18" charset="0"/>
              </a:rPr>
              <a:t>Bực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mình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nhưng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đồng</a:t>
            </a:r>
            <a:r>
              <a:rPr lang="en-US" sz="4000" dirty="0">
                <a:latin typeface="UTM Avo" panose="02040603050506020204" pitchFamily="18" charset="0"/>
              </a:rPr>
              <a:t> ý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latin typeface="UTM Avo" panose="02040603050506020204" pitchFamily="18" charset="0"/>
              </a:rPr>
              <a:t>sông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4000" dirty="0">
                <a:latin typeface="UTM Avo" panose="02040603050506020204" pitchFamily="18" charset="0"/>
              </a:rPr>
              <a:t>c.   </a:t>
            </a:r>
            <a:r>
              <a:rPr lang="en-US" sz="4000" dirty="0" err="1">
                <a:latin typeface="UTM Avo" panose="02040603050506020204" pitchFamily="18" charset="0"/>
              </a:rPr>
              <a:t>Vui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vẻ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đồng</a:t>
            </a:r>
            <a:r>
              <a:rPr lang="en-US" sz="4000" dirty="0">
                <a:latin typeface="UTM Avo" panose="02040603050506020204" pitchFamily="18" charset="0"/>
              </a:rPr>
              <a:t> ý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latin typeface="UTM Avo" panose="02040603050506020204" pitchFamily="18" charset="0"/>
              </a:rPr>
              <a:t>sông</a:t>
            </a:r>
            <a:r>
              <a:rPr lang="en-US" sz="4000" dirty="0">
                <a:latin typeface="UTM Avo" panose="02040603050506020204" pitchFamily="18" charset="0"/>
              </a:rPr>
              <a:t>.	</a:t>
            </a:r>
            <a:endParaRPr lang="vi-VN" sz="4000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2250891" y="655065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05915-0038-4E31-85DB-2A0F7E5AFD03}"/>
              </a:ext>
            </a:extLst>
          </p:cNvPr>
          <p:cNvSpPr/>
          <p:nvPr/>
        </p:nvSpPr>
        <p:spPr>
          <a:xfrm>
            <a:off x="381000" y="5410200"/>
            <a:ext cx="439479" cy="4394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F253B0-B36D-4170-A3D5-187A67C28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01" y="268106"/>
            <a:ext cx="1140177" cy="1829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3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D55338-2E38-446A-9940-5A00DA1F8DD0}"/>
              </a:ext>
            </a:extLst>
          </p:cNvPr>
          <p:cNvSpPr txBox="1"/>
          <p:nvPr/>
        </p:nvSpPr>
        <p:spPr>
          <a:xfrm>
            <a:off x="265299" y="533400"/>
            <a:ext cx="8159768" cy="9358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US" sz="4000" b="1" dirty="0" err="1">
                <a:latin typeface="UTM Avo" panose="02040603050506020204" pitchFamily="18" charset="0"/>
              </a:rPr>
              <a:t>Vì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sao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dê</a:t>
            </a:r>
            <a:r>
              <a:rPr lang="en-US" sz="4000" b="1" dirty="0">
                <a:latin typeface="UTM Avo" panose="02040603050506020204" pitchFamily="18" charset="0"/>
              </a:rPr>
              <a:t> con </a:t>
            </a:r>
            <a:r>
              <a:rPr lang="en-US" sz="4000" b="1" dirty="0" err="1">
                <a:latin typeface="UTM Avo" panose="02040603050506020204" pitchFamily="18" charset="0"/>
              </a:rPr>
              <a:t>thấy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xấu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hổ</a:t>
            </a:r>
            <a:r>
              <a:rPr lang="vi-VN" sz="4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5752CE-031C-4795-9A35-6CA1DC4CA8DC}"/>
              </a:ext>
            </a:extLst>
          </p:cNvPr>
          <p:cNvSpPr txBox="1"/>
          <p:nvPr/>
        </p:nvSpPr>
        <p:spPr>
          <a:xfrm>
            <a:off x="237590" y="1676400"/>
            <a:ext cx="8525409" cy="258531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Dê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xấu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hổ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dê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ra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nhớ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lịch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lễ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hươu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mã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605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2D50FAF-50B2-4BE1-ABF0-D8741CD1836E}"/>
              </a:ext>
            </a:extLst>
          </p:cNvPr>
          <p:cNvSpPr txBox="1"/>
          <p:nvPr/>
        </p:nvSpPr>
        <p:spPr>
          <a:xfrm>
            <a:off x="27708" y="609600"/>
            <a:ext cx="8624175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4000" b="1" dirty="0" err="1">
                <a:latin typeface="UTM Avo" panose="02040603050506020204" pitchFamily="18" charset="0"/>
              </a:rPr>
              <a:t>Em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học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gì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từ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câu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chuyện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này</a:t>
            </a:r>
            <a:r>
              <a:rPr lang="en-US" sz="4000" b="1" dirty="0">
                <a:latin typeface="UTM Avo" panose="02040603050506020204" pitchFamily="18" charset="0"/>
              </a:rPr>
              <a:t>?</a:t>
            </a:r>
            <a:endParaRPr lang="vi-VN" sz="4000" b="1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2F5F73-CF07-4FE1-B316-FE9FD725BD63}"/>
              </a:ext>
            </a:extLst>
          </p:cNvPr>
          <p:cNvSpPr txBox="1"/>
          <p:nvPr/>
        </p:nvSpPr>
        <p:spPr>
          <a:xfrm>
            <a:off x="228600" y="1963813"/>
            <a:ext cx="8534400" cy="32008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lịch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lễ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. Khi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đỡ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lịch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83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35627" y="863044"/>
            <a:ext cx="2194060" cy="794234"/>
            <a:chOff x="337445" y="617893"/>
            <a:chExt cx="1645545" cy="59567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19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24946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19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50780" y="1981200"/>
            <a:ext cx="9093220" cy="79361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dirty="0" err="1">
                <a:latin typeface="UTM Avo" panose="02040603050506020204" pitchFamily="18" charset="0"/>
              </a:rPr>
              <a:t>Em</a:t>
            </a:r>
            <a:r>
              <a:rPr lang="en-US" sz="3300" dirty="0">
                <a:latin typeface="UTM Avo" panose="02040603050506020204" pitchFamily="18" charset="0"/>
              </a:rPr>
              <a:t> </a:t>
            </a:r>
            <a:r>
              <a:rPr lang="en-US" sz="3300" dirty="0" err="1">
                <a:latin typeface="UTM Avo" panose="02040603050506020204" pitchFamily="18" charset="0"/>
              </a:rPr>
              <a:t>nói</a:t>
            </a:r>
            <a:r>
              <a:rPr lang="en-US" sz="3300" dirty="0">
                <a:latin typeface="UTM Avo" panose="02040603050506020204" pitchFamily="18" charset="0"/>
              </a:rPr>
              <a:t> </a:t>
            </a:r>
            <a:r>
              <a:rPr lang="en-US" sz="3300" dirty="0" err="1">
                <a:latin typeface="UTM Avo" panose="02040603050506020204" pitchFamily="18" charset="0"/>
              </a:rPr>
              <a:t>lời</a:t>
            </a:r>
            <a:r>
              <a:rPr lang="en-US" sz="3300" dirty="0">
                <a:latin typeface="UTM Avo" panose="02040603050506020204" pitchFamily="18" charset="0"/>
              </a:rPr>
              <a:t> </a:t>
            </a:r>
            <a:r>
              <a:rPr lang="en-US" sz="3300" dirty="0" err="1">
                <a:latin typeface="UTM Avo" panose="02040603050506020204" pitchFamily="18" charset="0"/>
              </a:rPr>
              <a:t>đáp</a:t>
            </a:r>
            <a:r>
              <a:rPr lang="en-US" sz="3300" dirty="0">
                <a:latin typeface="UTM Avo" panose="02040603050506020204" pitchFamily="18" charset="0"/>
              </a:rPr>
              <a:t> </a:t>
            </a:r>
            <a:r>
              <a:rPr lang="en-US" sz="3300" dirty="0" err="1">
                <a:latin typeface="UTM Avo" panose="02040603050506020204" pitchFamily="18" charset="0"/>
              </a:rPr>
              <a:t>thế</a:t>
            </a:r>
            <a:r>
              <a:rPr lang="en-US" sz="3300" dirty="0">
                <a:latin typeface="UTM Avo" panose="02040603050506020204" pitchFamily="18" charset="0"/>
              </a:rPr>
              <a:t> </a:t>
            </a:r>
            <a:r>
              <a:rPr lang="en-US" sz="3300" dirty="0" err="1">
                <a:latin typeface="UTM Avo" panose="02040603050506020204" pitchFamily="18" charset="0"/>
              </a:rPr>
              <a:t>nào</a:t>
            </a:r>
            <a:r>
              <a:rPr lang="en-US" sz="3300" dirty="0">
                <a:latin typeface="UTM Avo" panose="02040603050506020204" pitchFamily="18" charset="0"/>
              </a:rPr>
              <a:t> </a:t>
            </a:r>
            <a:r>
              <a:rPr lang="en-US" sz="3300" dirty="0" err="1">
                <a:latin typeface="UTM Avo" panose="02040603050506020204" pitchFamily="18" charset="0"/>
              </a:rPr>
              <a:t>trong</a:t>
            </a:r>
            <a:r>
              <a:rPr lang="en-US" sz="3300" dirty="0">
                <a:latin typeface="UTM Avo" panose="02040603050506020204" pitchFamily="18" charset="0"/>
              </a:rPr>
              <a:t> </a:t>
            </a:r>
            <a:r>
              <a:rPr lang="en-US" sz="3300" dirty="0" err="1">
                <a:latin typeface="UTM Avo" panose="02040603050506020204" pitchFamily="18" charset="0"/>
              </a:rPr>
              <a:t>những</a:t>
            </a:r>
            <a:r>
              <a:rPr lang="en-US" sz="3300" dirty="0">
                <a:latin typeface="UTM Avo" panose="02040603050506020204" pitchFamily="18" charset="0"/>
              </a:rPr>
              <a:t> </a:t>
            </a:r>
            <a:r>
              <a:rPr lang="en-US" sz="3300" dirty="0" err="1">
                <a:latin typeface="UTM Avo" panose="02040603050506020204" pitchFamily="18" charset="0"/>
              </a:rPr>
              <a:t>tình</a:t>
            </a:r>
            <a:r>
              <a:rPr lang="en-US" sz="3300" dirty="0">
                <a:latin typeface="UTM Avo" panose="02040603050506020204" pitchFamily="18" charset="0"/>
              </a:rPr>
              <a:t> </a:t>
            </a:r>
            <a:r>
              <a:rPr lang="en-US" sz="3300" dirty="0" err="1">
                <a:latin typeface="UTM Avo" panose="02040603050506020204" pitchFamily="18" charset="0"/>
              </a:rPr>
              <a:t>huống</a:t>
            </a:r>
            <a:r>
              <a:rPr lang="en-US" sz="3300" dirty="0">
                <a:latin typeface="UTM Avo" panose="02040603050506020204" pitchFamily="18" charset="0"/>
              </a:rPr>
              <a:t> </a:t>
            </a:r>
            <a:r>
              <a:rPr lang="en-US" sz="3300" dirty="0" err="1">
                <a:latin typeface="UTM Avo" panose="02040603050506020204" pitchFamily="18" charset="0"/>
              </a:rPr>
              <a:t>sau</a:t>
            </a:r>
            <a:r>
              <a:rPr lang="en-US" sz="3300" dirty="0">
                <a:latin typeface="UTM Avo" panose="02040603050506020204" pitchFamily="18" charset="0"/>
              </a:rPr>
              <a:t>?</a:t>
            </a:r>
            <a:endParaRPr lang="en-US" sz="3300" b="1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2373659" y="696651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UTM Cookies" panose="02040603050506020204" pitchFamily="18" charset="0"/>
              </a:rPr>
              <a:t>CẢM ƠN ANH HÀ MÃ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0B9BD8-1C2D-40EE-82B8-72A418DFA8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005" y="2895600"/>
            <a:ext cx="7432430" cy="34497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39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854652" y="88155"/>
            <a:ext cx="2795464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</a:t>
            </a: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1314" y="76593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667000" y="472894"/>
            <a:ext cx="4012141" cy="6919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251027" y="1071805"/>
            <a:ext cx="8844086" cy="57861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300" dirty="0" err="1">
                <a:latin typeface="UTM Avo" panose="02040603050506020204" pitchFamily="18" charset="0"/>
              </a:rPr>
              <a:t>Dê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rủ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cún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vào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rừng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chơi</a:t>
            </a:r>
            <a:r>
              <a:rPr lang="en-US" sz="2300" dirty="0">
                <a:latin typeface="UTM Avo" panose="02040603050506020204" pitchFamily="18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</a:rPr>
              <a:t>khi</a:t>
            </a:r>
            <a:r>
              <a:rPr lang="en-US" sz="2300" dirty="0">
                <a:latin typeface="UTM Avo" panose="02040603050506020204" pitchFamily="18" charset="0"/>
              </a:rPr>
              <a:t> quay </a:t>
            </a:r>
            <a:r>
              <a:rPr lang="en-US" sz="2300" dirty="0" err="1">
                <a:latin typeface="UTM Avo" panose="02040603050506020204" pitchFamily="18" charset="0"/>
              </a:rPr>
              <a:t>về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thì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bị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lạc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đường</a:t>
            </a:r>
            <a:r>
              <a:rPr lang="en-US" sz="2300" dirty="0">
                <a:latin typeface="UTM Avo" panose="02040603050506020204" pitchFamily="18" charset="0"/>
              </a:rPr>
              <a:t>. </a:t>
            </a:r>
            <a:r>
              <a:rPr lang="en-US" sz="2300" dirty="0" err="1">
                <a:latin typeface="UTM Avo" panose="02040603050506020204" pitchFamily="18" charset="0"/>
              </a:rPr>
              <a:t>Gặp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cô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hươu</a:t>
            </a:r>
            <a:r>
              <a:rPr lang="en-US" sz="2300" dirty="0">
                <a:latin typeface="UTM Avo" panose="02040603050506020204" pitchFamily="18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</a:rPr>
              <a:t>dê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hỏi</a:t>
            </a:r>
            <a:r>
              <a:rPr lang="en-US" sz="23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2300" dirty="0" err="1">
                <a:latin typeface="UTM Avo" panose="02040603050506020204" pitchFamily="18" charset="0"/>
              </a:rPr>
              <a:t>Cô</a:t>
            </a:r>
            <a:r>
              <a:rPr lang="en-US" sz="2300" dirty="0">
                <a:latin typeface="UTM Avo" panose="02040603050506020204" pitchFamily="18" charset="0"/>
              </a:rPr>
              <a:t> kia, </a:t>
            </a:r>
            <a:r>
              <a:rPr lang="en-US" sz="2300" dirty="0" err="1">
                <a:latin typeface="UTM Avo" panose="02040603050506020204" pitchFamily="18" charset="0"/>
              </a:rPr>
              <a:t>về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làng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đi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lối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nào</a:t>
            </a:r>
            <a:r>
              <a:rPr lang="en-US" sz="2300" dirty="0">
                <a:latin typeface="UTM Avo" panose="02040603050506020204" pitchFamily="18" charset="0"/>
              </a:rPr>
              <a:t>?</a:t>
            </a:r>
          </a:p>
          <a:p>
            <a:pPr marL="380990" indent="-380990" algn="just">
              <a:buFontTx/>
              <a:buChar char="-"/>
            </a:pPr>
            <a:r>
              <a:rPr lang="en-US" sz="2300" dirty="0" err="1">
                <a:latin typeface="UTM Avo" panose="02040603050506020204" pitchFamily="18" charset="0"/>
              </a:rPr>
              <a:t>Không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biết</a:t>
            </a:r>
            <a:r>
              <a:rPr lang="en-US" sz="2300" dirty="0">
                <a:latin typeface="UTM Avo" panose="02040603050506020204" pitchFamily="18" charset="0"/>
              </a:rPr>
              <a:t>. – </a:t>
            </a:r>
            <a:r>
              <a:rPr lang="en-US" sz="2300" dirty="0" err="1">
                <a:latin typeface="UTM Avo" panose="02040603050506020204" pitchFamily="18" charset="0"/>
              </a:rPr>
              <a:t>Hươu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lắc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đầu</a:t>
            </a:r>
            <a:r>
              <a:rPr lang="en-US" sz="2300" dirty="0">
                <a:latin typeface="UTM Avo" panose="02040603050506020204" pitchFamily="18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</a:rPr>
              <a:t>bỏ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đi</a:t>
            </a:r>
            <a:r>
              <a:rPr lang="en-US" sz="23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300" dirty="0" err="1">
                <a:latin typeface="UTM Avo" panose="02040603050506020204" pitchFamily="18" charset="0"/>
              </a:rPr>
              <a:t>Đi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tiếp</a:t>
            </a:r>
            <a:r>
              <a:rPr lang="en-US" sz="2300" dirty="0">
                <a:latin typeface="UTM Avo" panose="02040603050506020204" pitchFamily="18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</a:rPr>
              <a:t>tới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một</a:t>
            </a:r>
            <a:r>
              <a:rPr lang="en-US" sz="2300" dirty="0">
                <a:latin typeface="UTM Avo" panose="02040603050506020204" pitchFamily="18" charset="0"/>
              </a:rPr>
              <a:t> con </a:t>
            </a:r>
            <a:r>
              <a:rPr lang="en-US" sz="2300" dirty="0" err="1">
                <a:latin typeface="UTM Avo" panose="02040603050506020204" pitchFamily="18" charset="0"/>
              </a:rPr>
              <a:t>sông</a:t>
            </a:r>
            <a:r>
              <a:rPr lang="en-US" sz="2300" dirty="0">
                <a:latin typeface="UTM Avo" panose="02040603050506020204" pitchFamily="18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</a:rPr>
              <a:t>thấy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anh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hà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mã</a:t>
            </a:r>
            <a:r>
              <a:rPr lang="en-US" sz="2300" dirty="0">
                <a:latin typeface="UTM Avo" panose="02040603050506020204" pitchFamily="18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</a:rPr>
              <a:t>dê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nói</a:t>
            </a:r>
            <a:r>
              <a:rPr lang="en-US" sz="2300" dirty="0">
                <a:latin typeface="UTM Avo" panose="02040603050506020204" pitchFamily="18" charset="0"/>
              </a:rPr>
              <a:t> to:</a:t>
            </a:r>
          </a:p>
          <a:p>
            <a:pPr marL="380990" indent="-380990" algn="just">
              <a:buFontTx/>
              <a:buChar char="-"/>
            </a:pPr>
            <a:r>
              <a:rPr lang="en-US" sz="2300" dirty="0" err="1">
                <a:latin typeface="UTM Avo" panose="02040603050506020204" pitchFamily="18" charset="0"/>
              </a:rPr>
              <a:t>Bọn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tôi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muốn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về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làng</a:t>
            </a:r>
            <a:r>
              <a:rPr lang="en-US" sz="2300" dirty="0">
                <a:latin typeface="UTM Avo" panose="02040603050506020204" pitchFamily="18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</a:rPr>
              <a:t>hãy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đưa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bọn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tôi</a:t>
            </a:r>
            <a:r>
              <a:rPr lang="en-US" sz="2300" dirty="0">
                <a:latin typeface="UTM Avo" panose="02040603050506020204" pitchFamily="18" charset="0"/>
              </a:rPr>
              <a:t> qua </a:t>
            </a:r>
            <a:r>
              <a:rPr lang="en-US" sz="2300" dirty="0" err="1">
                <a:latin typeface="UTM Avo" panose="02040603050506020204" pitchFamily="18" charset="0"/>
              </a:rPr>
              <a:t>sông</a:t>
            </a:r>
            <a:r>
              <a:rPr lang="en-US" sz="2300" dirty="0">
                <a:latin typeface="UTM Avo" panose="02040603050506020204" pitchFamily="18" charset="0"/>
              </a:rPr>
              <a:t>!</a:t>
            </a:r>
          </a:p>
          <a:p>
            <a:pPr algn="just"/>
            <a:r>
              <a:rPr lang="en-US" sz="2300" dirty="0" err="1">
                <a:latin typeface="UTM Avo" panose="02040603050506020204" pitchFamily="18" charset="0"/>
              </a:rPr>
              <a:t>Hà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mã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phật</a:t>
            </a:r>
            <a:r>
              <a:rPr lang="en-US" sz="2300" dirty="0">
                <a:latin typeface="UTM Avo" panose="02040603050506020204" pitchFamily="18" charset="0"/>
              </a:rPr>
              <a:t> ý, </a:t>
            </a:r>
            <a:r>
              <a:rPr lang="en-US" sz="2300" dirty="0" err="1">
                <a:latin typeface="UTM Avo" panose="02040603050506020204" pitchFamily="18" charset="0"/>
              </a:rPr>
              <a:t>định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bỏ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đi</a:t>
            </a:r>
            <a:r>
              <a:rPr lang="en-US" sz="2300" dirty="0">
                <a:latin typeface="UTM Avo" panose="02040603050506020204" pitchFamily="18" charset="0"/>
              </a:rPr>
              <a:t>. </a:t>
            </a:r>
            <a:r>
              <a:rPr lang="en-US" sz="2300" dirty="0" err="1">
                <a:latin typeface="UTM Avo" panose="02040603050506020204" pitchFamily="18" charset="0"/>
              </a:rPr>
              <a:t>Thấy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vậy</a:t>
            </a:r>
            <a:r>
              <a:rPr lang="en-US" sz="2300" dirty="0">
                <a:latin typeface="UTM Avo" panose="02040603050506020204" pitchFamily="18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</a:rPr>
              <a:t>cún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nói</a:t>
            </a:r>
            <a:r>
              <a:rPr lang="en-US" sz="23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2300" dirty="0" err="1">
                <a:latin typeface="UTM Avo" panose="02040603050506020204" pitchFamily="18" charset="0"/>
              </a:rPr>
              <a:t>Chào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anh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hà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mã</a:t>
            </a:r>
            <a:r>
              <a:rPr lang="en-US" sz="2300" dirty="0">
                <a:latin typeface="UTM Avo" panose="02040603050506020204" pitchFamily="18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</a:rPr>
              <a:t>anh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giúp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bọn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em</a:t>
            </a:r>
            <a:r>
              <a:rPr lang="en-US" sz="2300" dirty="0">
                <a:latin typeface="UTM Avo" panose="02040603050506020204" pitchFamily="18" charset="0"/>
              </a:rPr>
              <a:t> qua </a:t>
            </a:r>
            <a:r>
              <a:rPr lang="en-US" sz="2300" dirty="0" err="1">
                <a:latin typeface="UTM Avo" panose="02040603050506020204" pitchFamily="18" charset="0"/>
              </a:rPr>
              <a:t>sông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được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không</a:t>
            </a:r>
            <a:r>
              <a:rPr lang="en-US" sz="2300" dirty="0">
                <a:latin typeface="UTM Avo" panose="02040603050506020204" pitchFamily="18" charset="0"/>
              </a:rPr>
              <a:t> ạ?</a:t>
            </a:r>
          </a:p>
          <a:p>
            <a:pPr marL="380990" indent="-380990" algn="just">
              <a:buFontTx/>
              <a:buChar char="-"/>
            </a:pPr>
            <a:r>
              <a:rPr lang="vi-VN" sz="2300" dirty="0">
                <a:latin typeface="UTM Avo" panose="02040603050506020204" pitchFamily="18" charset="0"/>
              </a:rPr>
              <a:t>Đượ</a:t>
            </a:r>
            <a:r>
              <a:rPr lang="en-US" sz="2300" dirty="0">
                <a:latin typeface="UTM Avo" panose="02040603050506020204" pitchFamily="18" charset="0"/>
              </a:rPr>
              <a:t>c </a:t>
            </a:r>
            <a:r>
              <a:rPr lang="en-US" sz="2300" dirty="0" err="1">
                <a:latin typeface="UTM Avo" panose="02040603050506020204" pitchFamily="18" charset="0"/>
              </a:rPr>
              <a:t>chứ</a:t>
            </a:r>
            <a:r>
              <a:rPr lang="en-US" sz="2300" dirty="0">
                <a:latin typeface="UTM Avo" panose="02040603050506020204" pitchFamily="18" charset="0"/>
              </a:rPr>
              <a:t>! </a:t>
            </a:r>
            <a:r>
              <a:rPr lang="en-US" sz="2300" dirty="0" err="1">
                <a:latin typeface="UTM Avo" panose="02040603050506020204" pitchFamily="18" charset="0"/>
              </a:rPr>
              <a:t>Em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ngoan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quá</a:t>
            </a:r>
            <a:r>
              <a:rPr lang="en-US" sz="2300" dirty="0">
                <a:latin typeface="UTM Avo" panose="02040603050506020204" pitchFamily="18" charset="0"/>
              </a:rPr>
              <a:t>! – </a:t>
            </a:r>
            <a:r>
              <a:rPr lang="en-US" sz="2300" dirty="0" err="1">
                <a:latin typeface="UTM Avo" panose="02040603050506020204" pitchFamily="18" charset="0"/>
              </a:rPr>
              <a:t>Hà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mã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vui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vẻ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nói</a:t>
            </a:r>
            <a:r>
              <a:rPr lang="en-US" sz="2300" dirty="0">
                <a:latin typeface="UTM Avo" panose="02040603050506020204" pitchFamily="18" charset="0"/>
              </a:rPr>
              <a:t>.</a:t>
            </a:r>
          </a:p>
          <a:p>
            <a:pPr marL="380990" indent="-380990" algn="just">
              <a:buFontTx/>
              <a:buChar char="-"/>
            </a:pPr>
            <a:r>
              <a:rPr lang="en-US" sz="2300" dirty="0" err="1">
                <a:latin typeface="UTM Avo" panose="02040603050506020204" pitchFamily="18" charset="0"/>
              </a:rPr>
              <a:t>Cảm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ơn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anh</a:t>
            </a:r>
            <a:r>
              <a:rPr lang="en-US" sz="2300" dirty="0">
                <a:latin typeface="UTM Avo" panose="02040603050506020204" pitchFamily="18" charset="0"/>
              </a:rPr>
              <a:t>! – </a:t>
            </a:r>
            <a:r>
              <a:rPr lang="en-US" sz="2300" dirty="0" err="1">
                <a:latin typeface="UTM Avo" panose="02040603050506020204" pitchFamily="18" charset="0"/>
              </a:rPr>
              <a:t>Cún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đáp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rồi</a:t>
            </a:r>
            <a:r>
              <a:rPr lang="en-US" sz="2300" dirty="0">
                <a:latin typeface="UTM Avo" panose="02040603050506020204" pitchFamily="18" charset="0"/>
              </a:rPr>
              <a:t> quay sang </a:t>
            </a:r>
            <a:r>
              <a:rPr lang="en-US" sz="2300" dirty="0" err="1">
                <a:latin typeface="UTM Avo" panose="02040603050506020204" pitchFamily="18" charset="0"/>
              </a:rPr>
              <a:t>nói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nhỏ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với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dê</a:t>
            </a:r>
            <a:r>
              <a:rPr lang="en-US" sz="23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2300" dirty="0" err="1">
                <a:latin typeface="UTM Avo" panose="02040603050506020204" pitchFamily="18" charset="0"/>
              </a:rPr>
              <a:t>Cậu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quên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lời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cô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dặn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rồi</a:t>
            </a:r>
            <a:r>
              <a:rPr lang="en-US" sz="2300" dirty="0">
                <a:latin typeface="UTM Avo" panose="02040603050506020204" pitchFamily="18" charset="0"/>
              </a:rPr>
              <a:t> à? </a:t>
            </a:r>
            <a:r>
              <a:rPr lang="en-US" sz="2300" dirty="0" err="1">
                <a:latin typeface="UTM Avo" panose="02040603050506020204" pitchFamily="18" charset="0"/>
              </a:rPr>
              <a:t>Muốn</a:t>
            </a:r>
            <a:r>
              <a:rPr lang="en-US" sz="2300" dirty="0">
                <a:latin typeface="UTM Avo" panose="02040603050506020204" pitchFamily="18" charset="0"/>
              </a:rPr>
              <a:t> ai </a:t>
            </a:r>
            <a:r>
              <a:rPr lang="en-US" sz="2300" dirty="0" err="1">
                <a:latin typeface="UTM Avo" panose="02040603050506020204" pitchFamily="18" charset="0"/>
              </a:rPr>
              <a:t>đó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giúp</a:t>
            </a:r>
            <a:r>
              <a:rPr lang="en-US" sz="2300" dirty="0">
                <a:latin typeface="UTM Avo" panose="02040603050506020204" pitchFamily="18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</a:rPr>
              <a:t>phải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hỏi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một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cách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lịch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sự</a:t>
            </a:r>
            <a:r>
              <a:rPr lang="en-US" sz="2300" dirty="0">
                <a:latin typeface="UTM Avo" panose="02040603050506020204" pitchFamily="18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</a:rPr>
              <a:t>còn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khi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họ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giúp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mình</a:t>
            </a:r>
            <a:r>
              <a:rPr lang="en-US" sz="2300" dirty="0">
                <a:latin typeface="UTM Avo" panose="02040603050506020204" pitchFamily="18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</a:rPr>
              <a:t>phải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nói</a:t>
            </a:r>
            <a:r>
              <a:rPr lang="en-US" sz="2300" dirty="0">
                <a:latin typeface="UTM Avo" panose="02040603050506020204" pitchFamily="18" charset="0"/>
              </a:rPr>
              <a:t> “</a:t>
            </a:r>
            <a:r>
              <a:rPr lang="en-US" sz="2300" dirty="0" err="1">
                <a:latin typeface="UTM Avo" panose="02040603050506020204" pitchFamily="18" charset="0"/>
              </a:rPr>
              <a:t>cảm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ơn</a:t>
            </a:r>
            <a:r>
              <a:rPr lang="en-US" sz="2300" dirty="0">
                <a:latin typeface="UTM Avo" panose="02040603050506020204" pitchFamily="18" charset="0"/>
              </a:rPr>
              <a:t>”!</a:t>
            </a:r>
          </a:p>
          <a:p>
            <a:pPr algn="just"/>
            <a:r>
              <a:rPr lang="en-US" sz="2300" dirty="0" err="1">
                <a:latin typeface="UTM Avo" panose="02040603050506020204" pitchFamily="18" charset="0"/>
              </a:rPr>
              <a:t>Dê</a:t>
            </a:r>
            <a:r>
              <a:rPr lang="en-US" sz="2300" dirty="0">
                <a:latin typeface="UTM Avo" panose="02040603050506020204" pitchFamily="18" charset="0"/>
              </a:rPr>
              <a:t> con </a:t>
            </a:r>
            <a:r>
              <a:rPr lang="en-US" sz="2300" dirty="0" err="1">
                <a:latin typeface="UTM Avo" panose="02040603050506020204" pitchFamily="18" charset="0"/>
              </a:rPr>
              <a:t>hơi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xấu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hổ</a:t>
            </a:r>
            <a:r>
              <a:rPr lang="en-US" sz="2300" dirty="0">
                <a:latin typeface="UTM Avo" panose="02040603050506020204" pitchFamily="18" charset="0"/>
              </a:rPr>
              <a:t>. Sang </a:t>
            </a:r>
            <a:r>
              <a:rPr lang="en-US" sz="2300" dirty="0" err="1">
                <a:latin typeface="UTM Avo" panose="02040603050506020204" pitchFamily="18" charset="0"/>
              </a:rPr>
              <a:t>bên</a:t>
            </a:r>
            <a:r>
              <a:rPr lang="en-US" sz="2300" dirty="0">
                <a:latin typeface="UTM Avo" panose="02040603050506020204" pitchFamily="18" charset="0"/>
              </a:rPr>
              <a:t> kia </a:t>
            </a:r>
            <a:r>
              <a:rPr lang="en-US" sz="2300" dirty="0" err="1">
                <a:latin typeface="UTM Avo" panose="02040603050506020204" pitchFamily="18" charset="0"/>
              </a:rPr>
              <a:t>sông</a:t>
            </a:r>
            <a:r>
              <a:rPr lang="en-US" sz="2300" dirty="0">
                <a:latin typeface="UTM Avo" panose="02040603050506020204" pitchFamily="18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</a:rPr>
              <a:t>dê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nói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với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hà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mã</a:t>
            </a:r>
            <a:r>
              <a:rPr lang="en-US" sz="2300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2300" dirty="0" err="1">
                <a:latin typeface="UTM Avo" panose="02040603050506020204" pitchFamily="18" charset="0"/>
              </a:rPr>
              <a:t>Cảm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ơn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anh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đã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giúp</a:t>
            </a:r>
            <a:r>
              <a:rPr lang="en-US" sz="2300" dirty="0">
                <a:latin typeface="UTM Avo" panose="02040603050506020204" pitchFamily="18" charset="0"/>
              </a:rPr>
              <a:t>. </a:t>
            </a:r>
            <a:r>
              <a:rPr lang="en-US" sz="2300" dirty="0" err="1">
                <a:latin typeface="UTM Avo" panose="02040603050506020204" pitchFamily="18" charset="0"/>
              </a:rPr>
              <a:t>Em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biết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mình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sai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rồi</a:t>
            </a:r>
            <a:r>
              <a:rPr lang="en-US" sz="2300" dirty="0">
                <a:latin typeface="UTM Avo" panose="02040603050506020204" pitchFamily="18" charset="0"/>
              </a:rPr>
              <a:t>. </a:t>
            </a:r>
            <a:r>
              <a:rPr lang="en-US" sz="2300" dirty="0" err="1">
                <a:latin typeface="UTM Avo" panose="02040603050506020204" pitchFamily="18" charset="0"/>
              </a:rPr>
              <a:t>Em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xin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lỗi</a:t>
            </a:r>
            <a:r>
              <a:rPr lang="en-US" sz="2300" dirty="0">
                <a:latin typeface="UTM Avo" panose="02040603050506020204" pitchFamily="18" charset="0"/>
              </a:rPr>
              <a:t> ạ!</a:t>
            </a:r>
          </a:p>
          <a:p>
            <a:pPr algn="just"/>
            <a:r>
              <a:rPr lang="en-US" sz="2300" dirty="0" err="1">
                <a:latin typeface="UTM Avo" panose="02040603050506020204" pitchFamily="18" charset="0"/>
              </a:rPr>
              <a:t>Hà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mã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mỉm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cười</a:t>
            </a:r>
            <a:r>
              <a:rPr lang="en-US" sz="23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2300" dirty="0">
                <a:latin typeface="UTM Avo" panose="02040603050506020204" pitchFamily="18" charset="0"/>
              </a:rPr>
              <a:t>- </a:t>
            </a:r>
            <a:r>
              <a:rPr lang="en-US" sz="2300" dirty="0" err="1">
                <a:latin typeface="UTM Avo" panose="02040603050506020204" pitchFamily="18" charset="0"/>
              </a:rPr>
              <a:t>Em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biết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lỗi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là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tốt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rồi</a:t>
            </a:r>
            <a:r>
              <a:rPr lang="en-US" sz="2300" dirty="0">
                <a:latin typeface="UTM Avo" panose="02040603050506020204" pitchFamily="18" charset="0"/>
              </a:rPr>
              <a:t>. </a:t>
            </a:r>
            <a:r>
              <a:rPr lang="en-US" sz="2300" dirty="0" err="1">
                <a:latin typeface="UTM Avo" panose="02040603050506020204" pitchFamily="18" charset="0"/>
              </a:rPr>
              <a:t>Giờ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các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em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cứ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đi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theo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đường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này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là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về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làng</a:t>
            </a:r>
            <a:r>
              <a:rPr lang="en-US" sz="2300" dirty="0">
                <a:latin typeface="UTM Avo" panose="02040603050506020204" pitchFamily="18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</a:rPr>
              <a:t>thôi</a:t>
            </a:r>
            <a:r>
              <a:rPr lang="en-US" sz="23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9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495047" y="2455787"/>
            <a:ext cx="8159768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4000" b="1" dirty="0" err="1">
                <a:latin typeface="UTM Avo" panose="02040603050506020204" pitchFamily="18" charset="0"/>
              </a:rPr>
              <a:t>Trong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bài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đọc</a:t>
            </a:r>
            <a:r>
              <a:rPr lang="en-US" sz="4000" b="1" dirty="0"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</a:rPr>
              <a:t>câu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nào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là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câu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hỏi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lịch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sự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với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người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lớn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tuổi</a:t>
            </a:r>
            <a:r>
              <a:rPr lang="vi-VN" sz="4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250891" y="655065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5EB648-97E3-44F5-B6D1-D4DF34E547BC}"/>
              </a:ext>
            </a:extLst>
          </p:cNvPr>
          <p:cNvSpPr txBox="1"/>
          <p:nvPr/>
        </p:nvSpPr>
        <p:spPr>
          <a:xfrm>
            <a:off x="467338" y="3810000"/>
            <a:ext cx="8237957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Chào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mã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bọn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ạ?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A5EA90-B1E0-4397-B7A9-8F121964F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01" y="268106"/>
            <a:ext cx="1140177" cy="1829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42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489185" y="2362200"/>
            <a:ext cx="8159768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Dựa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vào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bài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đọc</a:t>
            </a:r>
            <a:r>
              <a:rPr lang="en-US" sz="4000" b="1" dirty="0"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</a:rPr>
              <a:t>nói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tiếp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các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câu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dưới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đây</a:t>
            </a:r>
            <a:r>
              <a:rPr lang="en-US" sz="4000" b="1" dirty="0">
                <a:latin typeface="UTM Avo" panose="02040603050506020204" pitchFamily="18" charset="0"/>
              </a:rPr>
              <a:t>:</a:t>
            </a:r>
            <a:endParaRPr lang="vi-VN" sz="4000" b="1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AF3651-CAA0-4A17-9F3F-2FB7B70976FB}"/>
              </a:ext>
            </a:extLst>
          </p:cNvPr>
          <p:cNvSpPr txBox="1"/>
          <p:nvPr/>
        </p:nvSpPr>
        <p:spPr>
          <a:xfrm>
            <a:off x="489185" y="3690257"/>
            <a:ext cx="8159768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89" indent="-457189" algn="just">
              <a:buAutoNum type="alphaLcPeriod"/>
            </a:pPr>
            <a:r>
              <a:rPr lang="en-US" sz="4000" dirty="0" err="1">
                <a:latin typeface="UTM Avo" panose="02040603050506020204" pitchFamily="18" charset="0"/>
              </a:rPr>
              <a:t>Muốn</a:t>
            </a:r>
            <a:r>
              <a:rPr lang="en-US" sz="4000" dirty="0">
                <a:latin typeface="UTM Avo" panose="02040603050506020204" pitchFamily="18" charset="0"/>
              </a:rPr>
              <a:t> ai </a:t>
            </a:r>
            <a:r>
              <a:rPr lang="en-US" sz="4000" dirty="0" err="1">
                <a:latin typeface="UTM Avo" panose="02040603050506020204" pitchFamily="18" charset="0"/>
              </a:rPr>
              <a:t>đó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giúp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cần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phải</a:t>
            </a:r>
            <a:r>
              <a:rPr lang="en-US" sz="4000" dirty="0">
                <a:latin typeface="UTM Avo" panose="02040603050506020204" pitchFamily="18" charset="0"/>
              </a:rPr>
              <a:t> (……).</a:t>
            </a:r>
          </a:p>
          <a:p>
            <a:pPr algn="just"/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250891" y="655065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4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A5EA90-B1E0-4397-B7A9-8F121964F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01" y="268106"/>
            <a:ext cx="1140177" cy="1829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F18906-D4DA-4769-930A-FCD0271BE1A2}"/>
              </a:ext>
            </a:extLst>
          </p:cNvPr>
          <p:cNvSpPr txBox="1"/>
          <p:nvPr/>
        </p:nvSpPr>
        <p:spPr>
          <a:xfrm>
            <a:off x="617882" y="4310595"/>
            <a:ext cx="7687917" cy="18743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lịch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lễ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52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3" grpId="0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514600"/>
            <a:ext cx="807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UTM Avo" panose="02040603050506020204" pitchFamily="18" charset="0"/>
              </a:rPr>
              <a:t>b. </a:t>
            </a:r>
            <a:r>
              <a:rPr lang="en-US" sz="4000" b="1" dirty="0" err="1"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ai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đó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giúp</a:t>
            </a:r>
            <a:r>
              <a:rPr lang="en-US" sz="4000" b="1" dirty="0"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</a:rPr>
              <a:t>em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cần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phải</a:t>
            </a:r>
            <a:r>
              <a:rPr lang="en-US" sz="4000" b="1" dirty="0">
                <a:latin typeface="UTM Avo" panose="02040603050506020204" pitchFamily="18" charset="0"/>
              </a:rPr>
              <a:t> (……).</a:t>
            </a:r>
            <a:endParaRPr lang="vi-VN" sz="4000" b="1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0167C6-C17C-46CB-BE57-9BB18EDC207A}"/>
              </a:ext>
            </a:extLst>
          </p:cNvPr>
          <p:cNvSpPr txBox="1"/>
          <p:nvPr/>
        </p:nvSpPr>
        <p:spPr>
          <a:xfrm>
            <a:off x="533400" y="3230184"/>
            <a:ext cx="4800600" cy="935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8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59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548756" y="2593454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3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70" y="4263521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979F5CF-3AAC-4A6D-B35A-5E74ED4305A0}"/>
              </a:ext>
            </a:extLst>
          </p:cNvPr>
          <p:cNvGrpSpPr/>
          <p:nvPr/>
        </p:nvGrpSpPr>
        <p:grpSpPr>
          <a:xfrm>
            <a:off x="335627" y="863044"/>
            <a:ext cx="2194060" cy="794234"/>
            <a:chOff x="337445" y="617893"/>
            <a:chExt cx="1645545" cy="59567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8D200D-062B-4377-8916-0889E8A70EED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19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FC49C4-824E-4D52-B330-CF8B33833551}"/>
                </a:ext>
              </a:extLst>
            </p:cNvPr>
            <p:cNvSpPr txBox="1"/>
            <p:nvPr/>
          </p:nvSpPr>
          <p:spPr>
            <a:xfrm>
              <a:off x="337445" y="624946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19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8BCBE19-3CF5-42E0-B7FA-2C640E40F4E0}"/>
              </a:ext>
            </a:extLst>
          </p:cNvPr>
          <p:cNvSpPr txBox="1"/>
          <p:nvPr/>
        </p:nvSpPr>
        <p:spPr>
          <a:xfrm>
            <a:off x="2373659" y="696651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UTM Cookies" panose="02040603050506020204" pitchFamily="18" charset="0"/>
              </a:rPr>
              <a:t>CẢM ƠN ANH HÀ MÃ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708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250891" y="655065"/>
            <a:ext cx="7591660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</a:t>
            </a:r>
            <a:endParaRPr lang="en-US" sz="4800" dirty="0">
              <a:solidFill>
                <a:schemeClr val="bg2">
                  <a:lumMod val="20000"/>
                  <a:lumOff val="80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149965" y="1706850"/>
            <a:ext cx="7154436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endParaRPr lang="en-US" sz="2700" b="1" dirty="0">
              <a:solidFill>
                <a:srgbClr val="9F59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2EC643-2000-4695-AA6E-E0A5979C1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-929"/>
          <a:stretch/>
        </p:blipFill>
        <p:spPr>
          <a:xfrm>
            <a:off x="858771" y="2664253"/>
            <a:ext cx="4186195" cy="3583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6E6AF-B424-438B-8EB6-24F1D9B2FC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9" t="24511" r="13665" b="23243"/>
          <a:stretch/>
        </p:blipFill>
        <p:spPr>
          <a:xfrm>
            <a:off x="5222080" y="3266253"/>
            <a:ext cx="2957384" cy="3010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E1ABDB-C7DD-43C8-9067-EBF899569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01" y="268106"/>
            <a:ext cx="1140177" cy="1829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2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F4C8C-9B9C-484A-9F12-FB31106D5450}"/>
              </a:ext>
            </a:extLst>
          </p:cNvPr>
          <p:cNvSpPr txBox="1"/>
          <p:nvPr/>
        </p:nvSpPr>
        <p:spPr>
          <a:xfrm>
            <a:off x="1002285" y="540890"/>
            <a:ext cx="7154436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chữ hoa M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39FE48F4-44AA-40B2-94F2-4B9971E8DC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9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986" y="1648885"/>
            <a:ext cx="7556029" cy="4250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39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250891" y="655065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052613" y="3511172"/>
            <a:ext cx="8159768" cy="243143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a.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được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hoa</a:t>
            </a:r>
            <a:r>
              <a:rPr lang="en-US" sz="20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b. </a:t>
            </a:r>
            <a:r>
              <a:rPr lang="en-US" sz="2000" dirty="0" err="1">
                <a:latin typeface="UTM Avo" panose="02040603050506020204" pitchFamily="18" charset="0"/>
              </a:rPr>
              <a:t>Khoảng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giữa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tiếng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thế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c.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cao</a:t>
            </a:r>
            <a:r>
              <a:rPr lang="en-US" sz="2000" dirty="0">
                <a:latin typeface="UTM Avo" panose="02040603050506020204" pitchFamily="18" charset="0"/>
              </a:rPr>
              <a:t> 2.5 li ?</a:t>
            </a:r>
            <a:endParaRPr lang="vi-VN" sz="2000" dirty="0"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583635" y="2397125"/>
            <a:ext cx="7823765" cy="1160225"/>
            <a:chOff x="418676" y="2043957"/>
            <a:chExt cx="5867824" cy="8701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63441" y="2321907"/>
              <a:ext cx="5799243" cy="496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</a:t>
              </a:r>
              <a:r>
                <a:rPr lang="en-US" sz="33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uū</a:t>
              </a:r>
              <a:r>
                <a:rPr lang="en-US" sz="3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λμ</a:t>
              </a:r>
              <a:r>
                <a:rPr lang="en-US" sz="3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Ğ</a:t>
              </a:r>
              <a:r>
                <a:rPr lang="el-GR" sz="3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 ι</a:t>
              </a:r>
              <a:r>
                <a:rPr lang="en-US" sz="33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hĈ</a:t>
              </a:r>
              <a:r>
                <a:rPr lang="en-US" sz="3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3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juū</a:t>
              </a:r>
              <a:r>
                <a:rPr lang="en-US" sz="3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giĈ</a:t>
              </a:r>
              <a:r>
                <a:rPr lang="en-US" sz="3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</a:t>
              </a:r>
              <a:r>
                <a:rPr lang="en-US" sz="33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1052613" y="4907014"/>
            <a:ext cx="8159768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Khoảng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giữa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1 con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o.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1052613" y="4049901"/>
            <a:ext cx="1781184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M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1052613" y="5765175"/>
            <a:ext cx="8159768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M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HP001" panose="020B0603050302020204" pitchFamily="34" charset="0"/>
              </a:rPr>
              <a:t>, h, b, 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ADB07A-AC87-4B83-83E7-661735960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01" y="268106"/>
            <a:ext cx="1140177" cy="1829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19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4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250891" y="655065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4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23" y="258415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994778" y="2130497"/>
            <a:ext cx="7154436" cy="60785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1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21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</a:t>
            </a:r>
            <a:r>
              <a:rPr lang="en-US" sz="2100" b="1" i="1" dirty="0" err="1">
                <a:solidFill>
                  <a:srgbClr val="0070C0"/>
                </a:solidFill>
                <a:latin typeface="UTM Avo" panose="02040603050506020204" pitchFamily="18" charset="0"/>
              </a:rPr>
              <a:t>hai</a:t>
            </a:r>
            <a:r>
              <a:rPr lang="en-US" sz="2100" b="1" i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  <a:endParaRPr lang="en-US" sz="21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A44D6E-B41C-426F-B048-4CF66B14F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01" y="268106"/>
            <a:ext cx="1140177" cy="1829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902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Con Chim Vành Khuyên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"/>
            <a:ext cx="8763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4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903A129-F003-43D4-8209-4BB2754E6F55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76344A-AED1-42D7-A745-C7869F02B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856E65-E424-4C41-BD37-F616691F8256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9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4BD383-A7FC-43CE-944D-F7E053F67DC2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E2E47F-45E3-45E1-B1AB-3D7442D7547C}"/>
              </a:ext>
            </a:extLst>
          </p:cNvPr>
          <p:cNvGrpSpPr/>
          <p:nvPr/>
        </p:nvGrpSpPr>
        <p:grpSpPr>
          <a:xfrm>
            <a:off x="335627" y="863044"/>
            <a:ext cx="2194060" cy="794234"/>
            <a:chOff x="337445" y="617893"/>
            <a:chExt cx="1645545" cy="5956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F50B70-E0B4-4EA4-B016-21086E444177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19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9EB439-F384-4D73-996D-42312F49D730}"/>
                </a:ext>
              </a:extLst>
            </p:cNvPr>
            <p:cNvSpPr txBox="1"/>
            <p:nvPr/>
          </p:nvSpPr>
          <p:spPr>
            <a:xfrm>
              <a:off x="337445" y="624946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19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B644956-0BB5-408A-A24F-C0DFF7A45F15}"/>
              </a:ext>
            </a:extLst>
          </p:cNvPr>
          <p:cNvSpPr txBox="1"/>
          <p:nvPr/>
        </p:nvSpPr>
        <p:spPr>
          <a:xfrm>
            <a:off x="2373659" y="696651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UTM Cookies" panose="02040603050506020204" pitchFamily="18" charset="0"/>
              </a:rPr>
              <a:t>CẢM ƠN ANH HÀ MÃ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1526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00396" y="1868604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4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09FF02-DCB9-4464-AEB9-8E00D5AD7539}"/>
              </a:ext>
            </a:extLst>
          </p:cNvPr>
          <p:cNvGrpSpPr/>
          <p:nvPr/>
        </p:nvGrpSpPr>
        <p:grpSpPr>
          <a:xfrm>
            <a:off x="335627" y="863044"/>
            <a:ext cx="2194060" cy="794234"/>
            <a:chOff x="337445" y="617893"/>
            <a:chExt cx="1645545" cy="59567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5F8297-610A-4DDA-ADC9-F0492A91573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19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61982A-5937-4E5C-81CA-20C9051BAB4A}"/>
                </a:ext>
              </a:extLst>
            </p:cNvPr>
            <p:cNvSpPr txBox="1"/>
            <p:nvPr/>
          </p:nvSpPr>
          <p:spPr>
            <a:xfrm>
              <a:off x="337445" y="624946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19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33B224C-2EE6-442C-A8F5-7F1249C59FD3}"/>
              </a:ext>
            </a:extLst>
          </p:cNvPr>
          <p:cNvSpPr txBox="1"/>
          <p:nvPr/>
        </p:nvSpPr>
        <p:spPr>
          <a:xfrm>
            <a:off x="2373659" y="696651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UTM Cookies" panose="02040603050506020204" pitchFamily="18" charset="0"/>
              </a:rPr>
              <a:t>CẢM ƠN ANH HÀ MÃ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822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238008" y="56953"/>
            <a:ext cx="8829791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2362200" y="1035273"/>
            <a:ext cx="5029200" cy="86824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02BF4-6DF0-4A32-91B1-B2063BC0E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773" y="2001789"/>
            <a:ext cx="8521060" cy="2207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92D432-83E1-4628-974B-2C1A2F739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40" y="4300007"/>
            <a:ext cx="8532093" cy="220752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60604" y="665963"/>
            <a:ext cx="28493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48400" y="644191"/>
            <a:ext cx="1175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00" y="1273628"/>
            <a:ext cx="48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3973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10071-22DA-4050-AB77-18DEB0E6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228600" y="249351"/>
            <a:ext cx="8763000" cy="4170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6C2BD7-64E5-4A78-9646-8ACAE7EA558C}"/>
              </a:ext>
            </a:extLst>
          </p:cNvPr>
          <p:cNvSpPr txBox="1"/>
          <p:nvPr/>
        </p:nvSpPr>
        <p:spPr>
          <a:xfrm>
            <a:off x="145471" y="4724400"/>
            <a:ext cx="8773447" cy="677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Dê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cún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8B06D4-528E-4E84-9C7E-D47837BF8C6D}"/>
              </a:ext>
            </a:extLst>
          </p:cNvPr>
          <p:cNvSpPr txBox="1"/>
          <p:nvPr/>
        </p:nvSpPr>
        <p:spPr>
          <a:xfrm>
            <a:off x="145471" y="5486400"/>
            <a:ext cx="8998529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41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41C8D2-CA6B-41F8-881B-FDFBDEEFBE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304800" y="304799"/>
            <a:ext cx="8610600" cy="4419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5D59B0-A393-49DB-A925-5E1C36399E29}"/>
              </a:ext>
            </a:extLst>
          </p:cNvPr>
          <p:cNvSpPr txBox="1"/>
          <p:nvPr/>
        </p:nvSpPr>
        <p:spPr>
          <a:xfrm>
            <a:off x="152399" y="4938908"/>
            <a:ext cx="8508059" cy="677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Dê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hươu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1C7224-1001-4AAD-AB4D-10114886CF8B}"/>
              </a:ext>
            </a:extLst>
          </p:cNvPr>
          <p:cNvSpPr txBox="1"/>
          <p:nvPr/>
        </p:nvSpPr>
        <p:spPr>
          <a:xfrm>
            <a:off x="152400" y="5626898"/>
            <a:ext cx="8763000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803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6C2BD7-64E5-4A78-9646-8ACAE7EA558C}"/>
              </a:ext>
            </a:extLst>
          </p:cNvPr>
          <p:cNvSpPr txBox="1"/>
          <p:nvPr/>
        </p:nvSpPr>
        <p:spPr>
          <a:xfrm>
            <a:off x="204668" y="4800600"/>
            <a:ext cx="8558331" cy="677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dê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phật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ý?</a:t>
            </a:r>
            <a:endParaRPr lang="vi-VN" sz="3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8B06D4-528E-4E84-9C7E-D47837BF8C6D}"/>
              </a:ext>
            </a:extLst>
          </p:cNvPr>
          <p:cNvSpPr txBox="1"/>
          <p:nvPr/>
        </p:nvSpPr>
        <p:spPr>
          <a:xfrm>
            <a:off x="215554" y="5539813"/>
            <a:ext cx="8536560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1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152400"/>
            <a:ext cx="10668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94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5D59B0-A393-49DB-A925-5E1C36399E29}"/>
              </a:ext>
            </a:extLst>
          </p:cNvPr>
          <p:cNvSpPr txBox="1"/>
          <p:nvPr/>
        </p:nvSpPr>
        <p:spPr>
          <a:xfrm>
            <a:off x="49483" y="4352096"/>
            <a:ext cx="9053944" cy="677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Cún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hà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mã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đỡ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1C7224-1001-4AAD-AB4D-10114886CF8B}"/>
              </a:ext>
            </a:extLst>
          </p:cNvPr>
          <p:cNvSpPr txBox="1"/>
          <p:nvPr/>
        </p:nvSpPr>
        <p:spPr>
          <a:xfrm>
            <a:off x="-7916" y="5029200"/>
            <a:ext cx="9144000" cy="169276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Cún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đã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anh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hà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mã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rất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lịch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sự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: “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Chào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anh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hà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mã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anh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giúp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bọn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qua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sông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ạ?”.</a:t>
            </a:r>
          </a:p>
          <a:p>
            <a:pPr algn="just"/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Dê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con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xấu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hổ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xin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lỗi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anh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hà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mã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C:\Users\Admin\Desktop\2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76200"/>
            <a:ext cx="877685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54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10071-22DA-4050-AB77-18DEB0E68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10885" y="64295"/>
            <a:ext cx="4027715" cy="226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41C8D2-CA6B-41F8-881B-FDFBDEEFB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4561146" y="20243"/>
            <a:ext cx="4430453" cy="2305097"/>
          </a:xfrm>
          <a:prstGeom prst="rect">
            <a:avLst/>
          </a:prstGeom>
        </p:spPr>
      </p:pic>
      <p:pic>
        <p:nvPicPr>
          <p:cNvPr id="4" name="Picture 2" descr="C:\Users\Admin\Desktop\1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439" y="3106385"/>
            <a:ext cx="4968585" cy="22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2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57" y="3084614"/>
            <a:ext cx="4388428" cy="22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AFC734-4242-4F64-B946-4B267105F6E4}"/>
              </a:ext>
            </a:extLst>
          </p:cNvPr>
          <p:cNvSpPr txBox="1"/>
          <p:nvPr/>
        </p:nvSpPr>
        <p:spPr>
          <a:xfrm>
            <a:off x="10885" y="2133600"/>
            <a:ext cx="4299858" cy="92332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167462-1A54-4B3B-A0EB-7D1B824C6B16}"/>
              </a:ext>
            </a:extLst>
          </p:cNvPr>
          <p:cNvSpPr/>
          <p:nvPr/>
        </p:nvSpPr>
        <p:spPr>
          <a:xfrm>
            <a:off x="4593771" y="2134366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DC4588-99D9-4905-AA3D-718E49277675}"/>
              </a:ext>
            </a:extLst>
          </p:cNvPr>
          <p:cNvSpPr/>
          <p:nvPr/>
        </p:nvSpPr>
        <p:spPr>
          <a:xfrm>
            <a:off x="63828" y="5334000"/>
            <a:ext cx="4299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213CD8-8D27-4F2B-8C8E-56B0899D421D}"/>
              </a:ext>
            </a:extLst>
          </p:cNvPr>
          <p:cNvSpPr txBox="1"/>
          <p:nvPr/>
        </p:nvSpPr>
        <p:spPr>
          <a:xfrm>
            <a:off x="4326328" y="5251968"/>
            <a:ext cx="4802086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ạ?”.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xấu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6183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-21771" y="-129100"/>
            <a:ext cx="9144000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05542" y="53336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90800" y="522513"/>
            <a:ext cx="2438400" cy="108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544" y="1175658"/>
            <a:ext cx="2438400" cy="108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6301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10071-22DA-4050-AB77-18DEB0E68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10885" y="64295"/>
            <a:ext cx="9133115" cy="679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11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41C8D2-CA6B-41F8-881B-FDFBDEEFB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152400" y="21798"/>
            <a:ext cx="8839200" cy="660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3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789775" y="-23125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7621" y="-2312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1032882" y="457200"/>
            <a:ext cx="7154436" cy="6919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228600" y="1371600"/>
            <a:ext cx="8763000" cy="430886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rủ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cún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vào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rừng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chơi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khi</a:t>
            </a:r>
            <a:r>
              <a:rPr lang="en-US" sz="3400" dirty="0">
                <a:latin typeface="UTM Avo" panose="02040603050506020204" pitchFamily="18" charset="0"/>
              </a:rPr>
              <a:t> quay </a:t>
            </a:r>
            <a:r>
              <a:rPr lang="en-US" sz="3400" dirty="0" err="1">
                <a:latin typeface="UTM Avo" panose="02040603050506020204" pitchFamily="18" charset="0"/>
              </a:rPr>
              <a:t>về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thì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bị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đường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Gặp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cô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hươu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hỏi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Cô</a:t>
            </a:r>
            <a:r>
              <a:rPr lang="en-US" sz="3400" dirty="0">
                <a:latin typeface="UTM Avo" panose="02040603050506020204" pitchFamily="18" charset="0"/>
              </a:rPr>
              <a:t> kia, </a:t>
            </a:r>
            <a:r>
              <a:rPr lang="en-US" sz="3400" dirty="0" err="1">
                <a:latin typeface="UTM Avo" panose="02040603050506020204" pitchFamily="18" charset="0"/>
              </a:rPr>
              <a:t>về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lối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nào</a:t>
            </a:r>
            <a:r>
              <a:rPr lang="en-US" sz="3400" dirty="0">
                <a:latin typeface="UTM Avo" panose="02040603050506020204" pitchFamily="18" charset="0"/>
              </a:rPr>
              <a:t>?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Không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400" dirty="0">
                <a:latin typeface="UTM Avo" panose="02040603050506020204" pitchFamily="18" charset="0"/>
              </a:rPr>
              <a:t>. – </a:t>
            </a:r>
            <a:r>
              <a:rPr lang="en-US" sz="3400" dirty="0" err="1">
                <a:latin typeface="UTM Avo" panose="02040603050506020204" pitchFamily="18" charset="0"/>
              </a:rPr>
              <a:t>Hươu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lắc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đầu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bỏ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tiếp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tới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một</a:t>
            </a:r>
            <a:r>
              <a:rPr lang="en-US" sz="3400" dirty="0">
                <a:latin typeface="UTM Avo" panose="02040603050506020204" pitchFamily="18" charset="0"/>
              </a:rPr>
              <a:t> con </a:t>
            </a:r>
            <a:r>
              <a:rPr lang="en-US" sz="3400" dirty="0" err="1">
                <a:latin typeface="UTM Avo" panose="02040603050506020204" pitchFamily="18" charset="0"/>
              </a:rPr>
              <a:t>sông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thấy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to: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Bọn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tôi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muốn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về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làng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hãy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bọn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tôi</a:t>
            </a:r>
            <a:r>
              <a:rPr lang="en-US" sz="3400" dirty="0">
                <a:latin typeface="UTM Avo" panose="02040603050506020204" pitchFamily="18" charset="0"/>
              </a:rPr>
              <a:t> qua </a:t>
            </a:r>
            <a:r>
              <a:rPr lang="en-US" sz="3400" dirty="0" err="1">
                <a:latin typeface="UTM Avo" panose="02040603050506020204" pitchFamily="18" charset="0"/>
              </a:rPr>
              <a:t>sông</a:t>
            </a:r>
            <a:r>
              <a:rPr lang="en-US" sz="3400" dirty="0">
                <a:latin typeface="UTM Avo" panose="020406030505060202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312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1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7106"/>
            <a:ext cx="9829800" cy="68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401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2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8" y="31102"/>
            <a:ext cx="8868642" cy="66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050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9116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65DBB9F-51D7-43B6-A842-0D193087139C}"/>
              </a:ext>
            </a:extLst>
          </p:cNvPr>
          <p:cNvSpPr txBox="1"/>
          <p:nvPr/>
        </p:nvSpPr>
        <p:spPr>
          <a:xfrm>
            <a:off x="2394857" y="-152400"/>
            <a:ext cx="5066502" cy="9358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6BF112-7DE3-4A5B-8415-04B80957A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571" y="946848"/>
            <a:ext cx="8422857" cy="27869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DA8295-834A-4770-B512-86441A5FA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161" y="3886200"/>
            <a:ext cx="8339107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83851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10071-22DA-4050-AB77-18DEB0E68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10885" y="64295"/>
            <a:ext cx="9133115" cy="679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45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41C8D2-CA6B-41F8-881B-FDFBDEEFB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152400" y="21798"/>
            <a:ext cx="8839200" cy="660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00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1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7106"/>
            <a:ext cx="9829800" cy="68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71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2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8" y="31102"/>
            <a:ext cx="8868642" cy="66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4669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65DBB9F-51D7-43B6-A842-0D193087139C}"/>
              </a:ext>
            </a:extLst>
          </p:cNvPr>
          <p:cNvSpPr txBox="1"/>
          <p:nvPr/>
        </p:nvSpPr>
        <p:spPr>
          <a:xfrm>
            <a:off x="2394857" y="-152400"/>
            <a:ext cx="5066502" cy="9358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6BF112-7DE3-4A5B-8415-04B80957A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571" y="946848"/>
            <a:ext cx="8422857" cy="27869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DA8295-834A-4770-B512-86441A5FA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161" y="3886200"/>
            <a:ext cx="8339107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9383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A41E64-99F6-4801-BDC4-33A47C239C0A}"/>
              </a:ext>
            </a:extLst>
          </p:cNvPr>
          <p:cNvSpPr txBox="1"/>
          <p:nvPr/>
        </p:nvSpPr>
        <p:spPr>
          <a:xfrm>
            <a:off x="0" y="152400"/>
            <a:ext cx="8991599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Friendly kids greeting each other waving hands and">
            <a:extLst>
              <a:ext uri="{FF2B5EF4-FFF2-40B4-BE49-F238E27FC236}">
                <a16:creationId xmlns:a16="http://schemas.microsoft.com/office/drawing/2014/main" id="{25E99769-C596-416C-8383-297D8B2E3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16900" r="7748" b="24719"/>
          <a:stretch/>
        </p:blipFill>
        <p:spPr bwMode="auto">
          <a:xfrm>
            <a:off x="1715912" y="2339214"/>
            <a:ext cx="5433717" cy="4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315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789775" y="-23125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7621" y="-2312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789775" y="343852"/>
            <a:ext cx="7154436" cy="6919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221673" y="1295400"/>
            <a:ext cx="8763000" cy="483208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phật</a:t>
            </a:r>
            <a:r>
              <a:rPr lang="en-US" sz="3400" dirty="0">
                <a:latin typeface="UTM Avo" panose="02040603050506020204" pitchFamily="18" charset="0"/>
              </a:rPr>
              <a:t> ý, </a:t>
            </a:r>
            <a:r>
              <a:rPr lang="en-US" sz="3400" dirty="0" err="1">
                <a:latin typeface="UTM Avo" panose="02040603050506020204" pitchFamily="18" charset="0"/>
              </a:rPr>
              <a:t>định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bỏ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Thấy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vậy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cún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Chào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giúp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bọn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qua </a:t>
            </a:r>
            <a:r>
              <a:rPr lang="en-US" sz="3400" dirty="0" err="1">
                <a:latin typeface="UTM Avo" panose="02040603050506020204" pitchFamily="18" charset="0"/>
              </a:rPr>
              <a:t>sông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được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không</a:t>
            </a:r>
            <a:r>
              <a:rPr lang="en-US" sz="3400" dirty="0">
                <a:latin typeface="UTM Avo" panose="02040603050506020204" pitchFamily="18" charset="0"/>
              </a:rPr>
              <a:t> ạ?</a:t>
            </a:r>
          </a:p>
          <a:p>
            <a:pPr marL="380990" indent="-380990" algn="just">
              <a:buFontTx/>
              <a:buChar char="-"/>
            </a:pPr>
            <a:r>
              <a:rPr lang="vi-VN" sz="3400" dirty="0">
                <a:latin typeface="UTM Avo" panose="02040603050506020204" pitchFamily="18" charset="0"/>
              </a:rPr>
              <a:t>Đượ</a:t>
            </a:r>
            <a:r>
              <a:rPr lang="en-US" sz="3400" dirty="0">
                <a:latin typeface="UTM Avo" panose="02040603050506020204" pitchFamily="18" charset="0"/>
              </a:rPr>
              <a:t>c </a:t>
            </a:r>
            <a:r>
              <a:rPr lang="en-US" sz="3400" dirty="0" err="1">
                <a:latin typeface="UTM Avo" panose="02040603050506020204" pitchFamily="18" charset="0"/>
              </a:rPr>
              <a:t>chứ</a:t>
            </a:r>
            <a:r>
              <a:rPr lang="en-US" sz="3400" dirty="0">
                <a:latin typeface="UTM Avo" panose="02040603050506020204" pitchFamily="18" charset="0"/>
              </a:rPr>
              <a:t>!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ngoan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quá</a:t>
            </a:r>
            <a:r>
              <a:rPr lang="en-US" sz="3400" dirty="0">
                <a:latin typeface="UTM Avo" panose="02040603050506020204" pitchFamily="18" charset="0"/>
              </a:rPr>
              <a:t>! – </a:t>
            </a:r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vui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vẻ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Cảm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ơn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! – </a:t>
            </a:r>
            <a:r>
              <a:rPr lang="en-US" sz="3400" dirty="0" err="1">
                <a:latin typeface="UTM Avo" panose="02040603050506020204" pitchFamily="18" charset="0"/>
              </a:rPr>
              <a:t>Cún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đáp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 quay sang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nhỏ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Cậu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quên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lời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cô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dặn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 à? </a:t>
            </a:r>
            <a:r>
              <a:rPr lang="en-US" sz="3400" dirty="0" err="1">
                <a:latin typeface="UTM Avo" panose="02040603050506020204" pitchFamily="18" charset="0"/>
              </a:rPr>
              <a:t>Muốn</a:t>
            </a:r>
            <a:r>
              <a:rPr lang="en-US" sz="3400" dirty="0">
                <a:latin typeface="UTM Avo" panose="02040603050506020204" pitchFamily="18" charset="0"/>
              </a:rPr>
              <a:t> ai </a:t>
            </a:r>
            <a:r>
              <a:rPr lang="en-US" sz="3400" dirty="0" err="1">
                <a:latin typeface="UTM Avo" panose="02040603050506020204" pitchFamily="18" charset="0"/>
              </a:rPr>
              <a:t>đó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giúp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phải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hỏi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một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cách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lịch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sự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còn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khi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họ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giúp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mình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phải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“</a:t>
            </a:r>
            <a:r>
              <a:rPr lang="en-US" sz="3400" dirty="0" err="1">
                <a:latin typeface="UTM Avo" panose="02040603050506020204" pitchFamily="18" charset="0"/>
              </a:rPr>
              <a:t>cảm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ơn</a:t>
            </a:r>
            <a:r>
              <a:rPr lang="en-US" sz="3400" dirty="0">
                <a:latin typeface="UTM Avo" panose="02040603050506020204" pitchFamily="18" charset="0"/>
              </a:rPr>
              <a:t>”!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23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Tiếng chào theo em (4)">
            <a:hlinkClick r:id="" action="ppaction://media"/>
            <a:extLst>
              <a:ext uri="{FF2B5EF4-FFF2-40B4-BE49-F238E27FC236}">
                <a16:creationId xmlns:a16="http://schemas.microsoft.com/office/drawing/2014/main" id="{A2C701AC-0115-47D7-9469-F31963E81A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5800" y="0"/>
            <a:ext cx="105918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6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789775" y="-23125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7621" y="-2312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810557" y="560571"/>
            <a:ext cx="7154436" cy="6919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249382" y="1600200"/>
            <a:ext cx="8763000" cy="37856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con </a:t>
            </a:r>
            <a:r>
              <a:rPr lang="en-US" sz="3400" dirty="0" err="1">
                <a:latin typeface="UTM Avo" panose="02040603050506020204" pitchFamily="18" charset="0"/>
              </a:rPr>
              <a:t>hơi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xấu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hổ</a:t>
            </a:r>
            <a:r>
              <a:rPr lang="en-US" sz="3400" dirty="0">
                <a:latin typeface="UTM Avo" panose="02040603050506020204" pitchFamily="18" charset="0"/>
              </a:rPr>
              <a:t>. Sang </a:t>
            </a:r>
            <a:r>
              <a:rPr lang="en-US" sz="3400" dirty="0" err="1">
                <a:latin typeface="UTM Avo" panose="02040603050506020204" pitchFamily="18" charset="0"/>
              </a:rPr>
              <a:t>bên</a:t>
            </a:r>
            <a:r>
              <a:rPr lang="en-US" sz="3400" dirty="0">
                <a:latin typeface="UTM Avo" panose="02040603050506020204" pitchFamily="18" charset="0"/>
              </a:rPr>
              <a:t> kia </a:t>
            </a:r>
            <a:r>
              <a:rPr lang="en-US" sz="3400" dirty="0" err="1">
                <a:latin typeface="UTM Avo" panose="02040603050506020204" pitchFamily="18" charset="0"/>
              </a:rPr>
              <a:t>sông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Cảm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ơn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giúp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mình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sai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xin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lỗi</a:t>
            </a:r>
            <a:r>
              <a:rPr lang="en-US" sz="3400" dirty="0">
                <a:latin typeface="UTM Avo" panose="02040603050506020204" pitchFamily="18" charset="0"/>
              </a:rPr>
              <a:t> ạ!</a:t>
            </a:r>
          </a:p>
          <a:p>
            <a:pPr algn="just"/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mỉm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cười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3400" dirty="0">
                <a:latin typeface="UTM Avo" panose="02040603050506020204" pitchFamily="18" charset="0"/>
              </a:rPr>
              <a:t>-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lỗi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tốt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Giờ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cứ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theo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đường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này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về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thôi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30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789775" y="-23125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7621" y="-2312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1032882" y="457200"/>
            <a:ext cx="7154436" cy="6919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455826" y="1371600"/>
            <a:ext cx="8534400" cy="430886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rủ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cún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vào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rừng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chơi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khi</a:t>
            </a:r>
            <a:r>
              <a:rPr lang="en-US" sz="3400" dirty="0">
                <a:latin typeface="UTM Avo" panose="02040603050506020204" pitchFamily="18" charset="0"/>
              </a:rPr>
              <a:t> quay </a:t>
            </a:r>
            <a:r>
              <a:rPr lang="en-US" sz="3400" dirty="0" err="1">
                <a:latin typeface="UTM Avo" panose="02040603050506020204" pitchFamily="18" charset="0"/>
              </a:rPr>
              <a:t>về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thì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bị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đường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Gặp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cô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hươu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hỏi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Cô</a:t>
            </a:r>
            <a:r>
              <a:rPr lang="en-US" sz="3400" dirty="0">
                <a:latin typeface="UTM Avo" panose="02040603050506020204" pitchFamily="18" charset="0"/>
              </a:rPr>
              <a:t> kia, </a:t>
            </a:r>
            <a:r>
              <a:rPr lang="en-US" sz="3400" dirty="0" err="1">
                <a:latin typeface="UTM Avo" panose="02040603050506020204" pitchFamily="18" charset="0"/>
              </a:rPr>
              <a:t>về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lối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nào</a:t>
            </a:r>
            <a:r>
              <a:rPr lang="en-US" sz="3400" dirty="0">
                <a:latin typeface="UTM Avo" panose="02040603050506020204" pitchFamily="18" charset="0"/>
              </a:rPr>
              <a:t>?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Không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400" dirty="0">
                <a:latin typeface="UTM Avo" panose="02040603050506020204" pitchFamily="18" charset="0"/>
              </a:rPr>
              <a:t>. – </a:t>
            </a:r>
            <a:r>
              <a:rPr lang="en-US" sz="3400" dirty="0" err="1">
                <a:latin typeface="UTM Avo" panose="02040603050506020204" pitchFamily="18" charset="0"/>
              </a:rPr>
              <a:t>Hươu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lắc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đầu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bỏ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tiếp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tới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một</a:t>
            </a:r>
            <a:r>
              <a:rPr lang="en-US" sz="3400" dirty="0">
                <a:latin typeface="UTM Avo" panose="02040603050506020204" pitchFamily="18" charset="0"/>
              </a:rPr>
              <a:t> con </a:t>
            </a:r>
            <a:r>
              <a:rPr lang="en-US" sz="3400" dirty="0" err="1">
                <a:latin typeface="UTM Avo" panose="02040603050506020204" pitchFamily="18" charset="0"/>
              </a:rPr>
              <a:t>sông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thấy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to: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Bọn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tôi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muốn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về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làng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hãy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bọn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tôi</a:t>
            </a:r>
            <a:r>
              <a:rPr lang="en-US" sz="3400" dirty="0">
                <a:latin typeface="UTM Avo" panose="02040603050506020204" pitchFamily="18" charset="0"/>
              </a:rPr>
              <a:t> qua </a:t>
            </a:r>
            <a:r>
              <a:rPr lang="en-US" sz="3400" dirty="0" err="1">
                <a:latin typeface="UTM Avo" panose="02040603050506020204" pitchFamily="18" charset="0"/>
              </a:rPr>
              <a:t>sông</a:t>
            </a:r>
            <a:r>
              <a:rPr lang="en-US" sz="3400" dirty="0"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CE315-47CC-48A3-AD46-13BD3670F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7" y="1538377"/>
            <a:ext cx="406360" cy="3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8DAF4-4C41-4E60-B7B9-28433517DDE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7" y="3536926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264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789775" y="-23125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7621" y="-2312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789775" y="343852"/>
            <a:ext cx="7154436" cy="6919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221673" y="1295400"/>
            <a:ext cx="8763000" cy="483208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phật</a:t>
            </a:r>
            <a:r>
              <a:rPr lang="en-US" sz="3400" dirty="0">
                <a:latin typeface="UTM Avo" panose="02040603050506020204" pitchFamily="18" charset="0"/>
              </a:rPr>
              <a:t> ý, </a:t>
            </a:r>
            <a:r>
              <a:rPr lang="en-US" sz="3400" dirty="0" err="1">
                <a:latin typeface="UTM Avo" panose="02040603050506020204" pitchFamily="18" charset="0"/>
              </a:rPr>
              <a:t>định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bỏ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Thấy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vậy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cún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Chào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giúp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bọn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qua </a:t>
            </a:r>
            <a:r>
              <a:rPr lang="en-US" sz="3400" dirty="0" err="1">
                <a:latin typeface="UTM Avo" panose="02040603050506020204" pitchFamily="18" charset="0"/>
              </a:rPr>
              <a:t>sông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được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không</a:t>
            </a:r>
            <a:r>
              <a:rPr lang="en-US" sz="3400" dirty="0">
                <a:latin typeface="UTM Avo" panose="02040603050506020204" pitchFamily="18" charset="0"/>
              </a:rPr>
              <a:t> ạ?</a:t>
            </a:r>
          </a:p>
          <a:p>
            <a:pPr marL="380990" indent="-380990" algn="just">
              <a:buFontTx/>
              <a:buChar char="-"/>
            </a:pPr>
            <a:r>
              <a:rPr lang="vi-VN" sz="3400" dirty="0">
                <a:latin typeface="UTM Avo" panose="02040603050506020204" pitchFamily="18" charset="0"/>
              </a:rPr>
              <a:t>Đượ</a:t>
            </a:r>
            <a:r>
              <a:rPr lang="en-US" sz="3400" dirty="0">
                <a:latin typeface="UTM Avo" panose="02040603050506020204" pitchFamily="18" charset="0"/>
              </a:rPr>
              <a:t>c </a:t>
            </a:r>
            <a:r>
              <a:rPr lang="en-US" sz="3400" dirty="0" err="1">
                <a:latin typeface="UTM Avo" panose="02040603050506020204" pitchFamily="18" charset="0"/>
              </a:rPr>
              <a:t>chứ</a:t>
            </a:r>
            <a:r>
              <a:rPr lang="en-US" sz="3400" dirty="0">
                <a:latin typeface="UTM Avo" panose="02040603050506020204" pitchFamily="18" charset="0"/>
              </a:rPr>
              <a:t>!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ngoan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quá</a:t>
            </a:r>
            <a:r>
              <a:rPr lang="en-US" sz="3400" dirty="0">
                <a:latin typeface="UTM Avo" panose="02040603050506020204" pitchFamily="18" charset="0"/>
              </a:rPr>
              <a:t>! – </a:t>
            </a:r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vui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vẻ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Cảm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ơn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! – </a:t>
            </a:r>
            <a:r>
              <a:rPr lang="en-US" sz="3400" dirty="0" err="1">
                <a:latin typeface="UTM Avo" panose="02040603050506020204" pitchFamily="18" charset="0"/>
              </a:rPr>
              <a:t>Cún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đáp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 quay sang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nhỏ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Cậu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quên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lời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cô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dặn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 à? </a:t>
            </a:r>
            <a:r>
              <a:rPr lang="en-US" sz="3400" dirty="0" err="1">
                <a:latin typeface="UTM Avo" panose="02040603050506020204" pitchFamily="18" charset="0"/>
              </a:rPr>
              <a:t>Muốn</a:t>
            </a:r>
            <a:r>
              <a:rPr lang="en-US" sz="3400" dirty="0">
                <a:latin typeface="UTM Avo" panose="02040603050506020204" pitchFamily="18" charset="0"/>
              </a:rPr>
              <a:t> ai </a:t>
            </a:r>
            <a:r>
              <a:rPr lang="en-US" sz="3400" dirty="0" err="1">
                <a:latin typeface="UTM Avo" panose="02040603050506020204" pitchFamily="18" charset="0"/>
              </a:rPr>
              <a:t>đó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giúp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phải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hỏi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một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cách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lịch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sự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còn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khi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họ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giúp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mình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phải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“</a:t>
            </a:r>
            <a:r>
              <a:rPr lang="en-US" sz="3400" dirty="0" err="1">
                <a:latin typeface="UTM Avo" panose="02040603050506020204" pitchFamily="18" charset="0"/>
              </a:rPr>
              <a:t>cảm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ơn</a:t>
            </a:r>
            <a:r>
              <a:rPr lang="en-US" sz="3400" dirty="0">
                <a:latin typeface="UTM Avo" panose="02040603050506020204" pitchFamily="18" charset="0"/>
              </a:rPr>
              <a:t>”!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18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789775" y="-23125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7621" y="-2312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810557" y="560571"/>
            <a:ext cx="7154436" cy="6919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455826" y="1600200"/>
            <a:ext cx="8556556" cy="37856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con </a:t>
            </a:r>
            <a:r>
              <a:rPr lang="en-US" sz="3400" dirty="0" err="1">
                <a:latin typeface="UTM Avo" panose="02040603050506020204" pitchFamily="18" charset="0"/>
              </a:rPr>
              <a:t>hơi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xấu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hổ</a:t>
            </a:r>
            <a:r>
              <a:rPr lang="en-US" sz="3400" dirty="0">
                <a:latin typeface="UTM Avo" panose="02040603050506020204" pitchFamily="18" charset="0"/>
              </a:rPr>
              <a:t>. Sang </a:t>
            </a:r>
            <a:r>
              <a:rPr lang="en-US" sz="3400" dirty="0" err="1">
                <a:latin typeface="UTM Avo" panose="02040603050506020204" pitchFamily="18" charset="0"/>
              </a:rPr>
              <a:t>bên</a:t>
            </a:r>
            <a:r>
              <a:rPr lang="en-US" sz="3400" dirty="0">
                <a:latin typeface="UTM Avo" panose="02040603050506020204" pitchFamily="18" charset="0"/>
              </a:rPr>
              <a:t> kia </a:t>
            </a:r>
            <a:r>
              <a:rPr lang="en-US" sz="3400" dirty="0" err="1">
                <a:latin typeface="UTM Avo" panose="02040603050506020204" pitchFamily="18" charset="0"/>
              </a:rPr>
              <a:t>sông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dê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Cảm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ơn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anh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giúp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mình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sai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xin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lỗi</a:t>
            </a:r>
            <a:r>
              <a:rPr lang="en-US" sz="3400" dirty="0">
                <a:latin typeface="UTM Avo" panose="02040603050506020204" pitchFamily="18" charset="0"/>
              </a:rPr>
              <a:t> ạ!</a:t>
            </a:r>
          </a:p>
          <a:p>
            <a:pPr algn="just"/>
            <a:r>
              <a:rPr lang="en-US" sz="3400" dirty="0" err="1">
                <a:latin typeface="UTM Avo" panose="02040603050506020204" pitchFamily="18" charset="0"/>
              </a:rPr>
              <a:t>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mỉm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cười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3400" dirty="0">
                <a:latin typeface="UTM Avo" panose="02040603050506020204" pitchFamily="18" charset="0"/>
              </a:rPr>
              <a:t>-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lỗi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tốt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Giờ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em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cứ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theo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đường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này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về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thôi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D2F84-E580-448E-93C1-6CDC4D1BC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2" y="1752600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68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1733</Words>
  <Application>Microsoft Office PowerPoint</Application>
  <PresentationFormat>On-screen Show (4:3)</PresentationFormat>
  <Paragraphs>170</Paragraphs>
  <Slides>50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HP001</vt:lpstr>
      <vt:lpstr>HP001 4 hàng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39</cp:revision>
  <dcterms:created xsi:type="dcterms:W3CDTF">2022-04-03T22:28:04Z</dcterms:created>
  <dcterms:modified xsi:type="dcterms:W3CDTF">2024-04-01T07:13:11Z</dcterms:modified>
</cp:coreProperties>
</file>