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379" r:id="rId3"/>
    <p:sldId id="381" r:id="rId4"/>
    <p:sldId id="264" r:id="rId5"/>
    <p:sldId id="265" r:id="rId6"/>
    <p:sldId id="386" r:id="rId7"/>
    <p:sldId id="387" r:id="rId8"/>
    <p:sldId id="3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-84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30E272-091F-499F-B377-FC88C72A8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CF5E82-CD94-439A-A7C8-BD7C92E47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1FA87B-434D-4664-B2D5-85E299D0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282B-98C1-47A6-A9AF-40173D56D65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D14317-CAD0-493B-97A6-0EF28B05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A892B6-7B98-48FF-A1FE-AEA2063D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9672-E06B-42FC-90A0-446D8266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8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D9F5E-F138-43D7-9AE6-F5CA2940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524B6F-9384-4583-A857-09E1D26DD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D3CE53-581C-4F0A-972E-23376EEB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282B-98C1-47A6-A9AF-40173D56D65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9C2AE7-6866-4124-B0A7-E0A9F10F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614FCF-215E-475D-9B78-5AD71A25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9672-E06B-42FC-90A0-446D8266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7D9EC5F-6580-418E-B7FA-EDFF27AAF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A9595F-DE8F-41E4-8B32-104FE40BC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A89DE4-F7BC-4C6D-9736-F0ABFE09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282B-98C1-47A6-A9AF-40173D56D65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1B6B2D-CADF-427B-AF3D-32D847B1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31E3D7-5C9E-48B6-B01C-FA3D4AC2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9672-E06B-42FC-90A0-446D8266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33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7768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36F51-6BA5-47D7-9B30-91742B3D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38C5A2-1E9E-4F17-95DC-3BC9B8D96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D57A7-2259-4204-A9F9-7D2DAFDB1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282B-98C1-47A6-A9AF-40173D56D65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812E75-C944-4B23-A6BA-45A6173B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5B8979-3BC8-4712-8CF2-C61C8C9D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9672-E06B-42FC-90A0-446D8266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38BA6-9877-4538-8CE5-87E8933F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01E0CE-E80B-46BB-B829-D73AA5D7F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58EA6-2417-455D-A082-B447C1DB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282B-98C1-47A6-A9AF-40173D56D65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8705C9-EEDD-45AC-8F2A-1C641655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3DDA80-643F-4A84-9F83-2F740DB5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9672-E06B-42FC-90A0-446D8266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0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8D21D1-5CB6-4D66-AE4E-8525B0AA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57D7CD-27F6-41A1-8353-C777729E4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6775FB-1E82-4D9A-B23C-71EA6EF32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B2EE2A-F709-4B82-90B7-98F5B1C7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282B-98C1-47A6-A9AF-40173D56D65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4EC74B-52B1-49AE-AD63-5BE43B68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49B0FE-5E3D-4BDC-9B27-8030F244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9672-E06B-42FC-90A0-446D8266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C83B7-E9F0-4B0F-89C5-B42F1253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1A998C-5A7E-4CC6-8A81-13CA86FB8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272CA1-BCB3-4DA9-BD95-4B137D33D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631481-C704-46F4-A847-AB32835E2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230CC8-3D3A-4331-9849-A824B7F29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880C79D-AAB0-4DAF-8AF4-B92D257B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282B-98C1-47A6-A9AF-40173D56D65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FA2D57-9254-4294-89F9-501B93C0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88243FA-6A0B-47D4-8951-81456CD3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9672-E06B-42FC-90A0-446D8266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000D3-2048-4613-A2EC-68381DAE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0876C25-BD46-4617-9318-217C19DC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282B-98C1-47A6-A9AF-40173D56D65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053874-873A-4BFF-A837-517D9403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777E2A-9192-4231-97A5-4E18D052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9672-E06B-42FC-90A0-446D8266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7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A953D3-C7EC-48D2-9BA2-57D35661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282B-98C1-47A6-A9AF-40173D56D65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AB9D30-51F7-480F-9027-A9667FA2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33010F-B58C-468F-A225-9A3E0418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9672-E06B-42FC-90A0-446D8266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1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BAB5A-EF76-43E1-98EF-533AE58B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DF5151-EE7B-44B7-B9DC-19BF91FE5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35A096-BEBF-466F-AF92-3E4CF950C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86A4DF-0A8E-4E74-8D0D-972C5472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282B-98C1-47A6-A9AF-40173D56D65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4F45DB-5CBD-40FB-8EC7-2E6F204A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6EB9AE-F955-480D-9472-91464FB7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9672-E06B-42FC-90A0-446D8266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3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E78115-B6C6-4987-8277-6552F6B97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97B9595-625D-4358-A569-81024813E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EAAAE3-4B15-49FD-B54C-95CA1FF1A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E4E468-DFA9-44B9-918A-D8F88DC2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282B-98C1-47A6-A9AF-40173D56D65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A8E5B7-459F-453D-AC4E-613941C3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4FA704-2C1F-4F3C-B8D1-FC17B2C4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9672-E06B-42FC-90A0-446D8266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6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8E98390-B2D3-4ADB-8307-089C6FDD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5BDD43-1985-4434-AB90-89C28E26F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C62F52-8102-4770-8EE8-EAE3E07B3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282B-98C1-47A6-A9AF-40173D56D65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821C27-13EE-4A48-94E5-F9C19E4A5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D2D6F-AA9D-4DB2-BB1C-491FFF81B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9672-E06B-42FC-90A0-446D8266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1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audio" Target="../media/media2.WAV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microsoft.com/office/2007/relationships/media" Target="../media/media2.WAV"/><Relationship Id="rId16" Type="http://schemas.openxmlformats.org/officeDocument/2006/relationships/image" Target="../media/image13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8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- Karaoke HD - Hoa Lá Mùa Xuân - Âm Nhạc Lớp 2 -- CD Chuẩn Bộ Giáo Dục (1)">
            <a:hlinkClick r:id="" action="ppaction://media"/>
            <a:extLst>
              <a:ext uri="{FF2B5EF4-FFF2-40B4-BE49-F238E27FC236}">
                <a16:creationId xmlns:a16="http://schemas.microsoft.com/office/drawing/2014/main" xmlns="" id="{3867C710-684C-4453-B4A7-588D72C7F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153" y="91440"/>
            <a:ext cx="11816207" cy="61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8FD9605-80A1-47CD-8611-A98C33942BC4}"/>
              </a:ext>
            </a:extLst>
          </p:cNvPr>
          <p:cNvGrpSpPr/>
          <p:nvPr/>
        </p:nvGrpSpPr>
        <p:grpSpPr>
          <a:xfrm>
            <a:off x="2766148" y="1854426"/>
            <a:ext cx="5874569" cy="4902218"/>
            <a:chOff x="1417547" y="1264224"/>
            <a:chExt cx="4405927" cy="36766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710A033-B883-4295-B653-137D5291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4B6330-636E-40E0-B713-4F541A23410F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90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5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EAA5B37-CF20-44AA-A6D5-73FE0760A726}"/>
                </a:ext>
              </a:extLst>
            </p:cNvPr>
            <p:cNvSpPr txBox="1"/>
            <p:nvPr/>
          </p:nvSpPr>
          <p:spPr>
            <a:xfrm>
              <a:off x="1997286" y="2475261"/>
              <a:ext cx="3761432" cy="2465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sz="5400" b="1" dirty="0">
                  <a:solidFill>
                    <a:srgbClr val="FF0000"/>
                  </a:solidFill>
                  <a:latin typeface="+mj-lt"/>
                </a:rPr>
                <a:t>TIẾT 4</a:t>
              </a:r>
              <a:endParaRPr lang="en-US" sz="5400" b="1" dirty="0">
                <a:solidFill>
                  <a:srgbClr val="FF0000"/>
                </a:solidFill>
                <a:latin typeface="+mj-lt"/>
              </a:endParaRPr>
            </a:p>
            <a:p>
              <a:pPr algn="ctr">
                <a:lnSpc>
                  <a:spcPct val="125000"/>
                </a:lnSpc>
              </a:pPr>
              <a:r>
                <a:rPr lang="vi-VN" sz="5400" b="1" dirty="0">
                  <a:solidFill>
                    <a:srgbClr val="FF0000"/>
                  </a:solidFill>
                  <a:latin typeface="+mj-lt"/>
                </a:rPr>
                <a:t>LUYỆN 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</a:p>
            <a:p>
              <a:pPr algn="ctr">
                <a:lnSpc>
                  <a:spcPct val="150000"/>
                </a:lnSpc>
              </a:pPr>
              <a:endParaRPr lang="en-US" sz="54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696EFD3-DCAD-482E-9619-B9A36A750B3C}"/>
              </a:ext>
            </a:extLst>
          </p:cNvPr>
          <p:cNvGrpSpPr/>
          <p:nvPr/>
        </p:nvGrpSpPr>
        <p:grpSpPr>
          <a:xfrm>
            <a:off x="826392" y="752935"/>
            <a:ext cx="2151530" cy="769442"/>
            <a:chOff x="-437481" y="535311"/>
            <a:chExt cx="1613647" cy="5770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FD9F67B-279F-4F69-A595-64B566FF7A58}"/>
                </a:ext>
              </a:extLst>
            </p:cNvPr>
            <p:cNvSpPr txBox="1"/>
            <p:nvPr/>
          </p:nvSpPr>
          <p:spPr>
            <a:xfrm>
              <a:off x="-437481" y="535311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47B84CE-D6E9-4A78-A9ED-60137A6C52A9}"/>
                </a:ext>
              </a:extLst>
            </p:cNvPr>
            <p:cNvSpPr txBox="1"/>
            <p:nvPr/>
          </p:nvSpPr>
          <p:spPr>
            <a:xfrm>
              <a:off x="-437481" y="535311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883BFA-31B1-4611-949B-2F4AC7611549}"/>
              </a:ext>
            </a:extLst>
          </p:cNvPr>
          <p:cNvSpPr txBox="1"/>
          <p:nvPr/>
        </p:nvSpPr>
        <p:spPr>
          <a:xfrm>
            <a:off x="4053686" y="614748"/>
            <a:ext cx="6590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7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E1871B-763D-48C3-9913-73277A3AA590}"/>
              </a:ext>
            </a:extLst>
          </p:cNvPr>
          <p:cNvSpPr txBox="1"/>
          <p:nvPr/>
        </p:nvSpPr>
        <p:spPr>
          <a:xfrm>
            <a:off x="164135" y="0"/>
            <a:ext cx="12027865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127388-C091-4945-8F6C-F9D4EA1F944D}"/>
              </a:ext>
            </a:extLst>
          </p:cNvPr>
          <p:cNvSpPr/>
          <p:nvPr/>
        </p:nvSpPr>
        <p:spPr>
          <a:xfrm>
            <a:off x="291670" y="930955"/>
            <a:ext cx="7995683" cy="3598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C683FC4-A53C-4631-834C-DFE0C27DB683}"/>
              </a:ext>
            </a:extLst>
          </p:cNvPr>
          <p:cNvCxnSpPr/>
          <p:nvPr/>
        </p:nvCxnSpPr>
        <p:spPr>
          <a:xfrm>
            <a:off x="1963099" y="763883"/>
            <a:ext cx="5212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0D5FEF-EB6D-4E51-80F1-C1BE41CC1BF4}"/>
              </a:ext>
            </a:extLst>
          </p:cNvPr>
          <p:cNvSpPr/>
          <p:nvPr/>
        </p:nvSpPr>
        <p:spPr>
          <a:xfrm>
            <a:off x="3930034" y="1363597"/>
            <a:ext cx="649224" cy="642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8E8112C-C5CB-4EAC-B52C-9BF2F001DD57}"/>
              </a:ext>
            </a:extLst>
          </p:cNvPr>
          <p:cNvSpPr/>
          <p:nvPr/>
        </p:nvSpPr>
        <p:spPr>
          <a:xfrm>
            <a:off x="5664837" y="2547123"/>
            <a:ext cx="649224" cy="642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3ACA03D-2334-4D6C-A871-5A79240D7816}"/>
              </a:ext>
            </a:extLst>
          </p:cNvPr>
          <p:cNvSpPr/>
          <p:nvPr/>
        </p:nvSpPr>
        <p:spPr>
          <a:xfrm>
            <a:off x="8054679" y="3791251"/>
            <a:ext cx="649224" cy="642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C683FC4-A53C-4631-834C-DFE0C27DB683}"/>
              </a:ext>
            </a:extLst>
          </p:cNvPr>
          <p:cNvCxnSpPr/>
          <p:nvPr/>
        </p:nvCxnSpPr>
        <p:spPr>
          <a:xfrm>
            <a:off x="8176591" y="760541"/>
            <a:ext cx="1603513" cy="3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048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en-US"/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1185333" y="5372100"/>
            <a:ext cx="9787467" cy="1028700"/>
            <a:chOff x="560" y="3384"/>
            <a:chExt cx="4624" cy="648"/>
          </a:xfrm>
        </p:grpSpPr>
        <p:pic>
          <p:nvPicPr>
            <p:cNvPr id="14350" name="Picture 5" descr="4408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6" descr="4635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7" descr="boo7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8" descr="email00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9" descr="et5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10" descr="glob_anm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11" descr="ani53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12" descr="mu37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13"/>
          <p:cNvGrpSpPr>
            <a:grpSpLocks/>
          </p:cNvGrpSpPr>
          <p:nvPr/>
        </p:nvGrpSpPr>
        <p:grpSpPr bwMode="auto">
          <a:xfrm>
            <a:off x="457200" y="260350"/>
            <a:ext cx="11277600" cy="1905000"/>
            <a:chOff x="216" y="192"/>
            <a:chExt cx="5328" cy="1200"/>
          </a:xfrm>
        </p:grpSpPr>
        <p:pic>
          <p:nvPicPr>
            <p:cNvPr id="14346" name="Picture 14" descr="an30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5" descr="33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6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7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1524000" y="3505200"/>
            <a:ext cx="944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ĐÚNG GHI Đ, SAI GHI S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422400" y="2362200"/>
            <a:ext cx="924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A9B5107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5641976"/>
            <a:ext cx="9440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1050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89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-585146">
            <a:off x="74085" y="252414"/>
            <a:ext cx="2152649" cy="1055687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790583" y="1151390"/>
            <a:ext cx="11708586" cy="103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altLang="en-US" sz="5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71456" y="3429000"/>
            <a:ext cx="1124544" cy="103368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D508987-9798-49D7-8C45-566742628325}"/>
              </a:ext>
            </a:extLst>
          </p:cNvPr>
          <p:cNvSpPr/>
          <p:nvPr/>
        </p:nvSpPr>
        <p:spPr>
          <a:xfrm>
            <a:off x="7482644" y="1352048"/>
            <a:ext cx="649224" cy="702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2523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39" grpId="0" animBg="1"/>
      <p:bldP spid="39" grpId="1" animBg="1"/>
      <p:bldP spid="3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-585146">
            <a:off x="74085" y="252414"/>
            <a:ext cx="2152649" cy="1055687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744863" y="1341438"/>
            <a:ext cx="11708586" cy="103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altLang="en-US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71456" y="3429000"/>
            <a:ext cx="1124544" cy="103368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D508987-9798-49D7-8C45-566742628325}"/>
              </a:ext>
            </a:extLst>
          </p:cNvPr>
          <p:cNvSpPr/>
          <p:nvPr/>
        </p:nvSpPr>
        <p:spPr>
          <a:xfrm>
            <a:off x="8683417" y="1588326"/>
            <a:ext cx="649224" cy="702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84445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39" grpId="0" animBg="1"/>
      <p:bldP spid="39" grpId="1" animBg="1"/>
      <p:bldP spid="3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-585146">
            <a:off x="74085" y="252414"/>
            <a:ext cx="2152649" cy="1055687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vi-V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475488" y="1509472"/>
            <a:ext cx="12758505" cy="103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71456" y="3429000"/>
            <a:ext cx="1124544" cy="103368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D508987-9798-49D7-8C45-566742628325}"/>
              </a:ext>
            </a:extLst>
          </p:cNvPr>
          <p:cNvSpPr/>
          <p:nvPr/>
        </p:nvSpPr>
        <p:spPr>
          <a:xfrm>
            <a:off x="10578339" y="1675173"/>
            <a:ext cx="649224" cy="702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92561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39" grpId="0" animBg="1"/>
      <p:bldP spid="39" grpId="1" animBg="1"/>
      <p:bldP spid="3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E1871B-763D-48C3-9913-73277A3AA590}"/>
              </a:ext>
            </a:extLst>
          </p:cNvPr>
          <p:cNvSpPr txBox="1"/>
          <p:nvPr/>
        </p:nvSpPr>
        <p:spPr>
          <a:xfrm>
            <a:off x="174157" y="-39906"/>
            <a:ext cx="12017843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127388-C091-4945-8F6C-F9D4EA1F944D}"/>
              </a:ext>
            </a:extLst>
          </p:cNvPr>
          <p:cNvSpPr/>
          <p:nvPr/>
        </p:nvSpPr>
        <p:spPr>
          <a:xfrm>
            <a:off x="91861" y="912313"/>
            <a:ext cx="11731331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150000"/>
              </a:lnSpc>
              <a:buAutoNum type="alphaL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585" indent="-609585" algn="just">
              <a:lnSpc>
                <a:spcPct val="150000"/>
              </a:lnSpc>
              <a:buAutoNum type="alphaL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585" indent="-609585" algn="just">
              <a:lnSpc>
                <a:spcPct val="150000"/>
              </a:lnSpc>
              <a:buAutoNum type="alphaL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7658267-E7DB-477A-9CD8-BDEF6973B94F}"/>
              </a:ext>
            </a:extLst>
          </p:cNvPr>
          <p:cNvSpPr txBox="1"/>
          <p:nvPr/>
        </p:nvSpPr>
        <p:spPr>
          <a:xfrm>
            <a:off x="91861" y="4715374"/>
            <a:ext cx="104969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8D83092-19E3-4E76-8569-230C9D30A626}"/>
              </a:ext>
            </a:extLst>
          </p:cNvPr>
          <p:cNvCxnSpPr>
            <a:cxnSpLocks/>
          </p:cNvCxnSpPr>
          <p:nvPr/>
        </p:nvCxnSpPr>
        <p:spPr>
          <a:xfrm>
            <a:off x="792667" y="736451"/>
            <a:ext cx="13806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54C738F-0937-451A-9D6A-4D81FFCB4904}"/>
              </a:ext>
            </a:extLst>
          </p:cNvPr>
          <p:cNvCxnSpPr>
            <a:cxnSpLocks/>
          </p:cNvCxnSpPr>
          <p:nvPr/>
        </p:nvCxnSpPr>
        <p:spPr>
          <a:xfrm>
            <a:off x="9165523" y="736451"/>
            <a:ext cx="18255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0B685CC-DCB8-4412-9A5B-059FB6493F00}"/>
              </a:ext>
            </a:extLst>
          </p:cNvPr>
          <p:cNvCxnSpPr>
            <a:cxnSpLocks/>
          </p:cNvCxnSpPr>
          <p:nvPr/>
        </p:nvCxnSpPr>
        <p:spPr>
          <a:xfrm>
            <a:off x="704088" y="5545030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1C45DE3-78F9-470A-9632-0DEB6D43DFC0}"/>
              </a:ext>
            </a:extLst>
          </p:cNvPr>
          <p:cNvCxnSpPr>
            <a:cxnSpLocks/>
          </p:cNvCxnSpPr>
          <p:nvPr/>
        </p:nvCxnSpPr>
        <p:spPr>
          <a:xfrm>
            <a:off x="5974267" y="5497427"/>
            <a:ext cx="1962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C683FC4-A53C-4631-834C-DFE0C27DB683}"/>
              </a:ext>
            </a:extLst>
          </p:cNvPr>
          <p:cNvCxnSpPr/>
          <p:nvPr/>
        </p:nvCxnSpPr>
        <p:spPr>
          <a:xfrm>
            <a:off x="3207026" y="736450"/>
            <a:ext cx="18818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581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184</Words>
  <Application>Microsoft Office PowerPoint</Application>
  <PresentationFormat>Custom</PresentationFormat>
  <Paragraphs>61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16</cp:revision>
  <dcterms:created xsi:type="dcterms:W3CDTF">2024-03-17T22:19:06Z</dcterms:created>
  <dcterms:modified xsi:type="dcterms:W3CDTF">2024-03-18T02:00:27Z</dcterms:modified>
</cp:coreProperties>
</file>