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63" r:id="rId4"/>
    <p:sldId id="353" r:id="rId5"/>
    <p:sldId id="390" r:id="rId6"/>
    <p:sldId id="355" r:id="rId7"/>
    <p:sldId id="391" r:id="rId8"/>
    <p:sldId id="327" r:id="rId9"/>
    <p:sldId id="358" r:id="rId10"/>
    <p:sldId id="371" r:id="rId11"/>
    <p:sldId id="330" r:id="rId12"/>
    <p:sldId id="372" r:id="rId13"/>
    <p:sldId id="380" r:id="rId14"/>
    <p:sldId id="373" r:id="rId15"/>
    <p:sldId id="366" r:id="rId16"/>
    <p:sldId id="374" r:id="rId17"/>
    <p:sldId id="375" r:id="rId18"/>
    <p:sldId id="376" r:id="rId19"/>
    <p:sldId id="377" r:id="rId20"/>
    <p:sldId id="378" r:id="rId21"/>
    <p:sldId id="379" r:id="rId22"/>
    <p:sldId id="381" r:id="rId23"/>
    <p:sldId id="385" r:id="rId24"/>
    <p:sldId id="384" r:id="rId25"/>
    <p:sldId id="387" r:id="rId26"/>
    <p:sldId id="388" r:id="rId27"/>
    <p:sldId id="38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111" d="100"/>
          <a:sy n="111" d="100"/>
        </p:scale>
        <p:origin x="17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197665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73996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60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báo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mọi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mượn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im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chỗ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Lô-</a:t>
            </a:r>
            <a:r>
              <a:rPr lang="en-US" dirty="0" err="1">
                <a:latin typeface="UTM Avo" panose="02040603050506020204" pitchFamily="18" charset="0"/>
              </a:rPr>
              <a:t>gô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xơ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Đức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nổi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nằm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tàu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500 </a:t>
            </a:r>
            <a:r>
              <a:rPr lang="en-US" dirty="0" err="1">
                <a:latin typeface="UTM Avo" panose="02040603050506020204" pitchFamily="18" charset="0"/>
              </a:rPr>
              <a:t>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qua 45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Ở </a:t>
            </a:r>
            <a:r>
              <a:rPr lang="en-US" dirty="0" err="1">
                <a:latin typeface="UTM Avo" panose="02040603050506020204" pitchFamily="18" charset="0"/>
              </a:rPr>
              <a:t>Phần</a:t>
            </a:r>
            <a:r>
              <a:rPr lang="en-US" dirty="0">
                <a:latin typeface="UTM Avo" panose="02040603050506020204" pitchFamily="18" charset="0"/>
              </a:rPr>
              <a:t> Lan,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trăm</a:t>
            </a:r>
            <a:r>
              <a:rPr lang="en-US" dirty="0">
                <a:latin typeface="UTM Avo" panose="02040603050506020204" pitchFamily="18" charset="0"/>
              </a:rPr>
              <a:t> “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di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”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buýt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cũ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. Ở </a:t>
            </a:r>
            <a:r>
              <a:rPr lang="en-US" dirty="0" err="1">
                <a:latin typeface="UTM Avo" panose="02040603050506020204" pitchFamily="18" charset="0"/>
              </a:rPr>
              <a:t>châu</a:t>
            </a:r>
            <a:r>
              <a:rPr lang="en-US" dirty="0">
                <a:latin typeface="UTM Avo" panose="02040603050506020204" pitchFamily="18" charset="0"/>
              </a:rPr>
              <a:t> Phi,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cuốn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băng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sa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		(</a:t>
            </a:r>
            <a:r>
              <a:rPr lang="en-US" dirty="0" err="1">
                <a:latin typeface="UTM Avo" panose="02040603050506020204" pitchFamily="18" charset="0"/>
              </a:rPr>
              <a:t>Hải</a:t>
            </a:r>
            <a:r>
              <a:rPr lang="en-US" dirty="0">
                <a:latin typeface="UTM Avo" panose="02040603050506020204" pitchFamily="18" charset="0"/>
              </a:rPr>
              <a:t> Nam)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1569156" y="2291644"/>
            <a:ext cx="81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59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24551"/>
              </p:ext>
            </p:extLst>
          </p:nvPr>
        </p:nvGraphicFramePr>
        <p:xfrm>
          <a:off x="872921" y="3148069"/>
          <a:ext cx="2508454" cy="1715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617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sự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53920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89780" y="1331945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nhóm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hợp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5CE64-C7C4-479C-9FDC-DDA9780A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514278" y="1860198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1943101" y="1860198"/>
            <a:ext cx="10214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thủ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3221224" y="1860197"/>
            <a:ext cx="70907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4186927" y="1860197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tàu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1002835" y="2453652"/>
            <a:ext cx="1173890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im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2334813" y="2453652"/>
            <a:ext cx="139898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băng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qua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3891888" y="2453651"/>
            <a:ext cx="105349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buýt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EAEE28C0-B931-41C9-A3B3-1392D11B3B27}"/>
              </a:ext>
            </a:extLst>
          </p:cNvPr>
          <p:cNvSpPr/>
          <p:nvPr/>
        </p:nvSpPr>
        <p:spPr>
          <a:xfrm>
            <a:off x="5103468" y="2453651"/>
            <a:ext cx="98834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lạc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đà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18970"/>
              </p:ext>
            </p:extLst>
          </p:nvPr>
        </p:nvGraphicFramePr>
        <p:xfrm>
          <a:off x="3703756" y="3132830"/>
          <a:ext cx="2508454" cy="17157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37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34197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0.05787 0.331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493 0.327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" y="1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3.20988E-6 L 0.08912 0.35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20988E-6 L -0.47777 0.4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9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0.57477 0.243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7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7 L 0.2787 0.375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5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2.46914E-7 L -0.23935 0.304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2.46914E-7 L -0.53287 0.3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70309" y="541723"/>
            <a:ext cx="6317382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phụ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mượn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84CA-BC21-4EE3-9152-4C1A157E2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14" y="1509196"/>
            <a:ext cx="5884530" cy="31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2004692" y="1770595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THƯ VIỆN BIẾT ĐI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viện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đi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46755" y="1174099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Ở </a:t>
            </a:r>
            <a:r>
              <a:rPr lang="en-US" sz="2000" dirty="0" err="1">
                <a:latin typeface="UTM Avo" panose="020406030505060202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</a:rPr>
              <a:t> Lan,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trăm</a:t>
            </a:r>
            <a:r>
              <a:rPr lang="en-US" sz="2000" dirty="0">
                <a:latin typeface="UTM Avo" panose="02040603050506020204" pitchFamily="18" charset="0"/>
              </a:rPr>
              <a:t> “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di </a:t>
            </a:r>
            <a:r>
              <a:rPr lang="en-US" sz="2000" dirty="0" err="1">
                <a:latin typeface="UTM Avo" panose="02040603050506020204" pitchFamily="18" charset="0"/>
              </a:rPr>
              <a:t>động</a:t>
            </a:r>
            <a:r>
              <a:rPr lang="en-US" sz="2000" dirty="0">
                <a:latin typeface="UTM Avo" panose="02040603050506020204" pitchFamily="18" charset="0"/>
              </a:rPr>
              <a:t>”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chiếc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xe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buýt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thành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. Ở </a:t>
            </a:r>
            <a:r>
              <a:rPr lang="en-US" sz="2000" dirty="0" err="1">
                <a:latin typeface="UTM Avo" panose="02040603050506020204" pitchFamily="18" charset="0"/>
              </a:rPr>
              <a:t>châu</a:t>
            </a:r>
            <a:r>
              <a:rPr lang="en-US" sz="2000" dirty="0">
                <a:latin typeface="UTM Avo" panose="02040603050506020204" pitchFamily="18" charset="0"/>
              </a:rPr>
              <a:t> Phi,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băng</a:t>
            </a:r>
            <a:r>
              <a:rPr lang="en-US" sz="2000" dirty="0">
                <a:latin typeface="UTM Avo" panose="02040603050506020204" pitchFamily="18" charset="0"/>
              </a:rPr>
              <a:t> qua </a:t>
            </a:r>
            <a:r>
              <a:rPr lang="en-US" sz="2000" dirty="0" err="1">
                <a:latin typeface="UTM Avo" panose="02040603050506020204" pitchFamily="18" charset="0"/>
              </a:rPr>
              <a:t>sa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đọc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1222573" y="1633851"/>
            <a:ext cx="1361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3393428" y="2506623"/>
            <a:ext cx="1065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di </a:t>
            </a:r>
            <a:r>
              <a:rPr lang="en-US" sz="2400" dirty="0" err="1">
                <a:latin typeface="UTM Avo" panose="02040603050506020204" pitchFamily="18" charset="0"/>
              </a:rPr>
              <a:t>động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mạc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buýt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51677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1029532" y="611602"/>
            <a:ext cx="2537757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: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586046" y="1173901"/>
            <a:ext cx="4472353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d.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Chứa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bằng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1047993" y="1979520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dìu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dắt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2848571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dò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4764968" y="1979519"/>
            <a:ext cx="1173890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du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1018831" y="3358789"/>
            <a:ext cx="1203051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đỡ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2819410" y="3358788"/>
            <a:ext cx="1173890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gìn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4735806" y="3358788"/>
            <a:ext cx="1416637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781707" y="986187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1449187" y="1589075"/>
            <a:ext cx="3959626" cy="222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Phòng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áo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Bọc</a:t>
            </a: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dirty="0" err="1">
                <a:latin typeface="UTM Avo" panose="02040603050506020204" pitchFamily="18" charset="0"/>
              </a:rPr>
              <a:t>úng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mình</a:t>
            </a:r>
            <a:r>
              <a:rPr lang="en-US" sz="1900" dirty="0">
                <a:latin typeface="UTM Avo" panose="02040603050506020204" pitchFamily="18" charset="0"/>
              </a:rPr>
              <a:t> ở      </a:t>
            </a:r>
            <a:r>
              <a:rPr lang="en-US" sz="1900" dirty="0" err="1">
                <a:latin typeface="UTM Avo" panose="02040603050506020204" pitchFamily="18" charset="0"/>
              </a:rPr>
              <a:t>ong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Cửa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sổ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err="1">
                <a:latin typeface="UTM Avo" panose="02040603050506020204" pitchFamily="18" charset="0"/>
              </a:rPr>
              <a:t>iếc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túi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e       </a:t>
            </a:r>
            <a:r>
              <a:rPr lang="en-US" sz="1900" dirty="0" err="1">
                <a:latin typeface="UTM Avo" panose="02040603050506020204" pitchFamily="18" charset="0"/>
              </a:rPr>
              <a:t>ắn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ngọn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đông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Lãm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Thắng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3201106" y="1668180"/>
            <a:ext cx="345648" cy="345648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3128409" y="167742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2034293" y="2072993"/>
            <a:ext cx="345648" cy="345648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3753552" y="2072993"/>
            <a:ext cx="345648" cy="345648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2724856" y="2531043"/>
            <a:ext cx="345648" cy="345648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1558043" y="2977868"/>
            <a:ext cx="345648" cy="345648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2171097" y="2977868"/>
            <a:ext cx="345648" cy="345648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1968492" y="2103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3817284" y="210494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2680847" y="25338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1478195" y="2971178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2127088" y="2970613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18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18" y="1734329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734442" y="1282794"/>
            <a:ext cx="590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BIẾT ĐI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42FD2-5E11-435A-ACF5-C355C5BF2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225" y="2101042"/>
            <a:ext cx="5160333" cy="279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4778792" y="1765727"/>
            <a:ext cx="211516" cy="276999"/>
            <a:chOff x="5804066" y="1986975"/>
            <a:chExt cx="215150" cy="28175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3619917" y="1824461"/>
            <a:ext cx="211516" cy="276999"/>
            <a:chOff x="5804066" y="1986975"/>
            <a:chExt cx="215150" cy="28175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340053" y="1765294"/>
            <a:ext cx="6177893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giúp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hiêu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0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phụ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hướng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dân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đê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chô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giá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987707" y="461523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1" y="517623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691395" y="1042631"/>
            <a:ext cx="5709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hỏi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ngã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in </a:t>
            </a:r>
            <a:r>
              <a:rPr lang="en-US" sz="1800" dirty="0" err="1">
                <a:latin typeface="UTM Avo" panose="02040603050506020204" pitchFamily="18" charset="0"/>
              </a:rPr>
              <a:t>đậm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4786403" y="257175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957754" y="3177011"/>
            <a:ext cx="211516" cy="276999"/>
            <a:chOff x="5804066" y="1986975"/>
            <a:chExt cx="215150" cy="28175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8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3373616" y="3053900"/>
            <a:ext cx="40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E6CED-D394-4C57-A64E-DCE6E2E1BD9F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FD9605-80A1-47CD-8611-A98C33942BC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710A033-B883-4295-B653-137D52913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4B6330-636E-40E0-B713-4F541A23410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AA5B37-CF20-44AA-A6D5-73FE0760A726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4EBD0C9-C5E4-4B87-A298-92CFB2156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96EFD3-DCAD-482E-9619-B9A36A750B3C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D9F67B-279F-4F69-A595-64B566FF7A58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7B84CE-D6E9-4A78-A9ED-60137A6C52A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883BFA-31B1-4611-949B-2F4AC7611549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69186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786924" y="1666228"/>
            <a:ext cx="5996762" cy="17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Đèn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quá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Ôi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thật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Các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bạn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nhỏ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rủ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nhau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đến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viện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29808-DDD9-4A27-A5F5-2EEE9585882D}"/>
              </a:ext>
            </a:extLst>
          </p:cNvPr>
          <p:cNvGrpSpPr/>
          <p:nvPr/>
        </p:nvGrpSpPr>
        <p:grpSpPr>
          <a:xfrm>
            <a:off x="3081162" y="1838660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007079" y="1816670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A989D-4C15-4FB6-9326-A5C8E421FA45}"/>
              </a:ext>
            </a:extLst>
          </p:cNvPr>
          <p:cNvGrpSpPr/>
          <p:nvPr/>
        </p:nvGrpSpPr>
        <p:grpSpPr>
          <a:xfrm>
            <a:off x="3889729" y="236290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DE800B-C99B-4FA8-865F-EFCBCA58FA30}"/>
              </a:ext>
            </a:extLst>
          </p:cNvPr>
          <p:cNvGrpSpPr/>
          <p:nvPr/>
        </p:nvGrpSpPr>
        <p:grpSpPr>
          <a:xfrm>
            <a:off x="5462412" y="2996518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B6E33A8-ADA8-4871-A700-D2CEEDD4AD84}"/>
              </a:ext>
            </a:extLst>
          </p:cNvPr>
          <p:cNvSpPr txBox="1"/>
          <p:nvPr/>
        </p:nvSpPr>
        <p:spPr>
          <a:xfrm>
            <a:off x="5388329" y="2980041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C0696-8422-42F3-99D9-44FAD0B1A6F5}"/>
              </a:ext>
            </a:extLst>
          </p:cNvPr>
          <p:cNvSpPr txBox="1"/>
          <p:nvPr/>
        </p:nvSpPr>
        <p:spPr>
          <a:xfrm>
            <a:off x="3778606" y="2384644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578081" y="33061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mỗi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430619" y="1282402"/>
            <a:ext cx="5996762" cy="27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giá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Mai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Lan </a:t>
            </a:r>
            <a:r>
              <a:rPr lang="en-US" sz="1800" dirty="0" err="1">
                <a:latin typeface="UTM Avo" panose="02040603050506020204" pitchFamily="18" charset="0"/>
              </a:rPr>
              <a:t>đều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khoa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1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2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tuần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F0EE5-609B-4A3B-A6D4-47052E55E114}"/>
              </a:ext>
            </a:extLst>
          </p:cNvPr>
          <p:cNvSpPr txBox="1"/>
          <p:nvPr/>
        </p:nvSpPr>
        <p:spPr>
          <a:xfrm>
            <a:off x="1341462" y="1424941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0787A8-2065-420E-BBDF-528E77DA9105}"/>
              </a:ext>
            </a:extLst>
          </p:cNvPr>
          <p:cNvSpPr txBox="1"/>
          <p:nvPr/>
        </p:nvSpPr>
        <p:spPr>
          <a:xfrm>
            <a:off x="1692701" y="1424940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80105-E318-44E8-8D50-FE0068A996D9}"/>
              </a:ext>
            </a:extLst>
          </p:cNvPr>
          <p:cNvSpPr txBox="1"/>
          <p:nvPr/>
        </p:nvSpPr>
        <p:spPr>
          <a:xfrm>
            <a:off x="1772639" y="2511493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96E9D-69C1-4B8B-AF5B-D540CB62BC2B}"/>
              </a:ext>
            </a:extLst>
          </p:cNvPr>
          <p:cNvSpPr txBox="1"/>
          <p:nvPr/>
        </p:nvSpPr>
        <p:spPr>
          <a:xfrm>
            <a:off x="2443199" y="3048002"/>
            <a:ext cx="2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658267-E7DB-477A-9CD8-BDEF6973B94F}"/>
              </a:ext>
            </a:extLst>
          </p:cNvPr>
          <p:cNvSpPr txBox="1"/>
          <p:nvPr/>
        </p:nvSpPr>
        <p:spPr>
          <a:xfrm>
            <a:off x="578081" y="413646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sử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C33F23-DB0C-43E0-A7D3-6CF3CC61C364}"/>
              </a:ext>
            </a:extLst>
          </p:cNvPr>
          <p:cNvGrpSpPr/>
          <p:nvPr/>
        </p:nvGrpSpPr>
        <p:grpSpPr>
          <a:xfrm>
            <a:off x="258218" y="647283"/>
            <a:ext cx="1639047" cy="634858"/>
            <a:chOff x="343943" y="617893"/>
            <a:chExt cx="1639047" cy="6348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DA8B3-47D7-40B1-AA60-1E3836B89A3A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9B46A6-600F-4ACB-84E0-30B186FCED41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1F706F-4CF2-4473-B8AD-21D9C293C8B8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43923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1E812A-4F5F-46ED-899F-7633A668C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2460979" y="1211767"/>
            <a:ext cx="3905567" cy="3135111"/>
          </a:xfrm>
          <a:prstGeom prst="rect">
            <a:avLst/>
          </a:prstGeom>
        </p:spPr>
      </p:pic>
      <p:pic>
        <p:nvPicPr>
          <p:cNvPr id="3074" name="Picture 2" descr="Free Pen Cartoon Image｜Charatoon">
            <a:extLst>
              <a:ext uri="{FF2B5EF4-FFF2-40B4-BE49-F238E27FC236}">
                <a16:creationId xmlns:a16="http://schemas.microsoft.com/office/drawing/2014/main" id="{11346FD5-8702-4163-9986-55A04F43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9" y="1211767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cil with eraser cartoon isolated 1968805 Vector Art at Vecteezy">
            <a:extLst>
              <a:ext uri="{FF2B5EF4-FFF2-40B4-BE49-F238E27FC236}">
                <a16:creationId xmlns:a16="http://schemas.microsoft.com/office/drawing/2014/main" id="{97B92F54-F382-4EAB-8EA0-78BDDF5A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2845" y="1409510"/>
            <a:ext cx="145626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Book Cartoon Vector Symbol Icon Design. Beautiful Illustration  Isolated On White Background Stock Vector - Illustration of empty, drawn:  97272350">
            <a:extLst>
              <a:ext uri="{FF2B5EF4-FFF2-40B4-BE49-F238E27FC236}">
                <a16:creationId xmlns:a16="http://schemas.microsoft.com/office/drawing/2014/main" id="{7A705A87-2BD3-4484-A6C6-E937D6EC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0" y="2662299"/>
            <a:ext cx="2517781" cy="2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462846" y="495678"/>
            <a:ext cx="5667021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4 –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277044-CCB2-4321-86BD-F446B9BF4CD1}"/>
              </a:ext>
            </a:extLst>
          </p:cNvPr>
          <p:cNvGrpSpPr/>
          <p:nvPr/>
        </p:nvGrpSpPr>
        <p:grpSpPr>
          <a:xfrm>
            <a:off x="383220" y="1718878"/>
            <a:ext cx="6091560" cy="1942083"/>
            <a:chOff x="383219" y="1655378"/>
            <a:chExt cx="6091560" cy="19420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EDC42-71A8-432A-8D91-5F0B14958A38}"/>
                </a:ext>
              </a:extLst>
            </p:cNvPr>
            <p:cNvGrpSpPr/>
            <p:nvPr/>
          </p:nvGrpSpPr>
          <p:grpSpPr>
            <a:xfrm>
              <a:off x="2376468" y="1655378"/>
              <a:ext cx="2105063" cy="821122"/>
              <a:chOff x="2177501" y="2204300"/>
              <a:chExt cx="2105063" cy="82112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E274EC-381D-4DC5-87CE-2D861A8A2CB5}"/>
                  </a:ext>
                </a:extLst>
              </p:cNvPr>
              <p:cNvSpPr/>
              <p:nvPr/>
            </p:nvSpPr>
            <p:spPr>
              <a:xfrm>
                <a:off x="2269067" y="2204300"/>
                <a:ext cx="1896533" cy="82112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7CD770-CE8B-4449-89FC-B36E3B67D2D8}"/>
                  </a:ext>
                </a:extLst>
              </p:cNvPr>
              <p:cNvSpPr txBox="1"/>
              <p:nvPr/>
            </p:nvSpPr>
            <p:spPr>
              <a:xfrm>
                <a:off x="2177501" y="2363762"/>
                <a:ext cx="2105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đồ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dùng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tập</a:t>
                </a:r>
                <a:endParaRPr lang="en-US" sz="16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F09FC6-D4EA-429E-82B8-02A3383A7482}"/>
                </a:ext>
              </a:extLst>
            </p:cNvPr>
            <p:cNvGrpSpPr/>
            <p:nvPr/>
          </p:nvGrpSpPr>
          <p:grpSpPr>
            <a:xfrm>
              <a:off x="383219" y="3165040"/>
              <a:ext cx="6091560" cy="432421"/>
              <a:chOff x="462847" y="3217333"/>
              <a:chExt cx="6091560" cy="4324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61119BB-7913-4E8A-A718-354C9DF41B81}"/>
                  </a:ext>
                </a:extLst>
              </p:cNvPr>
              <p:cNvGrpSpPr/>
              <p:nvPr/>
            </p:nvGrpSpPr>
            <p:grpSpPr>
              <a:xfrm>
                <a:off x="462847" y="3217333"/>
                <a:ext cx="596334" cy="428978"/>
                <a:chOff x="462847" y="3217333"/>
                <a:chExt cx="596334" cy="428978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62DC85F6-D3A4-4656-9D8D-B22B203E177E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596334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735219-DA8B-4CA5-8997-BF20CB326481}"/>
                    </a:ext>
                  </a:extLst>
                </p:cNvPr>
                <p:cNvSpPr txBox="1"/>
                <p:nvPr/>
              </p:nvSpPr>
              <p:spPr>
                <a:xfrm>
                  <a:off x="495556" y="3262545"/>
                  <a:ext cx="530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Tên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E7B6E5F-D2DB-42EE-B438-0494B6B55470}"/>
                  </a:ext>
                </a:extLst>
              </p:cNvPr>
              <p:cNvGrpSpPr/>
              <p:nvPr/>
            </p:nvGrpSpPr>
            <p:grpSpPr>
              <a:xfrm>
                <a:off x="1074403" y="3220776"/>
                <a:ext cx="2193229" cy="428978"/>
                <a:chOff x="403541" y="3217333"/>
                <a:chExt cx="2193229" cy="428978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E7E633C-C486-4A4D-B781-133C0719F521}"/>
                    </a:ext>
                  </a:extLst>
                </p:cNvPr>
                <p:cNvSpPr/>
                <p:nvPr/>
              </p:nvSpPr>
              <p:spPr>
                <a:xfrm>
                  <a:off x="462846" y="3217333"/>
                  <a:ext cx="2105063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3448692-E75D-40F1-8EBC-CE3741A594EB}"/>
                    </a:ext>
                  </a:extLst>
                </p:cNvPr>
                <p:cNvSpPr txBox="1"/>
                <p:nvPr/>
              </p:nvSpPr>
              <p:spPr>
                <a:xfrm>
                  <a:off x="403541" y="3262545"/>
                  <a:ext cx="21932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Hình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dáng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,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màu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sắc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6428408-ED49-4102-8E06-F9C13B331585}"/>
                  </a:ext>
                </a:extLst>
              </p:cNvPr>
              <p:cNvGrpSpPr/>
              <p:nvPr/>
            </p:nvGrpSpPr>
            <p:grpSpPr>
              <a:xfrm>
                <a:off x="3342159" y="3217333"/>
                <a:ext cx="1334021" cy="428978"/>
                <a:chOff x="462846" y="3217333"/>
                <a:chExt cx="1334021" cy="428978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B8FED52D-688C-4C42-8552-C02F96BE888C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334020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789863-E837-4242-B127-2F06E66EDE1A}"/>
                    </a:ext>
                  </a:extLst>
                </p:cNvPr>
                <p:cNvSpPr txBox="1"/>
                <p:nvPr/>
              </p:nvSpPr>
              <p:spPr>
                <a:xfrm>
                  <a:off x="462846" y="3262545"/>
                  <a:ext cx="133402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Công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dụng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115B201-933B-48D1-9AE6-97FBB87512AF}"/>
                  </a:ext>
                </a:extLst>
              </p:cNvPr>
              <p:cNvGrpSpPr/>
              <p:nvPr/>
            </p:nvGrpSpPr>
            <p:grpSpPr>
              <a:xfrm>
                <a:off x="4750707" y="3217333"/>
                <a:ext cx="1803700" cy="428978"/>
                <a:chOff x="447625" y="3217333"/>
                <a:chExt cx="1803700" cy="428978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05A93D0B-314A-4F60-9F32-723392FE8BC2}"/>
                    </a:ext>
                  </a:extLst>
                </p:cNvPr>
                <p:cNvSpPr/>
                <p:nvPr/>
              </p:nvSpPr>
              <p:spPr>
                <a:xfrm>
                  <a:off x="462847" y="3217333"/>
                  <a:ext cx="1788478" cy="428978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E28A07-05C9-486C-911A-15C81D48B1B9}"/>
                    </a:ext>
                  </a:extLst>
                </p:cNvPr>
                <p:cNvSpPr txBox="1"/>
                <p:nvPr/>
              </p:nvSpPr>
              <p:spPr>
                <a:xfrm>
                  <a:off x="447625" y="3262545"/>
                  <a:ext cx="18036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err="1">
                      <a:latin typeface="UTM Avo" panose="02040603050506020204" pitchFamily="18" charset="0"/>
                    </a:rPr>
                    <a:t>Cách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bảo</a:t>
                  </a:r>
                  <a:r>
                    <a:rPr lang="en-US" sz="16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600" dirty="0" err="1">
                      <a:latin typeface="UTM Avo" panose="02040603050506020204" pitchFamily="18" charset="0"/>
                    </a:rPr>
                    <a:t>quản</a:t>
                  </a:r>
                  <a:endParaRPr lang="en-US" sz="1600" dirty="0">
                    <a:latin typeface="UTM Avo" panose="02040603050506020204" pitchFamily="18" charset="0"/>
                  </a:endParaRPr>
                </a:p>
              </p:txBody>
            </p:sp>
          </p:grp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0C88BA-1F39-42A5-8FFD-FAD6F1715B96}"/>
                </a:ext>
              </a:extLst>
            </p:cNvPr>
            <p:cNvCxnSpPr>
              <a:stCxn id="4" idx="4"/>
              <a:endCxn id="7" idx="0"/>
            </p:cNvCxnSpPr>
            <p:nvPr/>
          </p:nvCxnSpPr>
          <p:spPr>
            <a:xfrm flipH="1">
              <a:off x="681386" y="2476500"/>
              <a:ext cx="2734915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F2EF51-3553-4077-AE5F-E37EB7CF88F4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394952" y="2470808"/>
              <a:ext cx="2185588" cy="69423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9B5BAC-A884-4448-9C94-1C2F32C2458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2106612" y="2470808"/>
              <a:ext cx="1280728" cy="69767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9B83AB-862E-4AEC-BE67-F993ED58FEF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380543" y="2476500"/>
              <a:ext cx="548999" cy="6885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2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C5CA4-0278-4F89-8DCA-3C3D5DD5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545547" y="1793608"/>
            <a:ext cx="3180437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393148" y="2952023"/>
            <a:ext cx="581514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FDF46-2AA3-4DDD-9FA6-E4DFE9B06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2411" y="1397000"/>
            <a:ext cx="27527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CA817C-204F-4FB9-BA5B-FDD4A52D8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99" y="3434593"/>
            <a:ext cx="4734304" cy="147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2976290" y="3163777"/>
              <a:ext cx="2009748" cy="90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40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90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1 – 2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D0E52D-AE46-4A5E-908C-392BAFDABA15}"/>
              </a:ext>
            </a:extLst>
          </p:cNvPr>
          <p:cNvGrpSpPr/>
          <p:nvPr/>
        </p:nvGrpSpPr>
        <p:grpSpPr>
          <a:xfrm>
            <a:off x="258218" y="647283"/>
            <a:ext cx="1639047" cy="604080"/>
            <a:chOff x="343943" y="617893"/>
            <a:chExt cx="1639047" cy="6040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35508B-382E-4E66-9000-C6631350A44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4077C-B49F-48A1-BD92-FE1DB184D554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+mj-lt"/>
                </a:rPr>
                <a:t>BÀI 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85D510-225A-4EDF-B9ED-2EE3772C691F}"/>
              </a:ext>
            </a:extLst>
          </p:cNvPr>
          <p:cNvSpPr txBox="1"/>
          <p:nvPr/>
        </p:nvSpPr>
        <p:spPr>
          <a:xfrm>
            <a:off x="1897265" y="461061"/>
            <a:ext cx="455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+mj-lt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982358" y="196324"/>
            <a:ext cx="146794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BIẾT 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300887"/>
            <a:ext cx="598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091F4-E5BD-4950-8861-AF38C2DD7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7" y="1243795"/>
            <a:ext cx="434117" cy="410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72571" y="309592"/>
            <a:ext cx="61139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EB397-1999-4F4D-B841-2D294F75F8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" y="309592"/>
            <a:ext cx="389402" cy="389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0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624643" y="349632"/>
            <a:ext cx="53658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văn dài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309176" y="1254908"/>
            <a:ext cx="599676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45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770089" y="210093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730789" y="208664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3681791" y="273796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5555353" y="2737962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1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2711" y="1489278"/>
            <a:ext cx="61198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225160" y="2523833"/>
            <a:ext cx="6119826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179523" y="1889740"/>
            <a:ext cx="624620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49BFB-244F-4558-9F6E-7DD60B10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1" y="279715"/>
            <a:ext cx="1370668" cy="140748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76295D-94B1-4093-ACC0-FF4D990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90143"/>
              </p:ext>
            </p:extLst>
          </p:nvPr>
        </p:nvGraphicFramePr>
        <p:xfrm>
          <a:off x="179523" y="3203088"/>
          <a:ext cx="2700216" cy="141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0216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2765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Lô-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gô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Đức</a:t>
                      </a:r>
                      <a:endParaRPr lang="en-US" sz="18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Phần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thư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viện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3807E-CF95-4C63-B932-3031515BA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72745"/>
              </p:ext>
            </p:extLst>
          </p:nvPr>
        </p:nvGraphicFramePr>
        <p:xfrm>
          <a:off x="3202120" y="3187848"/>
          <a:ext cx="3268734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873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28606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chiếc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xe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buýt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cũ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lưng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lạc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đà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đặt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trên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một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con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tàu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588D91-37E1-49B8-B97D-70ABD22DD8B3}"/>
              </a:ext>
            </a:extLst>
          </p:cNvPr>
          <p:cNvCxnSpPr>
            <a:cxnSpLocks/>
          </p:cNvCxnSpPr>
          <p:nvPr/>
        </p:nvCxnSpPr>
        <p:spPr>
          <a:xfrm>
            <a:off x="2878270" y="3678893"/>
            <a:ext cx="323850" cy="778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9EF27-D62C-4952-A79C-67B1E41A78A0}"/>
              </a:ext>
            </a:extLst>
          </p:cNvPr>
          <p:cNvCxnSpPr>
            <a:cxnSpLocks/>
          </p:cNvCxnSpPr>
          <p:nvPr/>
        </p:nvCxnSpPr>
        <p:spPr>
          <a:xfrm flipV="1">
            <a:off x="2878270" y="3678893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B4E01-421F-46A5-B6F5-C9E0C02C5DB2}"/>
              </a:ext>
            </a:extLst>
          </p:cNvPr>
          <p:cNvCxnSpPr>
            <a:cxnSpLocks/>
          </p:cNvCxnSpPr>
          <p:nvPr/>
        </p:nvCxnSpPr>
        <p:spPr>
          <a:xfrm flipV="1">
            <a:off x="2878270" y="4068296"/>
            <a:ext cx="323850" cy="38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32275" y="184902"/>
            <a:ext cx="6119826" cy="104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kể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trên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được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gọi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</a:t>
            </a:r>
            <a:r>
              <a:rPr lang="en-US" sz="2200" dirty="0">
                <a:latin typeface="+mj-lt"/>
              </a:rPr>
              <a:t> “</a:t>
            </a:r>
            <a:r>
              <a:rPr lang="en-US" sz="2200" dirty="0" err="1">
                <a:latin typeface="+mj-lt"/>
              </a:rPr>
              <a:t>thư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biết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</a:t>
            </a:r>
            <a:r>
              <a:rPr lang="en-US" sz="2200" dirty="0">
                <a:latin typeface="+mj-lt"/>
              </a:rPr>
              <a:t>”</a:t>
            </a:r>
            <a:r>
              <a:rPr lang="vi-VN" sz="2200" dirty="0">
                <a:latin typeface="+mj-lt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305899" y="1032336"/>
            <a:ext cx="6246202" cy="155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Các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kể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trên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gọi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là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“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thư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viện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biết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”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vì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khả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di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chuyển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để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305899" y="2527328"/>
            <a:ext cx="6119826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200" dirty="0">
                <a:latin typeface="+mj-lt"/>
              </a:rPr>
              <a:t>Theo </a:t>
            </a:r>
            <a:r>
              <a:rPr lang="en-US" sz="2200" dirty="0" err="1">
                <a:latin typeface="+mj-lt"/>
              </a:rPr>
              <a:t>em</a:t>
            </a:r>
            <a:r>
              <a:rPr lang="en-US" sz="2200" dirty="0">
                <a:latin typeface="+mj-lt"/>
              </a:rPr>
              <a:t> “</a:t>
            </a:r>
            <a:r>
              <a:rPr lang="en-US" sz="2200" dirty="0" err="1">
                <a:latin typeface="+mj-lt"/>
              </a:rPr>
              <a:t>thư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biết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</a:t>
            </a:r>
            <a:r>
              <a:rPr lang="en-US" sz="2200" dirty="0">
                <a:latin typeface="+mj-lt"/>
              </a:rPr>
              <a:t>”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dụng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gì</a:t>
            </a:r>
            <a:r>
              <a:rPr lang="vi-VN" sz="2200" dirty="0">
                <a:latin typeface="+mj-lt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8CA64-C865-419C-A90D-F6B657DDFB4C}"/>
              </a:ext>
            </a:extLst>
          </p:cNvPr>
          <p:cNvSpPr txBox="1"/>
          <p:nvPr/>
        </p:nvSpPr>
        <p:spPr>
          <a:xfrm>
            <a:off x="305899" y="3006657"/>
            <a:ext cx="6246202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Giúp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người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không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phải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mà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vẫn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đọc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được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sách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thể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mang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sách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tận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nơi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người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1121</Words>
  <Application>Microsoft Office PowerPoint</Application>
  <PresentationFormat>Custom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UTM Avo</vt:lpstr>
      <vt:lpstr>Kalam</vt:lpstr>
      <vt:lpstr>UTM Cookies</vt:lpstr>
      <vt:lpstr>Montserrat</vt:lpstr>
      <vt:lpstr>Times New Roman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MY PC</cp:lastModifiedBy>
  <cp:revision>183</cp:revision>
  <dcterms:modified xsi:type="dcterms:W3CDTF">2025-04-03T01:33:03Z</dcterms:modified>
</cp:coreProperties>
</file>