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8" r:id="rId7"/>
    <p:sldId id="283" r:id="rId8"/>
    <p:sldId id="280" r:id="rId9"/>
    <p:sldId id="281" r:id="rId10"/>
    <p:sldId id="264" r:id="rId11"/>
    <p:sldId id="282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74" autoAdjust="0"/>
  </p:normalViewPr>
  <p:slideViewPr>
    <p:cSldViewPr>
      <p:cViewPr varScale="1">
        <p:scale>
          <a:sx n="79" d="100"/>
          <a:sy n="79" d="100"/>
        </p:scale>
        <p:origin x="1032" y="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83DA-27B3-4758-ADAE-2AE0A118A18D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4CBA-9696-4B58-B3AA-AF5B2394B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9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83DA-27B3-4758-ADAE-2AE0A118A18D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4CBA-9696-4B58-B3AA-AF5B2394B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72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83DA-27B3-4758-ADAE-2AE0A118A18D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4CBA-9696-4B58-B3AA-AF5B2394B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4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09" y="258924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774825"/>
            <a:ext cx="8582413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48" y="341095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303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83DA-27B3-4758-ADAE-2AE0A118A18D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4CBA-9696-4B58-B3AA-AF5B2394B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51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83DA-27B3-4758-ADAE-2AE0A118A18D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4CBA-9696-4B58-B3AA-AF5B2394B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83DA-27B3-4758-ADAE-2AE0A118A18D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4CBA-9696-4B58-B3AA-AF5B2394B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8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83DA-27B3-4758-ADAE-2AE0A118A18D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4CBA-9696-4B58-B3AA-AF5B2394B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63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83DA-27B3-4758-ADAE-2AE0A118A18D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4CBA-9696-4B58-B3AA-AF5B2394B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79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83DA-27B3-4758-ADAE-2AE0A118A18D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4CBA-9696-4B58-B3AA-AF5B2394B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1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83DA-27B3-4758-ADAE-2AE0A118A18D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4CBA-9696-4B58-B3AA-AF5B2394B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9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83DA-27B3-4758-ADAE-2AE0A118A18D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4CBA-9696-4B58-B3AA-AF5B2394B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62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883DA-27B3-4758-ADAE-2AE0A118A18D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A4CBA-9696-4B58-B3AA-AF5B2394B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8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microsoft.com/office/2007/relationships/hdphoto" Target="../media/hdphoto7.wdp"/><Relationship Id="rId5" Type="http://schemas.openxmlformats.org/officeDocument/2006/relationships/image" Target="../media/image12.pn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video" Target="NULL" TargetMode="External"/><Relationship Id="rId1" Type="http://schemas.openxmlformats.org/officeDocument/2006/relationships/tags" Target="../tags/tag13.xml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microsoft.com/office/2007/relationships/hdphoto" Target="../media/hdphoto9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microsoft.com/office/2007/relationships/hdphoto" Target="../media/hdphoto10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microsoft.com/office/2007/relationships/hdphoto" Target="../media/hdphoto10.wdp"/><Relationship Id="rId5" Type="http://schemas.openxmlformats.org/officeDocument/2006/relationships/image" Target="../media/image23.png"/><Relationship Id="rId4" Type="http://schemas.microsoft.com/office/2007/relationships/hdphoto" Target="../media/hdphoto9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5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5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63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34466" y="2438400"/>
            <a:ext cx="8159768" cy="135421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vi-VN" sz="4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1.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2250891" y="655065"/>
            <a:ext cx="759166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latin typeface="UTM Cookies" panose="02040603050506020204" pitchFamily="18" charset="0"/>
              </a:rPr>
              <a:t>TRẢ LỜI CÂU HỎI</a:t>
            </a:r>
            <a:endParaRPr lang="en-US" sz="4800" b="1" dirty="0">
              <a:solidFill>
                <a:srgbClr val="FFFF00"/>
              </a:solidFill>
              <a:latin typeface="UTM Cookies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502FC9-C13C-49FA-9B49-F47DD1FB7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248" y="351634"/>
            <a:ext cx="1895643" cy="1904453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B28E0AE-2FFE-4F65-8B15-364F5E287DDD}"/>
              </a:ext>
            </a:extLst>
          </p:cNvPr>
          <p:cNvSpPr txBox="1"/>
          <p:nvPr/>
        </p:nvSpPr>
        <p:spPr>
          <a:xfrm>
            <a:off x="341392" y="3806936"/>
            <a:ext cx="8421607" cy="196976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vi-VN" sz="4000" b="1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cúi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.</a:t>
            </a:r>
            <a:endParaRPr lang="vi-VN" sz="4000" b="1" dirty="0">
              <a:solidFill>
                <a:srgbClr val="FF00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390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C88818-C0C0-400F-98A9-FC392E078C62}"/>
              </a:ext>
            </a:extLst>
          </p:cNvPr>
          <p:cNvSpPr txBox="1"/>
          <p:nvPr/>
        </p:nvSpPr>
        <p:spPr>
          <a:xfrm>
            <a:off x="492116" y="2133600"/>
            <a:ext cx="8159768" cy="397031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vi-VN" sz="4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>
              <a:lnSpc>
                <a:spcPct val="125000"/>
              </a:lnSpc>
              <a:buAutoNum type="alphaLcPeriod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742950" indent="-742950" algn="just">
              <a:lnSpc>
                <a:spcPct val="125000"/>
              </a:lnSpc>
              <a:buAutoNum type="alphaLcPeriod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742950" indent="-742950" algn="just">
              <a:lnSpc>
                <a:spcPct val="125000"/>
              </a:lnSpc>
              <a:buAutoNum type="alphaLcPeriod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chào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2250891" y="655065"/>
            <a:ext cx="759166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latin typeface="UTM Cookies" panose="02040603050506020204" pitchFamily="18" charset="0"/>
              </a:rPr>
              <a:t>TRẢ LỜI CÂU HỎI</a:t>
            </a:r>
            <a:endParaRPr lang="en-US" sz="4800" b="1" dirty="0">
              <a:solidFill>
                <a:srgbClr val="FFFF00"/>
              </a:solidFill>
              <a:latin typeface="UTM Cookies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502FC9-C13C-49FA-9B49-F47DD1FB7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248" y="351634"/>
            <a:ext cx="1895643" cy="1904453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2E05915-0038-4E31-85DB-2A0F7E5AFD03}"/>
              </a:ext>
            </a:extLst>
          </p:cNvPr>
          <p:cNvSpPr/>
          <p:nvPr/>
        </p:nvSpPr>
        <p:spPr>
          <a:xfrm>
            <a:off x="492116" y="5334000"/>
            <a:ext cx="487105" cy="5408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328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D55338-2E38-446A-9940-5A00DA1F8DD0}"/>
              </a:ext>
            </a:extLst>
          </p:cNvPr>
          <p:cNvSpPr txBox="1"/>
          <p:nvPr/>
        </p:nvSpPr>
        <p:spPr>
          <a:xfrm>
            <a:off x="60316" y="33130"/>
            <a:ext cx="8931284" cy="135421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3.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76B7322-B1E5-4A3C-AF6F-B9E0474C58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0" y="4470291"/>
            <a:ext cx="787155" cy="67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359E7B-1BD9-440C-B748-75A3BC9BBDE4}"/>
              </a:ext>
            </a:extLst>
          </p:cNvPr>
          <p:cNvSpPr txBox="1"/>
          <p:nvPr/>
        </p:nvSpPr>
        <p:spPr>
          <a:xfrm>
            <a:off x="648361" y="4469967"/>
            <a:ext cx="7351977" cy="12311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DFDEAB1-DBE7-41A3-9DF1-2EFF6F6EE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733541"/>
              </p:ext>
            </p:extLst>
          </p:nvPr>
        </p:nvGraphicFramePr>
        <p:xfrm>
          <a:off x="60315" y="1601617"/>
          <a:ext cx="4249741" cy="2689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9741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A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Ma-ô-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Di-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lân</a:t>
                      </a:r>
                      <a:endParaRPr lang="en-US" sz="28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l"/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Ấn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8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5687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l"/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Mỹ</a:t>
                      </a:r>
                      <a:endParaRPr lang="en-US" sz="28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02680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l"/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Dim-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-ê</a:t>
                      </a:r>
                    </a:p>
                  </a:txBody>
                  <a:tcPr marL="121920" marR="121920" marT="60960" marB="6096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456787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745C81E-29E8-416E-BE91-2D204DA41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519502"/>
              </p:ext>
            </p:extLst>
          </p:nvPr>
        </p:nvGraphicFramePr>
        <p:xfrm>
          <a:off x="4676913" y="1598824"/>
          <a:ext cx="4467087" cy="3115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7087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B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chắp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cúi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121920" marR="121920" marT="60960" marB="6096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l"/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chạm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nhẹ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mũi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trán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121920" marR="121920" marT="60960" marB="6096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5687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l"/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vỗ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tay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121920" marR="121920" marT="60960" marB="6096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02680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l"/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đấm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nhẹ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nắm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tay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121920" marR="121920" marT="60960" marB="6096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456787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098363-9FF4-4F78-B8E0-C033C25EDBA3}"/>
              </a:ext>
            </a:extLst>
          </p:cNvPr>
          <p:cNvCxnSpPr>
            <a:cxnSpLocks/>
          </p:cNvCxnSpPr>
          <p:nvPr/>
        </p:nvCxnSpPr>
        <p:spPr>
          <a:xfrm>
            <a:off x="4140199" y="2357999"/>
            <a:ext cx="584201" cy="6138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6F5639-1A54-44FA-AFB5-343E283090C6}"/>
              </a:ext>
            </a:extLst>
          </p:cNvPr>
          <p:cNvCxnSpPr>
            <a:cxnSpLocks/>
          </p:cNvCxnSpPr>
          <p:nvPr/>
        </p:nvCxnSpPr>
        <p:spPr>
          <a:xfrm flipV="1">
            <a:off x="3924300" y="2473917"/>
            <a:ext cx="800100" cy="4854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D32B4B0-7C49-464C-B957-9B8173289F0B}"/>
              </a:ext>
            </a:extLst>
          </p:cNvPr>
          <p:cNvCxnSpPr>
            <a:cxnSpLocks/>
          </p:cNvCxnSpPr>
          <p:nvPr/>
        </p:nvCxnSpPr>
        <p:spPr>
          <a:xfrm>
            <a:off x="3060700" y="3590212"/>
            <a:ext cx="1663700" cy="488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EA4D04E-04F3-4EA8-BBDF-5B7EAFE83830}"/>
              </a:ext>
            </a:extLst>
          </p:cNvPr>
          <p:cNvCxnSpPr>
            <a:cxnSpLocks/>
          </p:cNvCxnSpPr>
          <p:nvPr/>
        </p:nvCxnSpPr>
        <p:spPr>
          <a:xfrm flipV="1">
            <a:off x="3276600" y="3593006"/>
            <a:ext cx="1447800" cy="4854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A1AB432-A2C3-49D7-B7D4-F94C480A70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55094" y="5545932"/>
            <a:ext cx="2488905" cy="12930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289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416780" y="0"/>
            <a:ext cx="3235731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LUYỆN ĐỌC LẠI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0" y="0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1314095" y="350114"/>
            <a:ext cx="7154436" cy="7732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 CÁCH CHÀO ĐỘC ĐÁO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185028" y="990600"/>
            <a:ext cx="8773234" cy="603241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cúi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ra,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Ma-ô-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Niu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Di-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cúi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đấm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kia.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Dim-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-ê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9323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489185" y="2057400"/>
            <a:ext cx="8159768" cy="9541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C88818-C0C0-400F-98A9-FC392E078C62}"/>
              </a:ext>
            </a:extLst>
          </p:cNvPr>
          <p:cNvSpPr txBox="1"/>
          <p:nvPr/>
        </p:nvSpPr>
        <p:spPr>
          <a:xfrm>
            <a:off x="489185" y="3505200"/>
            <a:ext cx="8159768" cy="116954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2.</a:t>
            </a:r>
            <a:r>
              <a:rPr lang="vi-VN" sz="3200" dirty="0">
                <a:latin typeface="+mj-lt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AF3651-CAA0-4A17-9F3F-2FB7B70976FB}"/>
              </a:ext>
            </a:extLst>
          </p:cNvPr>
          <p:cNvSpPr txBox="1"/>
          <p:nvPr/>
        </p:nvSpPr>
        <p:spPr>
          <a:xfrm>
            <a:off x="703371" y="4674747"/>
            <a:ext cx="8159768" cy="16004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cúi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2250891" y="655065"/>
            <a:ext cx="759166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latin typeface="UTM Cookies" panose="02040603050506020204" pitchFamily="18" charset="0"/>
              </a:rPr>
              <a:t>LUYỆN TẬP</a:t>
            </a:r>
            <a:endParaRPr lang="en-US" sz="4800" b="1" dirty="0">
              <a:solidFill>
                <a:srgbClr val="FFFF00"/>
              </a:solidFill>
              <a:latin typeface="UTM Cookies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728F582-C44E-4001-A955-0E1961606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248" y="351634"/>
            <a:ext cx="1895643" cy="1904453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45EB648-97E3-44F5-B6D1-D4DF34E547BC}"/>
              </a:ext>
            </a:extLst>
          </p:cNvPr>
          <p:cNvSpPr txBox="1"/>
          <p:nvPr/>
        </p:nvSpPr>
        <p:spPr>
          <a:xfrm>
            <a:off x="517760" y="2667000"/>
            <a:ext cx="8159768" cy="9541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407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build="p"/>
      <p:bldP spid="13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525690" y="1854426"/>
            <a:ext cx="5874569" cy="442436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1090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59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59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559280" y="2568454"/>
              <a:ext cx="3041009" cy="70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3</a:t>
              </a:r>
              <a:endParaRPr lang="en-US" sz="37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70" y="4263521"/>
            <a:ext cx="2076297" cy="20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56D4864-E2BF-42C4-9F21-7C9385661BFF}"/>
              </a:ext>
            </a:extLst>
          </p:cNvPr>
          <p:cNvGrpSpPr/>
          <p:nvPr/>
        </p:nvGrpSpPr>
        <p:grpSpPr>
          <a:xfrm>
            <a:off x="335627" y="863044"/>
            <a:ext cx="2194060" cy="794234"/>
            <a:chOff x="337445" y="617893"/>
            <a:chExt cx="1645545" cy="59567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1BC630-9C4A-4D9D-8C90-29D3104D7240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88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742990-9EBB-48F7-8ACF-108849809AFA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588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2FAE77F-1ADB-4484-93A8-CC573DD4C8F1}"/>
              </a:ext>
            </a:extLst>
          </p:cNvPr>
          <p:cNvSpPr txBox="1"/>
          <p:nvPr/>
        </p:nvSpPr>
        <p:spPr>
          <a:xfrm>
            <a:off x="2076450" y="863044"/>
            <a:ext cx="7591660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2110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94A9E2-44DB-43E5-908E-045F32845B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047" y="474289"/>
            <a:ext cx="1663820" cy="1666401"/>
          </a:xfrm>
          <a:prstGeom prst="ellipse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2250891" y="655065"/>
            <a:ext cx="7591660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sz="4800" dirty="0">
                <a:solidFill>
                  <a:schemeClr val="accent2"/>
                </a:solidFill>
                <a:latin typeface="UTM Cookies" panose="02040603050506020204" pitchFamily="18" charset="0"/>
              </a:rPr>
              <a:t>CHỮ HOA </a:t>
            </a:r>
            <a:endParaRPr lang="en-US" sz="4800" dirty="0">
              <a:solidFill>
                <a:schemeClr val="bg2">
                  <a:lumMod val="20000"/>
                  <a:lumOff val="80000"/>
                </a:schemeClr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1149965" y="1706850"/>
            <a:ext cx="7154436" cy="74635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7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 </a:t>
            </a:r>
            <a:endParaRPr lang="en-US" sz="27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2050" name="Picture 2" descr="Lý thuyết tập viết: chữ hoa a (kiểu 2) tiếng việt 2">
            <a:extLst>
              <a:ext uri="{FF2B5EF4-FFF2-40B4-BE49-F238E27FC236}">
                <a16:creationId xmlns:a16="http://schemas.microsoft.com/office/drawing/2014/main" id="{5BA18809-5383-449C-9B88-4497403E7F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-476"/>
          <a:stretch/>
        </p:blipFill>
        <p:spPr bwMode="auto">
          <a:xfrm>
            <a:off x="1326957" y="2778501"/>
            <a:ext cx="3366268" cy="347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482A13-FB95-4D06-B5AC-E89FEF862C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294" t="24299" r="13067" b="22719"/>
          <a:stretch/>
        </p:blipFill>
        <p:spPr>
          <a:xfrm>
            <a:off x="5038203" y="3041320"/>
            <a:ext cx="3110332" cy="32087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025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ữ hoa A kiểu 2 cỡ nhỏ 2,5 ly">
            <a:hlinkClick r:id="" action="ppaction://media"/>
            <a:extLst>
              <a:ext uri="{FF2B5EF4-FFF2-40B4-BE49-F238E27FC236}">
                <a16:creationId xmlns:a16="http://schemas.microsoft.com/office/drawing/2014/main" id="{0088C14F-5AEB-42F2-AE45-89B88B8741F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1745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" y="1648886"/>
            <a:ext cx="7772400" cy="4371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524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2250891" y="655065"/>
            <a:ext cx="759166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sz="48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VIẾT VỞ</a:t>
            </a:r>
            <a:endParaRPr lang="en-US" sz="48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15" name="Picture 2" descr="Student Writing (#4) | Free SVG">
            <a:extLst>
              <a:ext uri="{FF2B5EF4-FFF2-40B4-BE49-F238E27FC236}">
                <a16:creationId xmlns:a16="http://schemas.microsoft.com/office/drawing/2014/main" id="{0A965514-ECAF-4850-8ADD-D39DABD67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023" y="2584151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C03E65-CE96-43DC-BA78-7E52DB0E7929}"/>
              </a:ext>
            </a:extLst>
          </p:cNvPr>
          <p:cNvSpPr txBox="1"/>
          <p:nvPr/>
        </p:nvSpPr>
        <p:spPr>
          <a:xfrm>
            <a:off x="994778" y="2130497"/>
            <a:ext cx="7154436" cy="9541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vào vở </a:t>
            </a:r>
            <a:r>
              <a:rPr lang="vi-VN" sz="3600" b="1" i="1" dirty="0">
                <a:solidFill>
                  <a:srgbClr val="0070C0"/>
                </a:solidFill>
                <a:latin typeface="UTM Avo" panose="02040603050506020204" pitchFamily="18" charset="0"/>
              </a:rPr>
              <a:t>Tập viết 2</a:t>
            </a:r>
            <a:endParaRPr lang="en-US" sz="3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C5AE0F-C7AA-44A4-A88F-C4EFAC5B44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248" y="351634"/>
            <a:ext cx="1895643" cy="1904453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4750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00396" y="1868604"/>
            <a:ext cx="5874569" cy="442436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800" b="1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4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333588" y="2690349"/>
              <a:ext cx="3041009" cy="70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37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6" name="Picture 4">
            <a:extLst>
              <a:ext uri="{FF2B5EF4-FFF2-40B4-BE49-F238E27FC236}">
                <a16:creationId xmlns:a16="http://schemas.microsoft.com/office/drawing/2014/main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429" y="4522376"/>
            <a:ext cx="2497171" cy="179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B04BEF3-85C2-41F7-8876-4BCDC96A5735}"/>
              </a:ext>
            </a:extLst>
          </p:cNvPr>
          <p:cNvGrpSpPr/>
          <p:nvPr/>
        </p:nvGrpSpPr>
        <p:grpSpPr>
          <a:xfrm>
            <a:off x="335627" y="863044"/>
            <a:ext cx="2194060" cy="794234"/>
            <a:chOff x="337445" y="617893"/>
            <a:chExt cx="1645545" cy="59567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523B02-C0CF-4321-A8FE-F9FE9C53476C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88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D99622-64EB-4698-A1BE-73A2143E91F4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588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34AE533-356E-4D68-8283-FA9E50C139EF}"/>
              </a:ext>
            </a:extLst>
          </p:cNvPr>
          <p:cNvSpPr txBox="1"/>
          <p:nvPr/>
        </p:nvSpPr>
        <p:spPr>
          <a:xfrm>
            <a:off x="2057400" y="1020151"/>
            <a:ext cx="7591660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6785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42" y="496183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B1EB76-4C67-470B-B559-9F9E687BCB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73" b="99790" l="5485" r="100000">
                        <a14:foregroundMark x1="25316" y1="23480" x2="43882" y2="32914"/>
                        <a14:foregroundMark x1="23629" y1="23061" x2="24684" y2="22013"/>
                        <a14:foregroundMark x1="68776" y1="19287" x2="80802" y2="21803"/>
                        <a14:foregroundMark x1="85021" y1="29769" x2="92616" y2="39832"/>
                        <a14:foregroundMark x1="87553" y1="26834" x2="95359" y2="38994"/>
                        <a14:foregroundMark x1="77848" y1="28302" x2="78059" y2="38994"/>
                        <a14:foregroundMark x1="48523" y1="46541" x2="58861" y2="42977"/>
                        <a14:foregroundMark x1="73418" y1="58491" x2="90084" y2="61845"/>
                        <a14:foregroundMark x1="30169" y1="91614" x2="33122" y2="82180"/>
                        <a14:foregroundMark x1="22574" y1="81551" x2="50000" y2="68763"/>
                        <a14:foregroundMark x1="12658" y1="67296" x2="28059" y2="61216"/>
                        <a14:foregroundMark x1="51266" y1="29140" x2="43038" y2="46331"/>
                        <a14:foregroundMark x1="61603" y1="45073" x2="64346" y2="42558"/>
                        <a14:foregroundMark x1="58861" y1="54717" x2="61603" y2="67715"/>
                        <a14:foregroundMark x1="78270" y1="69392" x2="92827" y2="62264"/>
                        <a14:foregroundMark x1="76160" y1="62474" x2="72152" y2="76101"/>
                        <a14:foregroundMark x1="64346" y1="24948" x2="84388" y2="25157"/>
                        <a14:foregroundMark x1="72574" y1="57862" x2="71941" y2="7400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77" t="10583"/>
          <a:stretch/>
        </p:blipFill>
        <p:spPr>
          <a:xfrm>
            <a:off x="2604622" y="645316"/>
            <a:ext cx="6046737" cy="57930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C6451E-2FDB-4729-9E66-BC161BBF9E91}"/>
              </a:ext>
            </a:extLst>
          </p:cNvPr>
          <p:cNvSpPr txBox="1"/>
          <p:nvPr/>
        </p:nvSpPr>
        <p:spPr>
          <a:xfrm>
            <a:off x="705446" y="2211571"/>
            <a:ext cx="2136081" cy="422679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5300" dirty="0">
                <a:solidFill>
                  <a:schemeClr val="accent1">
                    <a:lumMod val="75000"/>
                  </a:schemeClr>
                </a:solidFill>
                <a:latin typeface="UTM Cookies" panose="02040603050506020204" pitchFamily="18" charset="0"/>
              </a:rPr>
              <a:t>GIAO TIẾP VÀ KẾT NỐI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104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A55F565-500F-4B74-B82A-82E2009B4B13}"/>
              </a:ext>
            </a:extLst>
          </p:cNvPr>
          <p:cNvSpPr txBox="1"/>
          <p:nvPr/>
        </p:nvSpPr>
        <p:spPr>
          <a:xfrm>
            <a:off x="221519" y="0"/>
            <a:ext cx="5376995" cy="9541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1.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Nghe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>
                <a:latin typeface="+mj-lt"/>
              </a:rPr>
              <a:t>.</a:t>
            </a:r>
            <a:endParaRPr lang="vi-VN" sz="36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0206D1-8093-4165-BCC8-50BB47612E89}"/>
              </a:ext>
            </a:extLst>
          </p:cNvPr>
          <p:cNvSpPr txBox="1"/>
          <p:nvPr/>
        </p:nvSpPr>
        <p:spPr>
          <a:xfrm>
            <a:off x="1481643" y="643973"/>
            <a:ext cx="6180715" cy="10171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viết</a:t>
            </a:r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thư</a:t>
            </a:r>
            <a:endParaRPr lang="en-US" sz="4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713FC0-7285-42A1-81C4-8C5E683B0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68" y="1904999"/>
            <a:ext cx="7828232" cy="23373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1A9646-D590-49C1-B9D9-6DA12967666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4410121"/>
            <a:ext cx="7696200" cy="23532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741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D791815-A577-4E5D-B2B0-D5CB8C863E8E}"/>
              </a:ext>
            </a:extLst>
          </p:cNvPr>
          <p:cNvGrpSpPr/>
          <p:nvPr/>
        </p:nvGrpSpPr>
        <p:grpSpPr>
          <a:xfrm>
            <a:off x="0" y="650543"/>
            <a:ext cx="9145120" cy="5025447"/>
            <a:chOff x="33866" y="648034"/>
            <a:chExt cx="6858840" cy="376908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26A61F8-A6AF-4CF9-B770-69AEDDE03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0602" y="648034"/>
              <a:ext cx="6096795" cy="2462301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868F876-FB0B-400B-9F1D-E7B756359D3A}"/>
                </a:ext>
              </a:extLst>
            </p:cNvPr>
            <p:cNvSpPr txBox="1"/>
            <p:nvPr/>
          </p:nvSpPr>
          <p:spPr>
            <a:xfrm>
              <a:off x="33866" y="3101375"/>
              <a:ext cx="3320974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Thầy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giáo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sẻ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dạy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trò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1C971BD-78D1-4E4E-B106-673EC8121E7B}"/>
                </a:ext>
              </a:extLst>
            </p:cNvPr>
            <p:cNvSpPr txBox="1"/>
            <p:nvPr/>
          </p:nvSpPr>
          <p:spPr>
            <a:xfrm>
              <a:off x="3485137" y="3101375"/>
              <a:ext cx="3407569" cy="1315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Thầy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giáo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sẻ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hướng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dẫn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trò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gửi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D6712C8-C3F3-4242-AB15-5E2C3E38838C}"/>
              </a:ext>
            </a:extLst>
          </p:cNvPr>
          <p:cNvSpPr txBox="1"/>
          <p:nvPr/>
        </p:nvSpPr>
        <p:spPr>
          <a:xfrm>
            <a:off x="61912" y="5650573"/>
            <a:ext cx="4366053" cy="12311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Thầy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giáo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sẻ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dạy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trò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viết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thư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.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7F5E69-541B-420E-A1E8-8F7D03D4893E}"/>
              </a:ext>
            </a:extLst>
          </p:cNvPr>
          <p:cNvSpPr txBox="1"/>
          <p:nvPr/>
        </p:nvSpPr>
        <p:spPr>
          <a:xfrm>
            <a:off x="4600575" y="5686003"/>
            <a:ext cx="4543426" cy="11695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Thầy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giáo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sẻ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hướng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dẫn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học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trò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nhờ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gió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gửi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thư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.</a:t>
            </a:r>
            <a:endParaRPr lang="vi-VN" sz="3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5A753A-AFCB-4927-AE86-88C845112984}"/>
              </a:ext>
            </a:extLst>
          </p:cNvPr>
          <p:cNvSpPr txBox="1"/>
          <p:nvPr/>
        </p:nvSpPr>
        <p:spPr>
          <a:xfrm>
            <a:off x="1510217" y="-152400"/>
            <a:ext cx="6180715" cy="10171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viết</a:t>
            </a:r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thư</a:t>
            </a:r>
            <a:endParaRPr lang="en-US" sz="4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95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B5A753A-AFCB-4927-AE86-88C845112984}"/>
              </a:ext>
            </a:extLst>
          </p:cNvPr>
          <p:cNvSpPr txBox="1"/>
          <p:nvPr/>
        </p:nvSpPr>
        <p:spPr>
          <a:xfrm>
            <a:off x="1484000" y="-152400"/>
            <a:ext cx="6180715" cy="10171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viết</a:t>
            </a:r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thư</a:t>
            </a:r>
            <a:endParaRPr lang="en-US" sz="4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865453-91A2-43B0-8302-DE2B7F9FD3A1}"/>
              </a:ext>
            </a:extLst>
          </p:cNvPr>
          <p:cNvGrpSpPr/>
          <p:nvPr/>
        </p:nvGrpSpPr>
        <p:grpSpPr>
          <a:xfrm>
            <a:off x="-73820" y="883784"/>
            <a:ext cx="9217820" cy="4712743"/>
            <a:chOff x="-58938" y="998093"/>
            <a:chExt cx="6913366" cy="353455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791815-A577-4E5D-B2B0-D5CB8C863E8E}"/>
                </a:ext>
              </a:extLst>
            </p:cNvPr>
            <p:cNvGrpSpPr/>
            <p:nvPr/>
          </p:nvGrpSpPr>
          <p:grpSpPr>
            <a:xfrm>
              <a:off x="-58938" y="3575513"/>
              <a:ext cx="6913366" cy="957137"/>
              <a:chOff x="-58938" y="3101375"/>
              <a:chExt cx="6913366" cy="957137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68F876-FB0B-400B-9F1D-E7B756359D3A}"/>
                  </a:ext>
                </a:extLst>
              </p:cNvPr>
              <p:cNvSpPr txBox="1"/>
              <p:nvPr/>
            </p:nvSpPr>
            <p:spPr>
              <a:xfrm>
                <a:off x="-58938" y="3158266"/>
                <a:ext cx="3543301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Thầy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giáo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sẻ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đã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nhận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điều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gì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ngờ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vi-VN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C971BD-78D1-4E4E-B106-673EC8121E7B}"/>
                  </a:ext>
                </a:extLst>
              </p:cNvPr>
              <p:cNvSpPr txBox="1"/>
              <p:nvPr/>
            </p:nvSpPr>
            <p:spPr>
              <a:xfrm>
                <a:off x="3427195" y="3101375"/>
                <a:ext cx="3427233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Thầy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giáo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sẻ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đã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cảm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ơn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học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trò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vi-VN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D78F4BA-8306-4EBD-B101-916066458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8392" y="998093"/>
              <a:ext cx="6461215" cy="2627167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D6712C8-C3F3-4242-AB15-5E2C3E38838C}"/>
              </a:ext>
            </a:extLst>
          </p:cNvPr>
          <p:cNvSpPr txBox="1"/>
          <p:nvPr/>
        </p:nvSpPr>
        <p:spPr>
          <a:xfrm>
            <a:off x="0" y="5638800"/>
            <a:ext cx="4576762" cy="11695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Thầy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giáo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sẻ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nhận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được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lá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thư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của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các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học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trò</a:t>
            </a:r>
            <a:r>
              <a:rPr lang="en-US" sz="3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.</a:t>
            </a:r>
            <a:endParaRPr lang="vi-VN" sz="3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7F5E69-541B-420E-A1E8-8F7D03D4893E}"/>
              </a:ext>
            </a:extLst>
          </p:cNvPr>
          <p:cNvSpPr txBox="1"/>
          <p:nvPr/>
        </p:nvSpPr>
        <p:spPr>
          <a:xfrm>
            <a:off x="5001936" y="5638800"/>
            <a:ext cx="4156351" cy="12311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Thầy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giáo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sẻ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gửi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thư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từng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trò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.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779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A55F565-500F-4B74-B82A-82E2009B4B13}"/>
              </a:ext>
            </a:extLst>
          </p:cNvPr>
          <p:cNvSpPr txBox="1"/>
          <p:nvPr/>
        </p:nvSpPr>
        <p:spPr>
          <a:xfrm>
            <a:off x="152400" y="-152400"/>
            <a:ext cx="8991600" cy="104643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Kể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lại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từng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đoạn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của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câu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chuyện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theo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tranh</a:t>
            </a:r>
            <a:r>
              <a:rPr lang="en-US" sz="4000" dirty="0">
                <a:latin typeface="UTM Avo" panose="02040603050506020204" pitchFamily="18" charset="0"/>
              </a:rPr>
              <a:t>.</a:t>
            </a:r>
            <a:endParaRPr lang="vi-VN" sz="40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0206D1-8093-4165-BCC8-50BB47612E89}"/>
              </a:ext>
            </a:extLst>
          </p:cNvPr>
          <p:cNvSpPr txBox="1"/>
          <p:nvPr/>
        </p:nvSpPr>
        <p:spPr>
          <a:xfrm>
            <a:off x="1481642" y="385469"/>
            <a:ext cx="6180715" cy="10171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viết</a:t>
            </a:r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thư</a:t>
            </a:r>
            <a:endParaRPr lang="en-US" sz="4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713FC0-7285-42A1-81C4-8C5E683B0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5681" y="1412128"/>
            <a:ext cx="7876552" cy="25502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1A9646-D590-49C1-B9D9-6DA12967666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5681" y="4057960"/>
            <a:ext cx="7690119" cy="2571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552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35627" y="863044"/>
            <a:ext cx="2194060" cy="794234"/>
            <a:chOff x="337445" y="617893"/>
            <a:chExt cx="1645545" cy="59567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88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588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296" y="1879597"/>
            <a:ext cx="927752" cy="4889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751519" y="1657278"/>
            <a:ext cx="7011481" cy="169276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981200" y="681599"/>
            <a:ext cx="7591660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85E19-BD77-4375-9335-5060DAE6BF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0" y="3257712"/>
            <a:ext cx="7269628" cy="3199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635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35627" y="863044"/>
            <a:ext cx="2194060" cy="794234"/>
            <a:chOff x="337445" y="617893"/>
            <a:chExt cx="1645545" cy="59567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88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588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903A129-F003-43D4-8209-4BB2754E6F55}"/>
              </a:ext>
            </a:extLst>
          </p:cNvPr>
          <p:cNvGrpSpPr/>
          <p:nvPr/>
        </p:nvGrpSpPr>
        <p:grpSpPr>
          <a:xfrm>
            <a:off x="1525690" y="1854426"/>
            <a:ext cx="5874569" cy="4424361"/>
            <a:chOff x="1417547" y="1264224"/>
            <a:chExt cx="4405927" cy="331827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276344A-AED1-42D7-A745-C7869F02B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856E65-E424-4C41-BD37-F616691F8256}"/>
                </a:ext>
              </a:extLst>
            </p:cNvPr>
            <p:cNvSpPr txBox="1"/>
            <p:nvPr/>
          </p:nvSpPr>
          <p:spPr>
            <a:xfrm>
              <a:off x="3064386" y="3073805"/>
              <a:ext cx="2009748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4BD383-A7FC-43CE-944D-F7E053F67DC2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4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981200" y="681599"/>
            <a:ext cx="7591660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7639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420781" y="-107972"/>
            <a:ext cx="1901637" cy="7732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32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50154" y="98305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1371600" y="478647"/>
            <a:ext cx="7154436" cy="6463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CÁCH CHÀO ĐỘC ĐÁO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150154" y="990600"/>
            <a:ext cx="8993846" cy="603241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cúi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ra,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Ma-ô-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Niu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Di-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trán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chắp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cúi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đấm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kia.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Dim-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-ê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37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420781" y="-107972"/>
            <a:ext cx="1901637" cy="7732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32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50154" y="98305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1371600" y="478647"/>
            <a:ext cx="7154436" cy="6463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CÁCH CHÀO ĐỘC ĐÁO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150154" y="990600"/>
            <a:ext cx="8993846" cy="603241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cúi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ra,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Ma-ô-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Niu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Di-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trán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chắp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cúi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đấm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kia.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Dim-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-ê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26" y="1037356"/>
            <a:ext cx="536973" cy="507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26" y="2438400"/>
            <a:ext cx="535396" cy="5353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32" y="6248400"/>
            <a:ext cx="490383" cy="4903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892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868A6E-62B5-4AAA-8094-55B9528F2FE2}"/>
              </a:ext>
            </a:extLst>
          </p:cNvPr>
          <p:cNvSpPr/>
          <p:nvPr/>
        </p:nvSpPr>
        <p:spPr>
          <a:xfrm>
            <a:off x="0" y="1546059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Ma-ô-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Niu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Di-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F92EE-D2D8-4CFD-9BA1-C9D3B37D203A}"/>
              </a:ext>
            </a:extLst>
          </p:cNvPr>
          <p:cNvSpPr txBox="1"/>
          <p:nvPr/>
        </p:nvSpPr>
        <p:spPr>
          <a:xfrm>
            <a:off x="1233612" y="304800"/>
            <a:ext cx="1084780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2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011DBC-03E9-4F4B-942C-58A1688144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57200" y="344859"/>
            <a:ext cx="776411" cy="7002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BA5662-B65C-4663-ADB2-49126061896B}"/>
              </a:ext>
            </a:extLst>
          </p:cNvPr>
          <p:cNvSpPr txBox="1"/>
          <p:nvPr/>
        </p:nvSpPr>
        <p:spPr>
          <a:xfrm>
            <a:off x="1219756" y="627543"/>
            <a:ext cx="7154436" cy="104643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Một số câu văn dài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CD94B-F7B4-4DEC-AF9F-9B9CFA508412}"/>
              </a:ext>
            </a:extLst>
          </p:cNvPr>
          <p:cNvSpPr/>
          <p:nvPr/>
        </p:nvSpPr>
        <p:spPr>
          <a:xfrm>
            <a:off x="0" y="309020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đấm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40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723F33-435F-4191-B558-DE6A6442B2BF}"/>
              </a:ext>
            </a:extLst>
          </p:cNvPr>
          <p:cNvCxnSpPr/>
          <p:nvPr/>
        </p:nvCxnSpPr>
        <p:spPr>
          <a:xfrm flipH="1">
            <a:off x="5410200" y="2155495"/>
            <a:ext cx="206435" cy="5908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EC6E0D-697B-4075-AA84-8DDCABD2D381}"/>
              </a:ext>
            </a:extLst>
          </p:cNvPr>
          <p:cNvCxnSpPr/>
          <p:nvPr/>
        </p:nvCxnSpPr>
        <p:spPr>
          <a:xfrm flipH="1">
            <a:off x="8897738" y="2209181"/>
            <a:ext cx="206435" cy="5908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8CA3566-1D92-4B35-B033-4A00912BC61C}"/>
              </a:ext>
            </a:extLst>
          </p:cNvPr>
          <p:cNvCxnSpPr/>
          <p:nvPr/>
        </p:nvCxnSpPr>
        <p:spPr>
          <a:xfrm flipH="1">
            <a:off x="8956104" y="2190147"/>
            <a:ext cx="206435" cy="5908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20FFA39-85BA-4B09-9F54-50ED33568AA1}"/>
              </a:ext>
            </a:extLst>
          </p:cNvPr>
          <p:cNvCxnSpPr/>
          <p:nvPr/>
        </p:nvCxnSpPr>
        <p:spPr>
          <a:xfrm flipH="1">
            <a:off x="3200400" y="3764293"/>
            <a:ext cx="206435" cy="5908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209295-4D5F-42D6-A885-7498DDE27119}"/>
              </a:ext>
            </a:extLst>
          </p:cNvPr>
          <p:cNvCxnSpPr/>
          <p:nvPr/>
        </p:nvCxnSpPr>
        <p:spPr>
          <a:xfrm flipH="1">
            <a:off x="2155892" y="4355114"/>
            <a:ext cx="206435" cy="5908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6E7BBB-1260-4BF6-8EE7-82B3775A052E}"/>
              </a:ext>
            </a:extLst>
          </p:cNvPr>
          <p:cNvCxnSpPr/>
          <p:nvPr/>
        </p:nvCxnSpPr>
        <p:spPr>
          <a:xfrm flipH="1">
            <a:off x="2221980" y="4347904"/>
            <a:ext cx="206435" cy="5908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98A6379-EB29-48FE-92FE-6A57B2FF8444}"/>
              </a:ext>
            </a:extLst>
          </p:cNvPr>
          <p:cNvSpPr/>
          <p:nvPr/>
        </p:nvSpPr>
        <p:spPr>
          <a:xfrm>
            <a:off x="-27562" y="5189702"/>
            <a:ext cx="91317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AEBF270-82A4-491F-8E41-DE761CE702C7}"/>
              </a:ext>
            </a:extLst>
          </p:cNvPr>
          <p:cNvCxnSpPr/>
          <p:nvPr/>
        </p:nvCxnSpPr>
        <p:spPr>
          <a:xfrm flipH="1">
            <a:off x="8956103" y="5244165"/>
            <a:ext cx="206435" cy="5908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461AAF9-1F8F-4E02-914F-23DD6B368761}"/>
              </a:ext>
            </a:extLst>
          </p:cNvPr>
          <p:cNvCxnSpPr/>
          <p:nvPr/>
        </p:nvCxnSpPr>
        <p:spPr>
          <a:xfrm flipH="1">
            <a:off x="8610600" y="5914354"/>
            <a:ext cx="206435" cy="5908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D9B1135-87CC-4647-970C-E97FD0061525}"/>
              </a:ext>
            </a:extLst>
          </p:cNvPr>
          <p:cNvCxnSpPr/>
          <p:nvPr/>
        </p:nvCxnSpPr>
        <p:spPr>
          <a:xfrm flipH="1">
            <a:off x="8666791" y="5926303"/>
            <a:ext cx="206435" cy="5908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25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1840736" y="381000"/>
            <a:ext cx="7154436" cy="9541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Các từ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0" y="1335103"/>
            <a:ext cx="8915400" cy="129265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vi-VN" sz="3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Niu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Di –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800" dirty="0"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c ở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3800" dirty="0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0" y="2654314"/>
            <a:ext cx="8915400" cy="104643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 ở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Á.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0" y="3700750"/>
            <a:ext cx="8915400" cy="104643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 ở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0" y="4888234"/>
            <a:ext cx="8915400" cy="70788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vi-VN" sz="3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- Dim –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- ê: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800" dirty="0"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c ở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Phi.</a:t>
            </a:r>
            <a:endParaRPr lang="vi-VN" sz="3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28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420781" y="-107972"/>
            <a:ext cx="1901637" cy="7732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32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50154" y="98305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1371600" y="478647"/>
            <a:ext cx="7154436" cy="6463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CÁCH CHÀO ĐỘC ĐÁO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150154" y="990600"/>
            <a:ext cx="8993846" cy="603241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cúi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ra,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Ma-ô-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Niu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Di-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trán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chắp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cúi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đấm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kia.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Dim-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-ê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26" y="1037356"/>
            <a:ext cx="536973" cy="507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38400"/>
            <a:ext cx="535396" cy="5353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32" y="6248400"/>
            <a:ext cx="490383" cy="4903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667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1113</Words>
  <Application>Microsoft Office PowerPoint</Application>
  <PresentationFormat>On-screen Show (4:3)</PresentationFormat>
  <Paragraphs>94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HP001</vt:lpstr>
      <vt:lpstr>Times New Roman</vt:lpstr>
      <vt:lpstr>UTM Avo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16</cp:revision>
  <dcterms:created xsi:type="dcterms:W3CDTF">2022-03-27T22:11:48Z</dcterms:created>
  <dcterms:modified xsi:type="dcterms:W3CDTF">2024-03-24T21:53:26Z</dcterms:modified>
</cp:coreProperties>
</file>