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03" r:id="rId3"/>
    <p:sldMasterId id="2147483715" r:id="rId4"/>
    <p:sldMasterId id="2147483738" r:id="rId5"/>
    <p:sldMasterId id="2147483749" r:id="rId6"/>
  </p:sldMasterIdLst>
  <p:notesMasterIdLst>
    <p:notesMasterId r:id="rId26"/>
  </p:notesMasterIdLst>
  <p:sldIdLst>
    <p:sldId id="2007577125" r:id="rId7"/>
    <p:sldId id="2007577095" r:id="rId8"/>
    <p:sldId id="267" r:id="rId9"/>
    <p:sldId id="2007577138" r:id="rId10"/>
    <p:sldId id="2007577139" r:id="rId11"/>
    <p:sldId id="700" r:id="rId12"/>
    <p:sldId id="282" r:id="rId13"/>
    <p:sldId id="366" r:id="rId14"/>
    <p:sldId id="2007577132" r:id="rId15"/>
    <p:sldId id="2007577141" r:id="rId16"/>
    <p:sldId id="2007577133" r:id="rId17"/>
    <p:sldId id="2007577134" r:id="rId18"/>
    <p:sldId id="2007577135" r:id="rId19"/>
    <p:sldId id="2007577137" r:id="rId20"/>
    <p:sldId id="2007577142" r:id="rId21"/>
    <p:sldId id="2007577136" r:id="rId22"/>
    <p:sldId id="2007577105" r:id="rId23"/>
    <p:sldId id="2007577140" r:id="rId24"/>
    <p:sldId id="200757713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F6D67-BB54-4E3B-ABA3-A33FE7DDB59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E285A-1B00-42F9-A0F2-8986124F6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0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31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15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84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3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2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9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12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58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97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7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08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30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00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0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987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457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764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22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544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5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699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60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59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02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257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26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742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83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16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290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01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1888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63987994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56770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80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33473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82943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21098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96088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5575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04513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708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68807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3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12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287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532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1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7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7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6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99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0F553E-8497-4E01-AE9D-590187A5B7B9}"/>
              </a:ext>
            </a:extLst>
          </p:cNvPr>
          <p:cNvSpPr txBox="1"/>
          <p:nvPr userDrawn="1"/>
        </p:nvSpPr>
        <p:spPr>
          <a:xfrm>
            <a:off x="9020175" y="6582975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3721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6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73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90805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8432" y="1948242"/>
            <a:ext cx="7831742" cy="3137162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6600" b="1" i="0" u="sng" strike="noStrike" kern="1200" cap="none" spc="0" normalizeH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6600" b="1" i="0" u="sng" strike="noStrike" kern="1200" cap="none" spc="0" normalizeH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kumimoji="0" lang="en-US" sz="6600" b="1" i="0" u="sng" strike="noStrike" kern="1200" cap="none" spc="0" normalizeH="0" noProof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solidFill>
                  <a:srgbClr val="0086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kumimoji="0" lang="en-US" sz="6600" b="1" i="0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ạm</a:t>
            </a:r>
            <a:r>
              <a:rPr kumimoji="0" lang="en-US" sz="6600" b="1" i="0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6600" b="1" i="0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kumimoji="0" lang="en-US" sz="6600" b="1" i="0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6600" b="1" i="0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6600" b="1" i="0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D82DEB-AE7B-4A88-A723-2BE07FE43141}"/>
              </a:ext>
            </a:extLst>
          </p:cNvPr>
          <p:cNvSpPr txBox="1"/>
          <p:nvPr/>
        </p:nvSpPr>
        <p:spPr>
          <a:xfrm>
            <a:off x="339682" y="220231"/>
            <a:ext cx="9745351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5C397-C775-4592-8700-DDFE7E8E7283}"/>
              </a:ext>
            </a:extLst>
          </p:cNvPr>
          <p:cNvSpPr txBox="1"/>
          <p:nvPr/>
        </p:nvSpPr>
        <p:spPr>
          <a:xfrm>
            <a:off x="339682" y="1026407"/>
            <a:ext cx="10843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73E17-AE2A-49A1-BD66-E006AAE92676}"/>
              </a:ext>
            </a:extLst>
          </p:cNvPr>
          <p:cNvSpPr txBox="1"/>
          <p:nvPr/>
        </p:nvSpPr>
        <p:spPr>
          <a:xfrm>
            <a:off x="339682" y="1966273"/>
            <a:ext cx="9498620" cy="78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91CC8-6BB2-4EAF-8E42-9D40226CE727}"/>
              </a:ext>
            </a:extLst>
          </p:cNvPr>
          <p:cNvSpPr txBox="1"/>
          <p:nvPr/>
        </p:nvSpPr>
        <p:spPr>
          <a:xfrm>
            <a:off x="302839" y="2897780"/>
            <a:ext cx="11586322" cy="78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1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176BA8-5A2C-4389-B419-4134DB9D5C8F}"/>
              </a:ext>
            </a:extLst>
          </p:cNvPr>
          <p:cNvSpPr txBox="1"/>
          <p:nvPr/>
        </p:nvSpPr>
        <p:spPr>
          <a:xfrm>
            <a:off x="810199" y="628604"/>
            <a:ext cx="9745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3432E-8676-42A7-81B9-2B62295E74A3}"/>
              </a:ext>
            </a:extLst>
          </p:cNvPr>
          <p:cNvSpPr txBox="1"/>
          <p:nvPr/>
        </p:nvSpPr>
        <p:spPr>
          <a:xfrm>
            <a:off x="457201" y="1702993"/>
            <a:ext cx="1141827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Bống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mang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cam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đặt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cam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chiếc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lọ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đựng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đầy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948CB2-72C5-48A6-A73D-681477157217}"/>
              </a:ext>
            </a:extLst>
          </p:cNvPr>
          <p:cNvSpPr txBox="1"/>
          <p:nvPr/>
        </p:nvSpPr>
        <p:spPr>
          <a:xfrm>
            <a:off x="522920" y="458237"/>
            <a:ext cx="10843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D23E7-A557-4BE6-8E3C-3F954E0270C2}"/>
              </a:ext>
            </a:extLst>
          </p:cNvPr>
          <p:cNvSpPr txBox="1"/>
          <p:nvPr/>
        </p:nvSpPr>
        <p:spPr>
          <a:xfrm>
            <a:off x="682819" y="1193861"/>
            <a:ext cx="10826362" cy="82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Bống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chăm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sóc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cam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chu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đáo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cẩn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thận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7EB46-3EE7-46B2-914D-7D237DE3C801}"/>
              </a:ext>
            </a:extLst>
          </p:cNvPr>
          <p:cNvSpPr/>
          <p:nvPr/>
        </p:nvSpPr>
        <p:spPr>
          <a:xfrm>
            <a:off x="355280" y="3271965"/>
            <a:ext cx="1168432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D23E7-A557-4BE6-8E3C-3F954E0270C2}"/>
              </a:ext>
            </a:extLst>
          </p:cNvPr>
          <p:cNvSpPr txBox="1"/>
          <p:nvPr/>
        </p:nvSpPr>
        <p:spPr>
          <a:xfrm>
            <a:off x="682819" y="2200801"/>
            <a:ext cx="1082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văn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nào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bài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biết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điều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đó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?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AD411D9-0BD6-4D25-B3E8-E5801B8DDDBB}"/>
              </a:ext>
            </a:extLst>
          </p:cNvPr>
          <p:cNvSpPr txBox="1"/>
          <p:nvPr/>
        </p:nvSpPr>
        <p:spPr>
          <a:xfrm>
            <a:off x="1127550" y="607789"/>
            <a:ext cx="9498620" cy="78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Oval Callout 5">
            <a:extLst>
              <a:ext uri="{FF2B5EF4-FFF2-40B4-BE49-F238E27FC236}">
                <a16:creationId xmlns:a16="http://schemas.microsoft.com/office/drawing/2014/main" id="{1AFA59D3-F5A6-41A5-82A8-F7CBC20487C6}"/>
              </a:ext>
            </a:extLst>
          </p:cNvPr>
          <p:cNvSpPr/>
          <p:nvPr/>
        </p:nvSpPr>
        <p:spPr>
          <a:xfrm>
            <a:off x="5876860" y="1935678"/>
            <a:ext cx="5891100" cy="2354968"/>
          </a:xfrm>
          <a:prstGeom prst="wedgeEllipseCallout">
            <a:avLst>
              <a:gd name="adj1" fmla="val -47892"/>
              <a:gd name="adj2" fmla="val 74846"/>
            </a:avLst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</a:t>
            </a:r>
          </a:p>
        </p:txBody>
      </p:sp>
      <p:sp>
        <p:nvSpPr>
          <p:cNvPr id="12" name="Oval Callout 9">
            <a:extLst>
              <a:ext uri="{FF2B5EF4-FFF2-40B4-BE49-F238E27FC236}">
                <a16:creationId xmlns:a16="http://schemas.microsoft.com/office/drawing/2014/main" id="{26E62C84-74C5-4E5A-A96E-46EF155EC080}"/>
              </a:ext>
            </a:extLst>
          </p:cNvPr>
          <p:cNvSpPr/>
          <p:nvPr/>
        </p:nvSpPr>
        <p:spPr>
          <a:xfrm>
            <a:off x="225631" y="1935678"/>
            <a:ext cx="5351182" cy="2209934"/>
          </a:xfrm>
          <a:prstGeom prst="wedgeEllipseCallout">
            <a:avLst>
              <a:gd name="adj1" fmla="val 24050"/>
              <a:gd name="adj2" fmla="val 85256"/>
            </a:avLst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0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47172DA-BF45-4CEC-AE00-A13BE4A80181}"/>
              </a:ext>
            </a:extLst>
          </p:cNvPr>
          <p:cNvSpPr txBox="1"/>
          <p:nvPr/>
        </p:nvSpPr>
        <p:spPr>
          <a:xfrm>
            <a:off x="364287" y="420910"/>
            <a:ext cx="11586322" cy="78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172DA-BF45-4CEC-AE00-A13BE4A80181}"/>
              </a:ext>
            </a:extLst>
          </p:cNvPr>
          <p:cNvSpPr txBox="1"/>
          <p:nvPr/>
        </p:nvSpPr>
        <p:spPr>
          <a:xfrm>
            <a:off x="302207" y="2381595"/>
            <a:ext cx="117104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khỏe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4000" i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17E2D-DE69-42DF-ACAF-4E6C09439FBE}"/>
              </a:ext>
            </a:extLst>
          </p:cNvPr>
          <p:cNvSpPr txBox="1"/>
          <p:nvPr/>
        </p:nvSpPr>
        <p:spPr>
          <a:xfrm>
            <a:off x="350487" y="1366611"/>
            <a:ext cx="11353833" cy="344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vệ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trọng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6000" i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75997" y="3046872"/>
              <a:ext cx="2345385" cy="7298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Luyệ</a:t>
              </a:r>
              <a:r>
                <a:rPr lang="en-US" altLang="zh-CN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</a:rPr>
                <a:t>n </a:t>
              </a:r>
              <a:r>
                <a:rPr lang="en-US" altLang="zh-CN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</a:rPr>
                <a:t>tập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1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B74CB-A828-4392-89B4-D03913F4F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0" y="147235"/>
            <a:ext cx="964268" cy="778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D9FDA4-B56C-443F-9D03-3D36236A80C5}"/>
              </a:ext>
            </a:extLst>
          </p:cNvPr>
          <p:cNvSpPr txBox="1"/>
          <p:nvPr/>
        </p:nvSpPr>
        <p:spPr>
          <a:xfrm>
            <a:off x="234462" y="1003239"/>
            <a:ext cx="1195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từ ngữ nào dưới đây được dùng để miêu tả cánh cam?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99639-76F3-4C5B-9A84-1A11D2B29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3" y="2210686"/>
            <a:ext cx="11781692" cy="1693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CCB74B-0DD0-46D8-B8A4-2F923B133653}"/>
              </a:ext>
            </a:extLst>
          </p:cNvPr>
          <p:cNvSpPr/>
          <p:nvPr/>
        </p:nvSpPr>
        <p:spPr>
          <a:xfrm>
            <a:off x="536612" y="2374093"/>
            <a:ext cx="2279133" cy="13662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6008A3-FCAE-441C-9DFD-6B923041A084}"/>
              </a:ext>
            </a:extLst>
          </p:cNvPr>
          <p:cNvSpPr/>
          <p:nvPr/>
        </p:nvSpPr>
        <p:spPr>
          <a:xfrm>
            <a:off x="2914191" y="2374093"/>
            <a:ext cx="2062938" cy="13662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E009C3-C442-4F80-88AC-2D331A313C26}"/>
              </a:ext>
            </a:extLst>
          </p:cNvPr>
          <p:cNvSpPr/>
          <p:nvPr/>
        </p:nvSpPr>
        <p:spPr>
          <a:xfrm>
            <a:off x="5216226" y="2223841"/>
            <a:ext cx="1818166" cy="13662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D72900-9BE6-4DC1-B384-1A5AD5EA8A7A}"/>
              </a:ext>
            </a:extLst>
          </p:cNvPr>
          <p:cNvSpPr/>
          <p:nvPr/>
        </p:nvSpPr>
        <p:spPr>
          <a:xfrm>
            <a:off x="9883917" y="2398971"/>
            <a:ext cx="1818166" cy="13662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8" grpId="0" animBg="1"/>
      <p:bldP spid="20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uyện đọc từ khó"/>
          <p:cNvSpPr txBox="1"/>
          <p:nvPr/>
        </p:nvSpPr>
        <p:spPr>
          <a:xfrm>
            <a:off x="281353" y="551896"/>
            <a:ext cx="11664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 bạn Bống, em hãy nói lời động viên, an ủi cánh cam khi bị thương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Luyện đọc từ khó">
            <a:extLst>
              <a:ext uri="{FF2B5EF4-FFF2-40B4-BE49-F238E27FC236}">
                <a16:creationId xmlns:a16="http://schemas.microsoft.com/office/drawing/2014/main" id="{F1DFDDA4-1128-4011-BC45-EE5E8FAB2F1C}"/>
              </a:ext>
            </a:extLst>
          </p:cNvPr>
          <p:cNvSpPr txBox="1"/>
          <p:nvPr/>
        </p:nvSpPr>
        <p:spPr>
          <a:xfrm>
            <a:off x="524084" y="2236665"/>
            <a:ext cx="1152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 cam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Luyện đọc từ khó"/>
          <p:cNvSpPr txBox="1"/>
          <p:nvPr/>
        </p:nvSpPr>
        <p:spPr>
          <a:xfrm>
            <a:off x="281353" y="3400437"/>
            <a:ext cx="11558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55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C32389-3735-42AF-B240-73AAF2C62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 flipH="1">
            <a:off x="8404860" y="2167977"/>
            <a:ext cx="1719573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DBE686B-E19B-4114-AE67-A2C3325ABF44}"/>
              </a:ext>
            </a:extLst>
          </p:cNvPr>
          <p:cNvSpPr/>
          <p:nvPr/>
        </p:nvSpPr>
        <p:spPr>
          <a:xfrm>
            <a:off x="2094614" y="510363"/>
            <a:ext cx="4001386" cy="1520456"/>
          </a:xfrm>
          <a:prstGeom prst="cloudCallout">
            <a:avLst>
              <a:gd name="adj1" fmla="val -44210"/>
              <a:gd name="adj2" fmla="val 60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21365-63C5-48F1-B5B5-E0F4B1C8A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1667614" y="2255707"/>
            <a:ext cx="2308523" cy="21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1BE8F43-C307-43DF-82E8-D142700C3B34}"/>
              </a:ext>
            </a:extLst>
          </p:cNvPr>
          <p:cNvSpPr/>
          <p:nvPr/>
        </p:nvSpPr>
        <p:spPr>
          <a:xfrm>
            <a:off x="6687878" y="116958"/>
            <a:ext cx="4001386" cy="1648046"/>
          </a:xfrm>
          <a:prstGeom prst="cloudCallout">
            <a:avLst>
              <a:gd name="adj1" fmla="val 34444"/>
              <a:gd name="adj2" fmla="val 86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E6BB062-AACE-4C92-B928-76B89690FBD5}"/>
              </a:ext>
            </a:extLst>
          </p:cNvPr>
          <p:cNvSpPr/>
          <p:nvPr/>
        </p:nvSpPr>
        <p:spPr>
          <a:xfrm>
            <a:off x="2094614" y="116958"/>
            <a:ext cx="4699590" cy="1913861"/>
          </a:xfrm>
          <a:prstGeom prst="cloudCallout">
            <a:avLst>
              <a:gd name="adj1" fmla="val -44210"/>
              <a:gd name="adj2" fmla="val 60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buồn, cậu thử tìm lại xem, biết đâu lại tìm được.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EFE825-43EC-49A3-A94D-ADDDA6F473F9}"/>
              </a:ext>
            </a:extLst>
          </p:cNvPr>
          <p:cNvSpPr txBox="1"/>
          <p:nvPr/>
        </p:nvSpPr>
        <p:spPr>
          <a:xfrm>
            <a:off x="1383390" y="0"/>
            <a:ext cx="1002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3EC8A-89AA-4B2B-BF84-277679AF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13" y="582460"/>
            <a:ext cx="8095573" cy="36395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C99E42-6A71-4CDF-9F23-076F708B088E}"/>
              </a:ext>
            </a:extLst>
          </p:cNvPr>
          <p:cNvSpPr/>
          <p:nvPr/>
        </p:nvSpPr>
        <p:spPr>
          <a:xfrm>
            <a:off x="978911" y="4552643"/>
            <a:ext cx="10832122" cy="967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 cam đi lạc, bị thương. Bạn nhỏ phát hiện ra cánh cam, đựng cánh cam vào chiếc lọ nhỏ đựng đầy cỏ.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3988105" y="135292"/>
            <a:ext cx="6455117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A704-E791-4B9A-8E35-5DC00C3D9C02}"/>
              </a:ext>
            </a:extLst>
          </p:cNvPr>
          <p:cNvSpPr txBox="1"/>
          <p:nvPr/>
        </p:nvSpPr>
        <p:spPr>
          <a:xfrm>
            <a:off x="595423" y="603332"/>
            <a:ext cx="11238614" cy="650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tễnh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non. 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(Minh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4059943" y="22831"/>
            <a:ext cx="6455117" cy="719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A704-E791-4B9A-8E35-5DC00C3D9C02}"/>
              </a:ext>
            </a:extLst>
          </p:cNvPr>
          <p:cNvSpPr txBox="1"/>
          <p:nvPr/>
        </p:nvSpPr>
        <p:spPr>
          <a:xfrm>
            <a:off x="595423" y="742708"/>
            <a:ext cx="11238614" cy="660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bước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tễnh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lọ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trở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khệ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nệ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lẳn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rối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lọ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non. 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55F1D9-8666-46F5-BD3F-2F0FC85FC465}"/>
              </a:ext>
            </a:extLst>
          </p:cNvPr>
          <p:cNvSpPr/>
          <p:nvPr/>
        </p:nvSpPr>
        <p:spPr>
          <a:xfrm>
            <a:off x="39164" y="967563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7BBA66-91A0-435E-8A27-DF7DEF153FEB}"/>
              </a:ext>
            </a:extLst>
          </p:cNvPr>
          <p:cNvSpPr/>
          <p:nvPr/>
        </p:nvSpPr>
        <p:spPr>
          <a:xfrm>
            <a:off x="77118" y="3501575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30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3988105" y="135292"/>
            <a:ext cx="6455117" cy="719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A704-E791-4B9A-8E35-5DC00C3D9C02}"/>
              </a:ext>
            </a:extLst>
          </p:cNvPr>
          <p:cNvSpPr txBox="1"/>
          <p:nvPr/>
        </p:nvSpPr>
        <p:spPr>
          <a:xfrm>
            <a:off x="595423" y="978470"/>
            <a:ext cx="112386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(Minh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99F5F1-2516-48E1-AF25-D3C2553813C0}"/>
              </a:ext>
            </a:extLst>
          </p:cNvPr>
          <p:cNvSpPr/>
          <p:nvPr/>
        </p:nvSpPr>
        <p:spPr>
          <a:xfrm>
            <a:off x="591050" y="1144476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30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25900" y="2590800"/>
            <a:ext cx="2743200" cy="69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600" u="none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83" y="319110"/>
            <a:ext cx="12049760" cy="6219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Tx/>
              <a:buChar char="-"/>
            </a:pP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1: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thầm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khó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Việc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2: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Trao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đổi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thống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nhất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đọc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nhóm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</a:p>
          <a:p>
            <a:pPr algn="ctr">
              <a:lnSpc>
                <a:spcPct val="120000"/>
              </a:lnSpc>
            </a:pPr>
            <a:r>
              <a:rPr lang="en-US" altLang="vi-VN" sz="4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8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Thời</a:t>
            </a:r>
            <a:r>
              <a:rPr lang="en-US" altLang="vi-VN" sz="4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8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gian</a:t>
            </a:r>
            <a:r>
              <a:rPr lang="en-US" altLang="vi-VN" sz="4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3 </a:t>
            </a:r>
            <a:r>
              <a:rPr lang="en-US" altLang="vi-VN" sz="48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phút</a:t>
            </a:r>
            <a:endParaRPr lang="en-US" altLang="vi-VN" sz="4800" i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840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DC807-C27C-421C-BDBD-D4A5AB83026A}"/>
              </a:ext>
            </a:extLst>
          </p:cNvPr>
          <p:cNvSpPr txBox="1"/>
          <p:nvPr/>
        </p:nvSpPr>
        <p:spPr>
          <a:xfrm>
            <a:off x="3033251" y="52881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846CF-AF4C-4A97-935C-73AD6AB1037C}"/>
              </a:ext>
            </a:extLst>
          </p:cNvPr>
          <p:cNvSpPr txBox="1"/>
          <p:nvPr/>
        </p:nvSpPr>
        <p:spPr>
          <a:xfrm>
            <a:off x="246185" y="1728512"/>
            <a:ext cx="11652737" cy="17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lọ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chút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non.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819402" y="1946031"/>
            <a:ext cx="213849" cy="60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141678" y="1919223"/>
            <a:ext cx="213849" cy="60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82755" y="1904138"/>
            <a:ext cx="213849" cy="60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652848" y="2701307"/>
            <a:ext cx="213849" cy="60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743606" y="2679498"/>
            <a:ext cx="213849" cy="60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1726" y="419927"/>
            <a:ext cx="2049355" cy="934353"/>
            <a:chOff x="635794" y="314945"/>
            <a:chExt cx="1537016" cy="7007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097170" y="314945"/>
              <a:ext cx="1075640" cy="55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17479D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endParaRPr lang="en-US" sz="3200" b="1" kern="0" dirty="0">
                <a:solidFill>
                  <a:srgbClr val="17479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18779" y="1058250"/>
            <a:ext cx="7154436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 ngữ</a:t>
            </a:r>
            <a:endParaRPr lang="en-US" sz="3200" b="1" kern="0" dirty="0">
              <a:solidFill>
                <a:srgbClr val="FC7D77">
                  <a:lumMod val="5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7632" y="1653820"/>
            <a:ext cx="2958151" cy="741998"/>
            <a:chOff x="460224" y="1435196"/>
            <a:chExt cx="2218613" cy="5564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2218613" cy="55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cánh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cam</a:t>
              </a:r>
              <a:endPara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3200" kern="0">
                <a:solidFill>
                  <a:srgbClr val="BAE5E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37632" y="2620388"/>
            <a:ext cx="2519035" cy="741999"/>
            <a:chOff x="460224" y="1435196"/>
            <a:chExt cx="1889276" cy="5564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556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tập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tễnh</a:t>
              </a:r>
              <a:endPara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3200" kern="0">
                <a:solidFill>
                  <a:srgbClr val="BAE5E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37632" y="3545283"/>
            <a:ext cx="2519035" cy="741999"/>
            <a:chOff x="460224" y="1435196"/>
            <a:chExt cx="1889276" cy="5564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556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óng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ánh</a:t>
              </a:r>
              <a:endPara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3200" kern="0">
                <a:solidFill>
                  <a:srgbClr val="BAE5E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37632" y="4544349"/>
            <a:ext cx="2519035" cy="741999"/>
            <a:chOff x="460224" y="1435196"/>
            <a:chExt cx="1889276" cy="55649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556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khệ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nệ</a:t>
              </a:r>
              <a:endPara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3200" kern="0">
                <a:solidFill>
                  <a:srgbClr val="BAE5E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37632" y="5543416"/>
            <a:ext cx="2519035" cy="741999"/>
            <a:chOff x="460224" y="1435196"/>
            <a:chExt cx="1889276" cy="55649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556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tròn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lẳn</a:t>
              </a:r>
              <a:endPara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3200" kern="0">
                <a:solidFill>
                  <a:srgbClr val="BAE5E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2050" name="Picture 2" descr="Tập tin:Bọ cánh cam Tả Phìn Hồ.jpg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71" y="2420988"/>
            <a:ext cx="5783803" cy="32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>
            <a:extLst>
              <a:ext uri="{FF2B5EF4-FFF2-40B4-BE49-F238E27FC236}">
                <a16:creationId xmlns:a16="http://schemas.microsoft.com/office/drawing/2014/main" id="{DC024B77-AFE1-4D22-A659-C6F28B8CB800}"/>
              </a:ext>
            </a:extLst>
          </p:cNvPr>
          <p:cNvSpPr txBox="1"/>
          <p:nvPr/>
        </p:nvSpPr>
        <p:spPr>
          <a:xfrm>
            <a:off x="3569723" y="1022927"/>
            <a:ext cx="505846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Trả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lời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câu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hỏi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字魂36号-正文宋楷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864</Words>
  <Application>Microsoft Office PowerPoint</Application>
  <PresentationFormat>Widescreen</PresentationFormat>
  <Paragraphs>62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等线</vt:lpstr>
      <vt:lpstr>微软雅黑</vt:lpstr>
      <vt:lpstr>黑体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Kalam</vt:lpstr>
      <vt:lpstr>Montserrat</vt:lpstr>
      <vt:lpstr>Quicksand Medium</vt:lpstr>
      <vt:lpstr>Times New Roman</vt:lpstr>
      <vt:lpstr>Wingdings</vt:lpstr>
      <vt:lpstr>字魂36号-正文宋楷</vt:lpstr>
      <vt:lpstr>6_Office Theme</vt:lpstr>
      <vt:lpstr>包图主题2</vt:lpstr>
      <vt:lpstr>1_Office 主题​​</vt:lpstr>
      <vt:lpstr>Office 主题</vt:lpstr>
      <vt:lpstr>Hoạt động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23</cp:revision>
  <dcterms:created xsi:type="dcterms:W3CDTF">2021-08-03T09:45:05Z</dcterms:created>
  <dcterms:modified xsi:type="dcterms:W3CDTF">2025-03-18T23:03:40Z</dcterms:modified>
</cp:coreProperties>
</file>