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58" r:id="rId3"/>
    <p:sldId id="360" r:id="rId4"/>
    <p:sldId id="400" r:id="rId5"/>
    <p:sldId id="399" r:id="rId6"/>
    <p:sldId id="409" r:id="rId7"/>
    <p:sldId id="410" r:id="rId8"/>
    <p:sldId id="411" r:id="rId9"/>
    <p:sldId id="412" r:id="rId10"/>
    <p:sldId id="261" r:id="rId11"/>
    <p:sldId id="264" r:id="rId12"/>
    <p:sldId id="413" r:id="rId13"/>
    <p:sldId id="414" r:id="rId14"/>
    <p:sldId id="287" r:id="rId15"/>
    <p:sldId id="415" r:id="rId16"/>
    <p:sldId id="416" r:id="rId17"/>
    <p:sldId id="417" r:id="rId18"/>
    <p:sldId id="418" r:id="rId19"/>
    <p:sldId id="419" r:id="rId20"/>
    <p:sldId id="420" r:id="rId21"/>
    <p:sldId id="368" r:id="rId22"/>
    <p:sldId id="369" r:id="rId23"/>
    <p:sldId id="370" r:id="rId24"/>
    <p:sldId id="371" r:id="rId25"/>
    <p:sldId id="393" r:id="rId26"/>
    <p:sldId id="405" r:id="rId27"/>
    <p:sldId id="372" r:id="rId28"/>
    <p:sldId id="423" r:id="rId29"/>
    <p:sldId id="424" r:id="rId30"/>
    <p:sldId id="422" r:id="rId31"/>
    <p:sldId id="396" r:id="rId32"/>
    <p:sldId id="406" r:id="rId33"/>
    <p:sldId id="379" r:id="rId34"/>
    <p:sldId id="380" r:id="rId35"/>
    <p:sldId id="408" r:id="rId36"/>
    <p:sldId id="381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84B5-6532-415F-9199-8E60C3B62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9A230-FACC-4282-A2D3-96B051F38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68D69-1523-4ED7-98E5-17C28935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7BCEC-8ED7-4CF3-AE3A-75246D40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5CCB-EF19-4C38-9159-3CE4ED55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54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B7D4-55CC-426D-9DE9-325C20BF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56DC-7A77-493C-8ED4-4BFA47507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87359-344A-4A9B-BD9F-BD138F88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900B6-5484-4496-B94E-981F1ACF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F190-64EE-46E9-B35D-A4A32339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53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505CE-6D69-42EB-BB02-C2BA23276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1ED77-9BFA-4C37-B8EC-8B657CE5A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BBC4-099B-4AB3-A40A-E80E5CB5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6179-88AF-4DF8-8D6F-B731F3E1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6F9CA-2C01-44AA-B4AA-24FD9C39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02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2C7C-0A8D-42B7-ACD8-1FD7B1FF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8473-7D51-48DA-A1B3-777F5FCFD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84BF0-3B67-483D-8B9C-E7D84652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B0A4-A042-4025-BA14-540546F5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2861-B2B0-498F-8711-DBDA8DE9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512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EEAE-F32C-446E-ABFE-3B1D641C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03BE9-8096-4543-91BE-2AA97904C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DCB13-473B-4E51-A528-7DBACEE8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8ED0-7505-4F57-88B9-30BB4CD1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32945-C233-4D83-BC24-E970F85D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492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E11F-80FF-4F2C-9E38-1403EA2E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2193-81B5-490D-A82E-680CFE05C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BDF7A-2D07-498E-8EDC-232347CF4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EFE8C-068E-49DB-8B17-9CBA446C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BEFC8-4D5F-4493-A861-BF47E75C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2D398-B49B-4B27-9115-FCFC3A3A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000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5663-EEAF-42E7-A8FB-904B875C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95111-F458-43DC-98E4-38B1F9782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ECC48-D8F1-4940-8FE8-23F7647C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8F728-EE2B-4D8A-AB4A-0E82C955B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0B6B6-82AB-4535-8FDA-576FC4007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26112F-3E8D-4AF5-B523-ED911F50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64B55-5086-4859-9421-D3345A39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61758-4D41-49DA-83D1-5E4FB797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49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D043-8F39-4C07-BB4A-B8CA0956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5BD9B-A69B-4A2A-9841-83546710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8FF1-D0B5-474F-9218-694A7107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CB5D5-A0AE-471D-9F85-26742283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96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1EF79-BD9B-4AD5-A92E-7BFF557F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8AE7D-56C1-4B6F-BEEA-133A02C9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179A0-06DC-49C1-B59C-18908DC9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62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7558-4961-4683-9399-1B2A4C26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18D4C-FA8E-4D4F-9735-EB356C46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9B6C-B856-4239-85DF-FAD5C39D7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E6E90-F68C-4CC6-B514-7764C882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4F8C1-782B-4135-A236-D5C86619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D3049-1CBE-4854-8D2A-A7219722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19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E2E9-3775-4E46-8580-0A5EEE7F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577E3-79CD-4681-AFF3-22F97E9F8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2B377-270F-4FC9-A326-6B250AD5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AC12-5A96-4023-886E-4B7702DA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7171A-0758-4E2D-ADF2-16F11435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FFB0-62DD-4D2F-BFC4-DE3F5A03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79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1CD3E-BC48-4192-8038-BA6B94E7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2CCB1-F61B-43BC-B073-41FBD330B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B6FC9-776A-4CD1-921C-BBC3323B2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919F-D4E5-4BD9-906E-CAC6659883E1}" type="datetimeFigureOut">
              <a:rPr lang="vi-VN" smtClean="0"/>
              <a:t>06/03/2024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80090-A9F6-41A5-A5AC-43E3D03D3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6C957-DF50-49F8-A223-D0854D328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8DA3F-A421-4B51-8B92-4B32D6437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0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Em%20Y&#234;u%20C&#226;y%20Xanh%20-%20B&#224;i%20h&#225;t%20thi&#7871;u%20nhi%20vui%20nh&#7897;n%20cho%20tr&#7867;%20m&#7847;m%20non.mp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1367" y="1927486"/>
            <a:ext cx="3285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374243" y="588642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737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7588" y="92773"/>
            <a:ext cx="2276728" cy="866043"/>
            <a:chOff x="635794" y="366178"/>
            <a:chExt cx="1707546" cy="6495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93523" y="366178"/>
              <a:ext cx="1149817" cy="625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430002" y="846515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597889" y="1804939"/>
            <a:ext cx="10996221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2651977" y="2080179"/>
            <a:ext cx="108978" cy="46773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11712751" y="3898510"/>
            <a:ext cx="132166" cy="416385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38FAFA-092C-43DF-A37E-BC03FEDA8C27}"/>
              </a:ext>
            </a:extLst>
          </p:cNvPr>
          <p:cNvCxnSpPr>
            <a:cxnSpLocks/>
          </p:cNvCxnSpPr>
          <p:nvPr/>
        </p:nvCxnSpPr>
        <p:spPr>
          <a:xfrm flipH="1">
            <a:off x="4234643" y="2892497"/>
            <a:ext cx="133166" cy="429971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FE01A0-09F3-4AB5-8A99-B1421CFD811C}"/>
              </a:ext>
            </a:extLst>
          </p:cNvPr>
          <p:cNvCxnSpPr>
            <a:cxnSpLocks/>
          </p:cNvCxnSpPr>
          <p:nvPr/>
        </p:nvCxnSpPr>
        <p:spPr>
          <a:xfrm flipH="1">
            <a:off x="4283470" y="2892497"/>
            <a:ext cx="133166" cy="429971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49EE52-4121-4702-A9AE-EFB79398A5A7}"/>
              </a:ext>
            </a:extLst>
          </p:cNvPr>
          <p:cNvCxnSpPr>
            <a:cxnSpLocks/>
          </p:cNvCxnSpPr>
          <p:nvPr/>
        </p:nvCxnSpPr>
        <p:spPr>
          <a:xfrm flipH="1">
            <a:off x="8165137" y="3889425"/>
            <a:ext cx="132166" cy="416385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0B61F3-E1D9-4C4E-AF73-728E65593C5D}"/>
              </a:ext>
            </a:extLst>
          </p:cNvPr>
          <p:cNvCxnSpPr>
            <a:cxnSpLocks/>
          </p:cNvCxnSpPr>
          <p:nvPr/>
        </p:nvCxnSpPr>
        <p:spPr>
          <a:xfrm flipH="1">
            <a:off x="9306900" y="4742697"/>
            <a:ext cx="132166" cy="416385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17C367-233A-4902-B32B-85F480884271}"/>
              </a:ext>
            </a:extLst>
          </p:cNvPr>
          <p:cNvCxnSpPr>
            <a:cxnSpLocks/>
          </p:cNvCxnSpPr>
          <p:nvPr/>
        </p:nvCxnSpPr>
        <p:spPr>
          <a:xfrm flipH="1">
            <a:off x="9353381" y="4742697"/>
            <a:ext cx="132166" cy="416385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251702-D600-4BC9-81F8-D0D3C44032C1}"/>
              </a:ext>
            </a:extLst>
          </p:cNvPr>
          <p:cNvCxnSpPr>
            <a:cxnSpLocks/>
          </p:cNvCxnSpPr>
          <p:nvPr/>
        </p:nvCxnSpPr>
        <p:spPr>
          <a:xfrm flipH="1">
            <a:off x="8920835" y="2048660"/>
            <a:ext cx="108978" cy="46773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C18117-8EB7-4A43-9165-05D7C5E8A8F9}"/>
              </a:ext>
            </a:extLst>
          </p:cNvPr>
          <p:cNvCxnSpPr>
            <a:cxnSpLocks/>
          </p:cNvCxnSpPr>
          <p:nvPr/>
        </p:nvCxnSpPr>
        <p:spPr>
          <a:xfrm flipH="1">
            <a:off x="2569592" y="3898510"/>
            <a:ext cx="108978" cy="46773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0000DD0-D543-448E-AA62-A8203E5F1E42}"/>
              </a:ext>
            </a:extLst>
          </p:cNvPr>
          <p:cNvSpPr/>
          <p:nvPr/>
        </p:nvSpPr>
        <p:spPr>
          <a:xfrm>
            <a:off x="627108" y="3642448"/>
            <a:ext cx="11293510" cy="1654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6E3A0B-F1E3-4541-B7FE-6FA4EF69DED1}"/>
              </a:ext>
            </a:extLst>
          </p:cNvPr>
          <p:cNvCxnSpPr>
            <a:cxnSpLocks/>
          </p:cNvCxnSpPr>
          <p:nvPr/>
        </p:nvCxnSpPr>
        <p:spPr>
          <a:xfrm flipH="1">
            <a:off x="5542772" y="4721073"/>
            <a:ext cx="132166" cy="416385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9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4440" y="293951"/>
            <a:ext cx="2159575" cy="752065"/>
            <a:chOff x="635794" y="460493"/>
            <a:chExt cx="1619681" cy="56404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1" y="460493"/>
              <a:ext cx="1037374" cy="564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607282" y="464147"/>
            <a:ext cx="7154436" cy="9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Từ ngữ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8375" y="1530800"/>
            <a:ext cx="7995683" cy="905055"/>
            <a:chOff x="-274219" y="1020280"/>
            <a:chExt cx="5996762" cy="6787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-274219" y="1020280"/>
              <a:ext cx="5996762" cy="678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thít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-107763" y="1339337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51338" y="2678705"/>
            <a:ext cx="9516289" cy="1824923"/>
            <a:chOff x="-107763" y="999337"/>
            <a:chExt cx="7137217" cy="13686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-44072" y="999337"/>
              <a:ext cx="7073526" cy="1368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+mj-lt"/>
                </a:rPr>
                <a:t> 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40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-107763" y="1318238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2103F1C-535E-42F2-AECA-64DC67CAC56F}"/>
              </a:ext>
            </a:extLst>
          </p:cNvPr>
          <p:cNvSpPr/>
          <p:nvPr/>
        </p:nvSpPr>
        <p:spPr>
          <a:xfrm>
            <a:off x="1553732" y="4560253"/>
            <a:ext cx="9431368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</a:t>
            </a:r>
            <a:endParaRPr lang="vi-VN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9AD81B-9693-4057-99AA-8516906DDC7B}"/>
              </a:ext>
            </a:extLst>
          </p:cNvPr>
          <p:cNvSpPr/>
          <p:nvPr/>
        </p:nvSpPr>
        <p:spPr>
          <a:xfrm>
            <a:off x="3453617" y="1530784"/>
            <a:ext cx="94313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F7DAFE-96FC-4724-A43C-E6CF94C5F719}"/>
              </a:ext>
            </a:extLst>
          </p:cNvPr>
          <p:cNvSpPr/>
          <p:nvPr/>
        </p:nvSpPr>
        <p:spPr>
          <a:xfrm>
            <a:off x="2494938" y="2671314"/>
            <a:ext cx="9431368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8748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7852" y="0"/>
            <a:ext cx="2475482" cy="1481175"/>
            <a:chOff x="635794" y="460493"/>
            <a:chExt cx="1395893" cy="1110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1" y="186138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7809" y="832469"/>
            <a:ext cx="11656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C4AA2-7DEB-40EF-9DCD-BF62F9F88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8" y="912090"/>
            <a:ext cx="40636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6AD53-E9AD-481B-AE4A-D748A99260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9" y="242129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128" y="1276353"/>
            <a:ext cx="11495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B3085-30DF-42A4-8C79-ACDE6A293DEE}"/>
              </a:ext>
            </a:extLst>
          </p:cNvPr>
          <p:cNvGrpSpPr/>
          <p:nvPr/>
        </p:nvGrpSpPr>
        <p:grpSpPr>
          <a:xfrm>
            <a:off x="383128" y="155129"/>
            <a:ext cx="2475482" cy="1481175"/>
            <a:chOff x="635794" y="460493"/>
            <a:chExt cx="1395893" cy="1110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EA4B24-60CC-4C63-A360-4F4740E9DF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6F85D-641B-4E9F-8927-42E6B398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39E6AB-8E7F-414E-8018-3CA4580FDBB9}"/>
              </a:ext>
            </a:extLst>
          </p:cNvPr>
          <p:cNvSpPr txBox="1"/>
          <p:nvPr/>
        </p:nvSpPr>
        <p:spPr>
          <a:xfrm>
            <a:off x="3057428" y="264810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CF006-BB8A-4704-A1D4-D5FA85CF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8" y="144430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F493D7-BED8-4F6B-B27E-A9A624331B26}"/>
              </a:ext>
            </a:extLst>
          </p:cNvPr>
          <p:cNvGrpSpPr/>
          <p:nvPr/>
        </p:nvGrpSpPr>
        <p:grpSpPr>
          <a:xfrm>
            <a:off x="565912" y="87037"/>
            <a:ext cx="5205435" cy="971549"/>
            <a:chOff x="495299" y="451258"/>
            <a:chExt cx="3904076" cy="72866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5DDF287C-2081-4D46-B050-C7F408DCF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AABA04-7554-4244-8FC3-F17F7A233C51}"/>
                </a:ext>
              </a:extLst>
            </p:cNvPr>
            <p:cNvSpPr txBox="1"/>
            <p:nvPr/>
          </p:nvSpPr>
          <p:spPr>
            <a:xfrm>
              <a:off x="869155" y="478669"/>
              <a:ext cx="3530220" cy="55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413535-235E-42C9-BCDA-84CA9091C821}"/>
              </a:ext>
            </a:extLst>
          </p:cNvPr>
          <p:cNvSpPr txBox="1"/>
          <p:nvPr/>
        </p:nvSpPr>
        <p:spPr>
          <a:xfrm>
            <a:off x="565912" y="1008392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1241E-150E-4074-9543-C4ECAA1959DC}"/>
              </a:ext>
            </a:extLst>
          </p:cNvPr>
          <p:cNvSpPr txBox="1"/>
          <p:nvPr/>
        </p:nvSpPr>
        <p:spPr>
          <a:xfrm>
            <a:off x="565912" y="1832144"/>
            <a:ext cx="1122070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33882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F493D7-BED8-4F6B-B27E-A9A624331B26}"/>
              </a:ext>
            </a:extLst>
          </p:cNvPr>
          <p:cNvGrpSpPr/>
          <p:nvPr/>
        </p:nvGrpSpPr>
        <p:grpSpPr>
          <a:xfrm>
            <a:off x="565912" y="87037"/>
            <a:ext cx="5205435" cy="971549"/>
            <a:chOff x="495299" y="451258"/>
            <a:chExt cx="3904076" cy="72866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5DDF287C-2081-4D46-B050-C7F408DCF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AABA04-7554-4244-8FC3-F17F7A233C51}"/>
                </a:ext>
              </a:extLst>
            </p:cNvPr>
            <p:cNvSpPr txBox="1"/>
            <p:nvPr/>
          </p:nvSpPr>
          <p:spPr>
            <a:xfrm>
              <a:off x="869155" y="478669"/>
              <a:ext cx="3530220" cy="55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413535-235E-42C9-BCDA-84CA9091C821}"/>
              </a:ext>
            </a:extLst>
          </p:cNvPr>
          <p:cNvSpPr txBox="1"/>
          <p:nvPr/>
        </p:nvSpPr>
        <p:spPr>
          <a:xfrm>
            <a:off x="565912" y="2357798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1241E-150E-4074-9543-C4ECAA1959DC}"/>
              </a:ext>
            </a:extLst>
          </p:cNvPr>
          <p:cNvSpPr txBox="1"/>
          <p:nvPr/>
        </p:nvSpPr>
        <p:spPr>
          <a:xfrm>
            <a:off x="565912" y="1066333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C5118-257E-450B-8C87-A7CEDD19D21F}"/>
              </a:ext>
            </a:extLst>
          </p:cNvPr>
          <p:cNvSpPr txBox="1"/>
          <p:nvPr/>
        </p:nvSpPr>
        <p:spPr>
          <a:xfrm>
            <a:off x="565912" y="3733837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03E82-9A9C-48AE-B9C0-48D78D26BFAF}"/>
              </a:ext>
            </a:extLst>
          </p:cNvPr>
          <p:cNvSpPr txBox="1"/>
          <p:nvPr/>
        </p:nvSpPr>
        <p:spPr>
          <a:xfrm>
            <a:off x="485648" y="5110422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22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F493D7-BED8-4F6B-B27E-A9A624331B26}"/>
              </a:ext>
            </a:extLst>
          </p:cNvPr>
          <p:cNvGrpSpPr/>
          <p:nvPr/>
        </p:nvGrpSpPr>
        <p:grpSpPr>
          <a:xfrm>
            <a:off x="565912" y="87037"/>
            <a:ext cx="5205435" cy="971549"/>
            <a:chOff x="495299" y="451258"/>
            <a:chExt cx="3904076" cy="72866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5DDF287C-2081-4D46-B050-C7F408DCF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AABA04-7554-4244-8FC3-F17F7A233C51}"/>
                </a:ext>
              </a:extLst>
            </p:cNvPr>
            <p:cNvSpPr txBox="1"/>
            <p:nvPr/>
          </p:nvSpPr>
          <p:spPr>
            <a:xfrm>
              <a:off x="869155" y="478669"/>
              <a:ext cx="3530220" cy="55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61241E-150E-4074-9543-C4ECAA1959DC}"/>
              </a:ext>
            </a:extLst>
          </p:cNvPr>
          <p:cNvSpPr txBox="1"/>
          <p:nvPr/>
        </p:nvSpPr>
        <p:spPr>
          <a:xfrm>
            <a:off x="565912" y="1066333"/>
            <a:ext cx="11220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C5118-257E-450B-8C87-A7CEDD19D21F}"/>
              </a:ext>
            </a:extLst>
          </p:cNvPr>
          <p:cNvSpPr txBox="1"/>
          <p:nvPr/>
        </p:nvSpPr>
        <p:spPr>
          <a:xfrm>
            <a:off x="565912" y="3205563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8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C1BAE-6E33-4D22-8171-AD635751F451}"/>
              </a:ext>
            </a:extLst>
          </p:cNvPr>
          <p:cNvSpPr txBox="1"/>
          <p:nvPr/>
        </p:nvSpPr>
        <p:spPr>
          <a:xfrm>
            <a:off x="2003729" y="618788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308B8-C56E-4DEC-B9BC-3F9C089A9D17}"/>
              </a:ext>
            </a:extLst>
          </p:cNvPr>
          <p:cNvSpPr txBox="1"/>
          <p:nvPr/>
        </p:nvSpPr>
        <p:spPr>
          <a:xfrm>
            <a:off x="485648" y="1834563"/>
            <a:ext cx="1122070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44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3876" y="40060"/>
            <a:ext cx="5145993" cy="700228"/>
            <a:chOff x="553309" y="490538"/>
            <a:chExt cx="813585" cy="5251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553309" y="490538"/>
              <a:ext cx="813585" cy="495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LẠI</a:t>
              </a:r>
              <a:endPara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592280" y="490538"/>
              <a:ext cx="135357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19886" y="359475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7809" y="832469"/>
            <a:ext cx="11656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C4AA2-7DEB-40EF-9DCD-BF62F9F88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8" y="912090"/>
            <a:ext cx="40636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6AD53-E9AD-481B-AE4A-D748A99260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9" y="242129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7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128" y="1276353"/>
            <a:ext cx="11495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B3085-30DF-42A4-8C79-ACDE6A293DEE}"/>
              </a:ext>
            </a:extLst>
          </p:cNvPr>
          <p:cNvGrpSpPr/>
          <p:nvPr/>
        </p:nvGrpSpPr>
        <p:grpSpPr>
          <a:xfrm>
            <a:off x="383128" y="155129"/>
            <a:ext cx="2475482" cy="1481175"/>
            <a:chOff x="635794" y="460493"/>
            <a:chExt cx="1395893" cy="1110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EA4B24-60CC-4C63-A360-4F4740E9DF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6F85D-641B-4E9F-8927-42E6B398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39E6AB-8E7F-414E-8018-3CA4580FDBB9}"/>
              </a:ext>
            </a:extLst>
          </p:cNvPr>
          <p:cNvSpPr txBox="1"/>
          <p:nvPr/>
        </p:nvSpPr>
        <p:spPr>
          <a:xfrm>
            <a:off x="3057428" y="264810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CF006-BB8A-4704-A1D4-D5FA85CF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8" y="144430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251408" y="263747"/>
            <a:ext cx="3204388" cy="1754326"/>
            <a:chOff x="369343" y="617893"/>
            <a:chExt cx="1931405" cy="13157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80435" y="617893"/>
              <a:ext cx="1439308" cy="131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05577" y="263747"/>
            <a:ext cx="62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5161" y="1401880"/>
            <a:ext cx="10981677" cy="47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51408" y="2181224"/>
            <a:ext cx="8815526" cy="4459272"/>
            <a:chOff x="522791" y="2074898"/>
            <a:chExt cx="5785880" cy="2457773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100000" l="0" r="100000">
                          <a14:foregroundMark x1="9640" y1="13466" x2="8157" y2="90274"/>
                          <a14:foregroundMark x1="636" y1="5237" x2="8157" y2="98753"/>
                          <a14:foregroundMark x1="636" y1="8728" x2="2648" y2="499"/>
                          <a14:foregroundMark x1="1801" y1="1247" x2="96716" y2="1247"/>
                          <a14:foregroundMark x1="95657" y1="5985" x2="94809" y2="98005"/>
                          <a14:foregroundMark x1="82203" y1="35661" x2="82945" y2="99252"/>
                          <a14:foregroundMark x1="80191" y1="89277" x2="99364" y2="88279"/>
                          <a14:foregroundMark x1="95445" y1="76808" x2="86123" y2="82294"/>
                          <a14:foregroundMark x1="86123" y1="82294" x2="77754" y2="83292"/>
                          <a14:foregroundMark x1="77754" y1="83292" x2="69597" y2="81297"/>
                          <a14:foregroundMark x1="69492" y1="81297" x2="65042" y2="77556"/>
                          <a14:foregroundMark x1="64513" y1="76808" x2="63030" y2="76060"/>
                          <a14:foregroundMark x1="64936" y1="77556" x2="64936" y2="77556"/>
                          <a14:foregroundMark x1="62182" y1="78055" x2="65784" y2="82294"/>
                          <a14:foregroundMark x1="65784" y1="82294" x2="73517" y2="85287"/>
                          <a14:foregroundMark x1="73517" y1="85287" x2="80508" y2="85287"/>
                          <a14:foregroundMark x1="8263" y1="96509" x2="15254" y2="96010"/>
                          <a14:foregroundMark x1="15254" y1="96010" x2="20021" y2="94514"/>
                          <a14:foregroundMark x1="20021" y1="94514" x2="28178" y2="93267"/>
                          <a14:foregroundMark x1="28178" y1="93267" x2="38242" y2="90773"/>
                          <a14:foregroundMark x1="38242" y1="90773" x2="46822" y2="86783"/>
                          <a14:foregroundMark x1="46822" y1="86783" x2="50742" y2="83292"/>
                          <a14:foregroundMark x1="66102" y1="28429" x2="74788" y2="38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1" y="2074898"/>
              <a:ext cx="5785880" cy="245777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52236" y="3157538"/>
              <a:ext cx="609927" cy="2217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</a:rPr>
                <a:t>KHÔNG DẪM CHÂN LÊN CỎ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71286" y="3561582"/>
              <a:ext cx="609927" cy="2058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</a:rPr>
                <a:t>KHÔNG VỨT RÁC BỪA BÃI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93556" y="3173438"/>
              <a:ext cx="518963" cy="2058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</a:rPr>
                <a:t>KHÔNG HÁI HOA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A793C7-8AA0-4117-83D8-DC86A68EB9EA}"/>
              </a:ext>
            </a:extLst>
          </p:cNvPr>
          <p:cNvSpPr txBox="1"/>
          <p:nvPr/>
        </p:nvSpPr>
        <p:spPr>
          <a:xfrm>
            <a:off x="715094" y="86425"/>
            <a:ext cx="323331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CDCA793C-6892-461E-9C54-772E36F94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335642" y="21928"/>
            <a:ext cx="996648" cy="1182971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4104F-BFBB-4AFF-805A-FC89C16DE9AB}"/>
              </a:ext>
            </a:extLst>
          </p:cNvPr>
          <p:cNvSpPr txBox="1"/>
          <p:nvPr/>
        </p:nvSpPr>
        <p:spPr>
          <a:xfrm>
            <a:off x="485648" y="893433"/>
            <a:ext cx="11220704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5629D-452D-4B03-93DB-F108C8BF45C1}"/>
              </a:ext>
            </a:extLst>
          </p:cNvPr>
          <p:cNvSpPr txBox="1"/>
          <p:nvPr/>
        </p:nvSpPr>
        <p:spPr>
          <a:xfrm>
            <a:off x="485648" y="2688268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CDDED-85B9-40B2-8AE8-3042A2AC3C30}"/>
              </a:ext>
            </a:extLst>
          </p:cNvPr>
          <p:cNvSpPr txBox="1"/>
          <p:nvPr/>
        </p:nvSpPr>
        <p:spPr>
          <a:xfrm>
            <a:off x="485648" y="3574317"/>
            <a:ext cx="112207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8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4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917957" y="832581"/>
            <a:ext cx="2617737" cy="748988"/>
            <a:chOff x="337445" y="617893"/>
            <a:chExt cx="1963303" cy="5617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39308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837034" y="680998"/>
            <a:ext cx="62299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CỎ NON CƯỜI RỒI</a:t>
            </a:r>
          </a:p>
        </p:txBody>
      </p:sp>
      <p:sp>
        <p:nvSpPr>
          <p:cNvPr id="48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1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5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5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627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795829" y="789099"/>
            <a:ext cx="618071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Cỏ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non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rồi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65530" y="864247"/>
            <a:ext cx="26636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1.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 –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  <a:endParaRPr lang="vi-VN" sz="24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86130" y="1828446"/>
            <a:ext cx="802061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Suốt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đêm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dòng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“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giẫm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!” </a:t>
            </a: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Xong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non: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-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nay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yên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tâm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ai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giẫm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nữa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229105" y="825047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631408" y="2659919"/>
            <a:ext cx="3623592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giẫm</a:t>
            </a:r>
            <a:endParaRPr lang="vi-VN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4857643" y="298484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631408" y="1891929"/>
            <a:ext cx="3623592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suốt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đêm</a:t>
            </a:r>
            <a:endParaRPr lang="vi-VN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4857643" y="224307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21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1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2"/>
            <a:ext cx="7154436" cy="64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1"/>
            <a:ext cx="7154436" cy="97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1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53264" y="807498"/>
            <a:ext cx="7905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2.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>
                <a:latin typeface="UTM Avo" panose="02040603050506020204" pitchFamily="18" charset="0"/>
              </a:rPr>
              <a:t>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ngh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ô </a:t>
            </a:r>
            <a:r>
              <a:rPr lang="en-US" sz="2400" dirty="0" err="1">
                <a:latin typeface="UTM Avo" panose="02040603050506020204" pitchFamily="18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</a:t>
            </a:r>
            <a:r>
              <a:rPr lang="en-US" sz="2400" dirty="0" err="1">
                <a:latin typeface="UTM Avo" panose="02040603050506020204" pitchFamily="18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muôn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ngh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giọt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sương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long </a:t>
            </a:r>
            <a:r>
              <a:rPr lang="en-US" sz="2400" dirty="0" err="1">
                <a:latin typeface="UTM Avo" panose="02040603050506020204" pitchFamily="18" charset="0"/>
              </a:rPr>
              <a:t>lánh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  ng  </a:t>
            </a:r>
            <a:r>
              <a:rPr lang="en-US" sz="2400" dirty="0" err="1">
                <a:latin typeface="UTM Avo" panose="02040603050506020204" pitchFamily="18" charset="0"/>
              </a:rPr>
              <a:t>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32325" y="1496849"/>
            <a:ext cx="75872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5738761" y="2051280"/>
            <a:ext cx="70136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5379889" y="1423917"/>
            <a:ext cx="94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7422" y="1990954"/>
            <a:ext cx="74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53264" y="2853847"/>
            <a:ext cx="7905136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3.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tr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ô </a:t>
            </a:r>
            <a:r>
              <a:rPr lang="en-US" sz="2400" dirty="0" err="1">
                <a:latin typeface="UTM Avo" panose="02040603050506020204" pitchFamily="18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</a:t>
            </a:r>
            <a:r>
              <a:rPr lang="en-US" sz="2400" dirty="0" err="1">
                <a:latin typeface="UTM Avo" panose="02040603050506020204" pitchFamily="18" charset="0"/>
              </a:rPr>
              <a:t>Đồng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vương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út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heo</a:t>
            </a:r>
            <a:r>
              <a:rPr lang="en-US" sz="2400" dirty="0">
                <a:latin typeface="UTM Avo" panose="02040603050506020204" pitchFamily="18" charset="0"/>
              </a:rPr>
              <a:t> may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</a:t>
            </a:r>
            <a:r>
              <a:rPr lang="en-US" sz="2400" dirty="0" err="1">
                <a:latin typeface="UTM Avo" panose="02040603050506020204" pitchFamily="18" charset="0"/>
              </a:rPr>
              <a:t>Mầm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tỉnh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giấc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đầy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im</a:t>
            </a:r>
            <a:endParaRPr lang="en-US" sz="24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</a:t>
            </a:r>
            <a:r>
              <a:rPr lang="en-US" sz="2400" dirty="0" err="1">
                <a:latin typeface="UTM Avo" panose="02040603050506020204" pitchFamily="18" charset="0"/>
              </a:rPr>
              <a:t>Hạt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mưa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miết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tr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ốn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tìm</a:t>
            </a:r>
            <a:endParaRPr lang="en-US" sz="24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đào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tr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lim</a:t>
            </a:r>
            <a:r>
              <a:rPr lang="en-US" sz="2400" dirty="0">
                <a:latin typeface="UTM Avo" panose="02040603050506020204" pitchFamily="18" charset="0"/>
              </a:rPr>
              <a:t> dim </a:t>
            </a:r>
            <a:r>
              <a:rPr lang="en-US" sz="2400" dirty="0" err="1">
                <a:latin typeface="UTM Avo" panose="02040603050506020204" pitchFamily="18" charset="0"/>
              </a:rPr>
              <a:t>mắt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cười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0851" y="3544255"/>
            <a:ext cx="53366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5898414" y="3501234"/>
            <a:ext cx="65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96542" y="4097196"/>
            <a:ext cx="53366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5909872" y="4641063"/>
            <a:ext cx="470577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7818153" y="4024538"/>
            <a:ext cx="69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981" y="4611152"/>
            <a:ext cx="744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61406" y="5172833"/>
            <a:ext cx="470577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4061406" y="5129813"/>
            <a:ext cx="744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8" grpId="0" animBg="1"/>
      <p:bldP spid="3" grpId="0"/>
      <p:bldP spid="4" grpId="0"/>
      <p:bldP spid="10" grpId="0" uiExpand="1" build="p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53264" y="807498"/>
            <a:ext cx="7905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2.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>
                <a:latin typeface="UTM Avo" panose="02040603050506020204" pitchFamily="18" charset="0"/>
              </a:rPr>
              <a:t>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ngh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ô </a:t>
            </a:r>
            <a:r>
              <a:rPr lang="en-US" sz="2400" dirty="0" err="1">
                <a:latin typeface="UTM Avo" panose="02040603050506020204" pitchFamily="18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</a:t>
            </a:r>
            <a:r>
              <a:rPr lang="en-US" sz="2400" dirty="0" err="1">
                <a:latin typeface="UTM Avo" panose="02040603050506020204" pitchFamily="18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muôn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ngh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giọt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sương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long </a:t>
            </a:r>
            <a:r>
              <a:rPr lang="en-US" sz="2400" dirty="0" err="1">
                <a:latin typeface="UTM Avo" panose="02040603050506020204" pitchFamily="18" charset="0"/>
              </a:rPr>
              <a:t>lánh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  ng  </a:t>
            </a:r>
            <a:r>
              <a:rPr lang="en-US" sz="2400" dirty="0" err="1">
                <a:latin typeface="UTM Avo" panose="02040603050506020204" pitchFamily="18" charset="0"/>
              </a:rPr>
              <a:t>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32325" y="1496849"/>
            <a:ext cx="75872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5738761" y="2051280"/>
            <a:ext cx="70136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5379889" y="1423917"/>
            <a:ext cx="94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7422" y="1990954"/>
            <a:ext cx="74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53264" y="2853847"/>
            <a:ext cx="7905136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3.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êt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êch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ô </a:t>
            </a:r>
            <a:r>
              <a:rPr lang="en-US" sz="2400" dirty="0" err="1">
                <a:latin typeface="UTM Avo" panose="02040603050506020204" pitchFamily="18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T  </a:t>
            </a:r>
            <a:r>
              <a:rPr lang="en-US" sz="2400" dirty="0" err="1">
                <a:latin typeface="UTM Avo" panose="02040603050506020204" pitchFamily="18" charset="0"/>
              </a:rPr>
              <a:t>ết</a:t>
            </a:r>
            <a:r>
              <a:rPr lang="en-US" sz="2400" dirty="0">
                <a:latin typeface="UTM Avo" panose="02040603050506020204" pitchFamily="18" charset="0"/>
              </a:rPr>
              <a:t>   .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Ếch</a:t>
            </a:r>
            <a:r>
              <a:rPr lang="en-US" sz="2400" dirty="0">
                <a:latin typeface="UTM Avo" panose="02040603050506020204" pitchFamily="18" charset="0"/>
              </a:rPr>
              <a:t>   </a:t>
            </a:r>
            <a:r>
              <a:rPr lang="en-US" sz="2400" dirty="0" err="1">
                <a:latin typeface="UTM Avo" panose="02040603050506020204" pitchFamily="18" charset="0"/>
              </a:rPr>
              <a:t>kêu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uôm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uôm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chuôm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chênh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ếch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</a:rPr>
              <a:t>đầu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81451" y="3569828"/>
            <a:ext cx="71754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3981453" y="3530955"/>
            <a:ext cx="55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ết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50649" y="4113420"/>
            <a:ext cx="764052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5676901" y="4610864"/>
            <a:ext cx="763228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550649" y="4102153"/>
            <a:ext cx="89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Ếch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8870" y="4588245"/>
            <a:ext cx="94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ếch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8" grpId="0" animBg="1"/>
      <p:bldP spid="3" grpId="0"/>
      <p:bldP spid="4" grpId="0"/>
      <p:bldP spid="10" grpId="0" uiExpand="1" build="p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988598" y="1622601"/>
            <a:ext cx="8487052" cy="4997783"/>
            <a:chOff x="734509" y="749803"/>
            <a:chExt cx="5088964" cy="408888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4509" y="749803"/>
              <a:ext cx="5088964" cy="383269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573997" y="2999631"/>
              <a:ext cx="3409987" cy="1839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17479D"/>
                  </a:solidFill>
                  <a:latin typeface="+mj-lt"/>
                </a:rPr>
                <a:t>LUYỆN TỪ, CÂU</a:t>
              </a:r>
              <a:endParaRPr lang="en-US" sz="54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869831" y="2227691"/>
              <a:ext cx="3041009" cy="904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4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60" y="4509900"/>
            <a:ext cx="2347413" cy="23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678020" y="450694"/>
            <a:ext cx="3354964" cy="1754326"/>
            <a:chOff x="337445" y="617893"/>
            <a:chExt cx="1963303" cy="13157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39308" cy="131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100186" y="450896"/>
            <a:ext cx="62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</p:spTree>
    <p:extLst>
      <p:ext uri="{BB962C8B-B14F-4D97-AF65-F5344CB8AC3E}">
        <p14:creationId xmlns:p14="http://schemas.microsoft.com/office/powerpoint/2010/main" val="2356445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-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48307C6D-CB5D-4F8F-9348-3D48A9A35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file"/>
            <a:extLst>
              <a:ext uri="{FF2B5EF4-FFF2-40B4-BE49-F238E27FC236}">
                <a16:creationId xmlns:a16="http://schemas.microsoft.com/office/drawing/2014/main" id="{4F34737E-609B-4853-B9D7-E51CF75AFA88}"/>
              </a:ext>
            </a:extLst>
          </p:cNvPr>
          <p:cNvSpPr txBox="1"/>
          <p:nvPr/>
        </p:nvSpPr>
        <p:spPr>
          <a:xfrm>
            <a:off x="1757680" y="1513840"/>
            <a:ext cx="8138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Xem</a:t>
            </a:r>
            <a:r>
              <a:rPr lang="en-US" sz="6600" dirty="0">
                <a:solidFill>
                  <a:srgbClr val="FF0000"/>
                </a:solidFill>
              </a:rPr>
              <a:t> video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4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756727" y="1534830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76290" y="3161939"/>
              <a:ext cx="2009748" cy="81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48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81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1 – 2</a:t>
              </a:r>
              <a:endParaRPr lang="en-US" sz="48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62" y="4097613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50322-77E4-4FC2-9EEC-AE1D4FE59DA3}"/>
              </a:ext>
            </a:extLst>
          </p:cNvPr>
          <p:cNvGrpSpPr/>
          <p:nvPr/>
        </p:nvGrpSpPr>
        <p:grpSpPr>
          <a:xfrm>
            <a:off x="1251408" y="263747"/>
            <a:ext cx="3204388" cy="1754326"/>
            <a:chOff x="369343" y="617893"/>
            <a:chExt cx="1931405" cy="13157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09897F-804B-4F42-B8EB-93F9B82FE665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AEB2A7-133C-4DB7-B533-FD01AF7AB0CB}"/>
                </a:ext>
              </a:extLst>
            </p:cNvPr>
            <p:cNvSpPr txBox="1"/>
            <p:nvPr/>
          </p:nvSpPr>
          <p:spPr>
            <a:xfrm>
              <a:off x="380435" y="617893"/>
              <a:ext cx="1439308" cy="131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F6C608-1DFE-497A-8338-24E858BAD86E}"/>
              </a:ext>
            </a:extLst>
          </p:cNvPr>
          <p:cNvSpPr txBox="1"/>
          <p:nvPr/>
        </p:nvSpPr>
        <p:spPr>
          <a:xfrm>
            <a:off x="3705577" y="263747"/>
            <a:ext cx="62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</p:spTree>
    <p:extLst>
      <p:ext uri="{BB962C8B-B14F-4D97-AF65-F5344CB8AC3E}">
        <p14:creationId xmlns:p14="http://schemas.microsoft.com/office/powerpoint/2010/main" val="140605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81655" y="427203"/>
            <a:ext cx="1160855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1655" y="1743467"/>
            <a:ext cx="2365512" cy="2154834"/>
            <a:chOff x="497526" y="1381126"/>
            <a:chExt cx="1280564" cy="12111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9245" y="1781175"/>
              <a:ext cx="1198845" cy="41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47167" y="1676546"/>
            <a:ext cx="2174711" cy="2154834"/>
            <a:chOff x="497526" y="1381126"/>
            <a:chExt cx="1171693" cy="121118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61534" y="1777373"/>
              <a:ext cx="1031876" cy="758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bẻ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46277" y="1804097"/>
            <a:ext cx="2261145" cy="2027283"/>
            <a:chOff x="552660" y="1363580"/>
            <a:chExt cx="1198278" cy="12111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60" y="1363580"/>
              <a:ext cx="1171693" cy="12111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19062" y="1774924"/>
              <a:ext cx="1031876" cy="41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tỉa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758531" y="1863348"/>
            <a:ext cx="2098666" cy="1997914"/>
            <a:chOff x="497526" y="1381126"/>
            <a:chExt cx="1171693" cy="121118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68518" y="1790114"/>
              <a:ext cx="1031876" cy="758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vun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58213" y="4400508"/>
            <a:ext cx="2468880" cy="2256780"/>
            <a:chOff x="495401" y="1386100"/>
            <a:chExt cx="1285942" cy="121118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01" y="1386100"/>
              <a:ext cx="1171693" cy="1211188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495401" y="1777403"/>
              <a:ext cx="1285942" cy="3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giẫm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498068" y="4574259"/>
            <a:ext cx="2859188" cy="2179599"/>
            <a:chOff x="438965" y="1371899"/>
            <a:chExt cx="1367592" cy="121118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65" y="1371899"/>
              <a:ext cx="1171693" cy="121118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67435" y="1722933"/>
              <a:ext cx="1239122" cy="430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24668" y="4574259"/>
            <a:ext cx="2449626" cy="2256779"/>
            <a:chOff x="497526" y="1381126"/>
            <a:chExt cx="1266689" cy="121118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634863" y="1751248"/>
              <a:ext cx="1129352" cy="430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497962" y="1860808"/>
            <a:ext cx="2148460" cy="2040223"/>
            <a:chOff x="439379" y="1385405"/>
            <a:chExt cx="1187499" cy="121118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79" y="1385405"/>
              <a:ext cx="1171693" cy="121118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97526" y="1774924"/>
              <a:ext cx="1129352" cy="41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9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42461 -0.403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20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54062 0.3886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194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4167 0.00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2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0.00533 L -0.07422 -0.0004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8736 0.3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93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8177 0.0069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65684" y="-99476"/>
            <a:ext cx="810216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8573" y="1418934"/>
            <a:ext cx="11159231" cy="556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…………..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Xin……….…...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6039" y="876310"/>
            <a:ext cx="2294755" cy="5655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21283" y="876310"/>
            <a:ext cx="2294755" cy="5655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26252" y="853369"/>
            <a:ext cx="2294755" cy="5655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 uiExpand="1" build="p"/>
      <p:bldP spid="3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7520" y="678187"/>
            <a:ext cx="11369040" cy="459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2381" y="2762117"/>
            <a:ext cx="39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9012" y="3690231"/>
            <a:ext cx="39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2361" y="4566920"/>
            <a:ext cx="39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63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766149" y="1854426"/>
            <a:ext cx="5874569" cy="4424362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4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37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4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13" y="3872280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917957" y="832581"/>
            <a:ext cx="2617737" cy="748988"/>
            <a:chOff x="337445" y="617893"/>
            <a:chExt cx="1963303" cy="5617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39308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837034" y="680998"/>
            <a:ext cx="62299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CỎ NON CƯỜI RỒI</a:t>
            </a:r>
          </a:p>
        </p:txBody>
      </p:sp>
      <p:sp>
        <p:nvSpPr>
          <p:cNvPr id="48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1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5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5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049" y="710109"/>
            <a:ext cx="802257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1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xin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</a:rPr>
              <a:t>Nếu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>
                <a:latin typeface="UTM Avo" panose="02040603050506020204" pitchFamily="18" charset="0"/>
              </a:rPr>
              <a:t>Cho </a:t>
            </a:r>
            <a:r>
              <a:rPr lang="en-US" sz="2400" i="1" dirty="0" err="1">
                <a:latin typeface="UTM Avo" panose="02040603050506020204" pitchFamily="18" charset="0"/>
              </a:rPr>
              <a:t>hoa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khoe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xin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30" name="Picture 6" descr="Beautiful Red Rose Flower Ivy Plant Cartoon Stock Illustration - Download 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63" y="2937408"/>
            <a:ext cx="2805963" cy="3384971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7035" y="3456589"/>
            <a:ext cx="2025445" cy="2865791"/>
            <a:chOff x="789776" y="2592441"/>
            <a:chExt cx="1519084" cy="2149343"/>
          </a:xfrm>
        </p:grpSpPr>
        <p:pic>
          <p:nvPicPr>
            <p:cNvPr id="1026" name="Picture 2" descr="Polite little girl apologizing to young guy Vector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3731752" y="2580171"/>
            <a:ext cx="4485640" cy="655320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xin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lỗi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vì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ngắt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hoa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049" y="710109"/>
            <a:ext cx="802257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1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xin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lỗi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UTM Avo" panose="02040603050506020204" pitchFamily="18" charset="0"/>
              </a:rPr>
              <a:t>Nếu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Cỏ</a:t>
            </a:r>
            <a:r>
              <a:rPr lang="en-US" sz="2400" i="1" dirty="0">
                <a:latin typeface="UTM Avo" panose="02040603050506020204" pitchFamily="18" charset="0"/>
              </a:rPr>
              <a:t> non </a:t>
            </a:r>
            <a:r>
              <a:rPr lang="en-US" sz="2400" i="1" dirty="0" err="1">
                <a:latin typeface="UTM Avo" panose="02040603050506020204" pitchFamily="18" charset="0"/>
              </a:rPr>
              <a:t>cười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non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non?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3709472" y="3460046"/>
            <a:ext cx="1380688" cy="290514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645712" y="3504099"/>
            <a:ext cx="1380688" cy="290514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635992" y="2519680"/>
            <a:ext cx="4485640" cy="940365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xin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lỗi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vì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giẫm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UTM Avo" panose="02040603050506020204" pitchFamily="18" charset="0"/>
              </a:rPr>
              <a:t>bạn</a:t>
            </a:r>
            <a:r>
              <a:rPr lang="en-US" sz="2133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5704" y="668789"/>
            <a:ext cx="8030496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ĐỌC MỞ RỘNG</a:t>
            </a:r>
          </a:p>
          <a:p>
            <a:pPr marL="457189" lvl="1" indent="-457189">
              <a:lnSpc>
                <a:spcPct val="150000"/>
              </a:lnSpc>
              <a:buAutoNum type="arabicPeriod"/>
            </a:pPr>
            <a:r>
              <a:rPr lang="en-US" sz="2400" dirty="0" err="1">
                <a:latin typeface="UTM Avo" panose="02040603050506020204" pitchFamily="18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báo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trường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xanh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sạch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trường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457189" lvl="1" indent="-457189">
              <a:lnSpc>
                <a:spcPct val="150000"/>
              </a:lnSpc>
              <a:buAutoNum type="arabicPeriod"/>
            </a:pPr>
            <a:r>
              <a:rPr lang="en-US" sz="2400" dirty="0">
                <a:latin typeface="UTM Avo" panose="02040603050506020204" pitchFamily="18" charset="0"/>
              </a:rPr>
              <a:t>Chia </a:t>
            </a:r>
            <a:r>
              <a:rPr lang="en-US" sz="2400" dirty="0" err="1">
                <a:latin typeface="UTM Avo" panose="02040603050506020204" pitchFamily="18" charset="0"/>
              </a:rPr>
              <a:t>sẻ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06" y="3094219"/>
            <a:ext cx="6922892" cy="30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7852" y="0"/>
            <a:ext cx="2475482" cy="1481175"/>
            <a:chOff x="635794" y="460493"/>
            <a:chExt cx="1395893" cy="1110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1" y="186138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7809" y="832469"/>
            <a:ext cx="11656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89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128" y="1276353"/>
            <a:ext cx="11495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B3085-30DF-42A4-8C79-ACDE6A293DEE}"/>
              </a:ext>
            </a:extLst>
          </p:cNvPr>
          <p:cNvGrpSpPr/>
          <p:nvPr/>
        </p:nvGrpSpPr>
        <p:grpSpPr>
          <a:xfrm>
            <a:off x="383128" y="155129"/>
            <a:ext cx="2475482" cy="1481175"/>
            <a:chOff x="635794" y="460493"/>
            <a:chExt cx="1395893" cy="1110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EA4B24-60CC-4C63-A360-4F4740E9DF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6F85D-641B-4E9F-8927-42E6B398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39E6AB-8E7F-414E-8018-3CA4580FDBB9}"/>
              </a:ext>
            </a:extLst>
          </p:cNvPr>
          <p:cNvSpPr txBox="1"/>
          <p:nvPr/>
        </p:nvSpPr>
        <p:spPr>
          <a:xfrm>
            <a:off x="3057428" y="264810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</p:spTree>
    <p:extLst>
      <p:ext uri="{BB962C8B-B14F-4D97-AF65-F5344CB8AC3E}">
        <p14:creationId xmlns:p14="http://schemas.microsoft.com/office/powerpoint/2010/main" val="181001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7852" y="0"/>
            <a:ext cx="2475482" cy="1481175"/>
            <a:chOff x="635794" y="460493"/>
            <a:chExt cx="1395893" cy="1110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1" y="186138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7809" y="832469"/>
            <a:ext cx="11656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C4AA2-7DEB-40EF-9DCD-BF62F9F88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8" y="912090"/>
            <a:ext cx="40636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6AD53-E9AD-481B-AE4A-D748A99260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9" y="242129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128" y="1276353"/>
            <a:ext cx="11495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B3085-30DF-42A4-8C79-ACDE6A293DEE}"/>
              </a:ext>
            </a:extLst>
          </p:cNvPr>
          <p:cNvGrpSpPr/>
          <p:nvPr/>
        </p:nvGrpSpPr>
        <p:grpSpPr>
          <a:xfrm>
            <a:off x="383128" y="155129"/>
            <a:ext cx="2475482" cy="1481175"/>
            <a:chOff x="635794" y="460493"/>
            <a:chExt cx="1395893" cy="1110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EA4B24-60CC-4C63-A360-4F4740E9DF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6F85D-641B-4E9F-8927-42E6B398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39E6AB-8E7F-414E-8018-3CA4580FDBB9}"/>
              </a:ext>
            </a:extLst>
          </p:cNvPr>
          <p:cNvSpPr txBox="1"/>
          <p:nvPr/>
        </p:nvSpPr>
        <p:spPr>
          <a:xfrm>
            <a:off x="3057428" y="264810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CF006-BB8A-4704-A1D4-D5FA85CF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8" y="144430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3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7852" y="0"/>
            <a:ext cx="2475482" cy="1481175"/>
            <a:chOff x="635794" y="460493"/>
            <a:chExt cx="1395893" cy="1110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1" y="186138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7809" y="832469"/>
            <a:ext cx="11656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C4AA2-7DEB-40EF-9DCD-BF62F9F88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8" y="912090"/>
            <a:ext cx="40636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6AD53-E9AD-481B-AE4A-D748A99260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9" y="242129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7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128" y="1276353"/>
            <a:ext cx="11495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365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EB3085-30DF-42A4-8C79-ACDE6A293DEE}"/>
              </a:ext>
            </a:extLst>
          </p:cNvPr>
          <p:cNvGrpSpPr/>
          <p:nvPr/>
        </p:nvGrpSpPr>
        <p:grpSpPr>
          <a:xfrm>
            <a:off x="383128" y="155129"/>
            <a:ext cx="2475482" cy="1481175"/>
            <a:chOff x="635794" y="460493"/>
            <a:chExt cx="1395893" cy="1110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EA4B24-60CC-4C63-A360-4F4740E9DF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11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6F85D-641B-4E9F-8927-42E6B398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39E6AB-8E7F-414E-8018-3CA4580FDBB9}"/>
              </a:ext>
            </a:extLst>
          </p:cNvPr>
          <p:cNvSpPr txBox="1"/>
          <p:nvPr/>
        </p:nvSpPr>
        <p:spPr>
          <a:xfrm>
            <a:off x="3057428" y="264810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CF006-BB8A-4704-A1D4-D5FA85CF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8" y="1444304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3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2166</Words>
  <Application>Microsoft Office PowerPoint</Application>
  <PresentationFormat>Widescreen</PresentationFormat>
  <Paragraphs>202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 PC</cp:lastModifiedBy>
  <cp:revision>27</cp:revision>
  <dcterms:created xsi:type="dcterms:W3CDTF">2022-03-06T15:40:27Z</dcterms:created>
  <dcterms:modified xsi:type="dcterms:W3CDTF">2024-03-06T02:34:56Z</dcterms:modified>
</cp:coreProperties>
</file>