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8" r:id="rId3"/>
    <p:sldId id="418" r:id="rId4"/>
    <p:sldId id="698" r:id="rId5"/>
    <p:sldId id="420" r:id="rId6"/>
    <p:sldId id="385" r:id="rId7"/>
    <p:sldId id="390" r:id="rId8"/>
    <p:sldId id="699" r:id="rId9"/>
    <p:sldId id="700" r:id="rId10"/>
    <p:sldId id="391" r:id="rId11"/>
    <p:sldId id="411" r:id="rId12"/>
    <p:sldId id="421" r:id="rId13"/>
    <p:sldId id="415" r:id="rId14"/>
    <p:sldId id="393" r:id="rId15"/>
    <p:sldId id="702" r:id="rId16"/>
    <p:sldId id="705" r:id="rId17"/>
    <p:sldId id="394" r:id="rId18"/>
    <p:sldId id="416" r:id="rId19"/>
    <p:sldId id="414" r:id="rId20"/>
    <p:sldId id="422" r:id="rId21"/>
    <p:sldId id="423" r:id="rId22"/>
    <p:sldId id="701" r:id="rId23"/>
    <p:sldId id="419" r:id="rId24"/>
    <p:sldId id="396" r:id="rId25"/>
    <p:sldId id="69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C21E-F6FB-417F-821F-1743433A3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C40F4-8142-4521-97B1-370F02320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9FFEE-56A3-40D2-B551-7B0003E83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EBEE-18F7-4263-AD2F-176B9779CBB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06BA2-DA0B-40B8-8D7F-6703CF56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32C24-F97B-4DFE-9C58-66989CB39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5BD2-85CE-4B5C-B7CA-EEDEE45A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00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8D32-4809-4CEB-BF78-DF455277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F8B8BD-B325-41D8-90CA-6AC3410C2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909F1-5F7F-43FF-B033-37D0F4B0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EBEE-18F7-4263-AD2F-176B9779CBB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9FC78-5976-49C4-AB3C-26138653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FC2F0-FC84-4F03-9E79-91DFD0192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5BD2-85CE-4B5C-B7CA-EEDEE45A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2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7513A5-A624-4F67-A41C-F643CBE936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AEABB9-C6DF-4E86-AFDB-3AEAB6A70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0A394-BD61-43A3-9B38-EF50BBC8D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EBEE-18F7-4263-AD2F-176B9779CBB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1A9C3-66C5-40B0-AC55-4B6E7CCD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BF679-655B-4C45-BBBB-94E091DC0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5BD2-85CE-4B5C-B7CA-EEDEE45A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45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E8D8C-895C-46A7-819C-96D328024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31002-9EA8-4F96-814A-9766035D9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8C0E7-9911-4C8C-8C12-B24AD7A0F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EBEE-18F7-4263-AD2F-176B9779CBB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9A647-A32C-4ED7-AEFE-7B665014B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B2D98-4920-4BAC-8494-18CAF51D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5BD2-85CE-4B5C-B7CA-EEDEE45A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5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53AF-A842-4E6A-9B96-7D848C7E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EA607-D283-4B99-A2B9-3E92E776C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354DF-0E08-4CAA-930F-DF341912A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EBEE-18F7-4263-AD2F-176B9779CBB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58F4A-9C20-4325-B11E-E40ADAECD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08A84-9A83-4FB0-988D-FDC186A9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5BD2-85CE-4B5C-B7CA-EEDEE45A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05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2C762-680C-4C26-BF1B-FC781DAFC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8A31B-ADBD-4989-912C-97AEA24B1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5899D2-F781-465E-9789-29F8D24EC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D98AE-06AC-4544-8576-1E782CD1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EBEE-18F7-4263-AD2F-176B9779CBB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B7B9F2-CE41-4560-93E0-48E679C5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D30239-BDF5-451D-B3E4-306C3267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5BD2-85CE-4B5C-B7CA-EEDEE45A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6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899B-F242-4B95-9F58-80D2DEA60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A634C-69E4-412B-A483-2122D5F7D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CC833-1456-4D83-BEFF-79F160C47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7FA66-5975-4C32-93FB-C59013877C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6AF29E-BA87-4BD7-9908-B1F7361B3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71044F-6F3A-427C-9C1F-43D619078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EBEE-18F7-4263-AD2F-176B9779CBB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BE48B8-EF7D-4FDD-A5ED-3CEDA0D95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BA441E-5E5F-47C3-B1B0-EB2276195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5BD2-85CE-4B5C-B7CA-EEDEE45A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72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40B9-06D7-480D-9BE2-61A5B85DC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F2FED8-4B57-4002-A017-07DE3E76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EBEE-18F7-4263-AD2F-176B9779CBB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B92CC5-5B88-4337-83F8-F4B65A955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A3F08-4AB6-4667-A1C0-9F7CD86A8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5BD2-85CE-4B5C-B7CA-EEDEE45A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51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871D26-4152-4BDB-B0C8-EAB9367D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EBEE-18F7-4263-AD2F-176B9779CBB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5A1BCC-5D2B-4956-8354-E27D4EE5F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8C642-0A7B-4A86-90A0-BD4E2A65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5BD2-85CE-4B5C-B7CA-EEDEE45A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80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D2546-AACA-400D-BFFE-C2AB7575B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AC4FF-4A23-4BE6-BCE0-5E4A13708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CD18DE-55BE-41D2-8D00-1E28C791A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DFA8F-4C2F-47B5-A7D4-05914A12D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EBEE-18F7-4263-AD2F-176B9779CBB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99149-0BED-4F8F-B1B6-4B97460A3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2BFB65-8CF1-44FF-B2E5-3F8E12F40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5BD2-85CE-4B5C-B7CA-EEDEE45A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3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B514-795F-4D45-A3B2-35D88F3CD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498B19-97AF-40AA-8FE2-9FCE1A2E42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79C46-D9AC-41F1-AF4C-0833AD208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A7520E-B7FF-432F-B1C6-35BA1945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EBEE-18F7-4263-AD2F-176B9779CBB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1E559-CE6E-45EE-AD78-B5EB5C321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0D840-D2C8-4FC5-9298-B283D25D5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5BD2-85CE-4B5C-B7CA-EEDEE45A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8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23E73B-9159-48A1-8FD4-9854AAC7B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A55A8-8BED-4ADB-ADBD-29D5395A5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F6D92-7620-4258-8C44-6FF45AA16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3EBEE-18F7-4263-AD2F-176B9779CBB8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7C8FE-B8DB-4490-9719-F64B3508A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F0B9F-D0A8-4E80-9A04-8D5757922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B5BD2-85CE-4B5C-B7CA-EEDEE45A7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6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36D00-ED4D-4347-A70E-A63E84733B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48DD9-68FD-4B99-BA04-AFFBA60FA3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8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A399D5-505E-4B99-BC23-B4C2E027E9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1766" y="164641"/>
            <a:ext cx="776411" cy="700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690A5B-C801-4E72-9DF5-273ECCB3734C}"/>
              </a:ext>
            </a:extLst>
          </p:cNvPr>
          <p:cNvSpPr txBox="1"/>
          <p:nvPr/>
        </p:nvSpPr>
        <p:spPr>
          <a:xfrm>
            <a:off x="3344162" y="0"/>
            <a:ext cx="4747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4B97B5-0704-4C8C-9FE6-2B0FCB0D9B4F}"/>
              </a:ext>
            </a:extLst>
          </p:cNvPr>
          <p:cNvSpPr txBox="1"/>
          <p:nvPr/>
        </p:nvSpPr>
        <p:spPr>
          <a:xfrm>
            <a:off x="4350057" y="752290"/>
            <a:ext cx="442995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198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ếng của đêm - Niềm hạnh phúc của những người lao công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616D0A60-EDF3-4F8E-A0EF-9F8BB1E5E5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32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1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A399D5-505E-4B99-BC23-B4C2E027E9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1766" y="164641"/>
            <a:ext cx="776411" cy="700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690A5B-C801-4E72-9DF5-273ECCB3734C}"/>
              </a:ext>
            </a:extLst>
          </p:cNvPr>
          <p:cNvSpPr txBox="1"/>
          <p:nvPr/>
        </p:nvSpPr>
        <p:spPr>
          <a:xfrm>
            <a:off x="3344162" y="0"/>
            <a:ext cx="4747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4B97B5-0704-4C8C-9FE6-2B0FCB0D9B4F}"/>
              </a:ext>
            </a:extLst>
          </p:cNvPr>
          <p:cNvSpPr txBox="1"/>
          <p:nvPr/>
        </p:nvSpPr>
        <p:spPr>
          <a:xfrm>
            <a:off x="4350057" y="752290"/>
            <a:ext cx="442995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01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A399D5-505E-4B99-BC23-B4C2E027E9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1766" y="164641"/>
            <a:ext cx="776411" cy="700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690A5B-C801-4E72-9DF5-273ECCB3734C}"/>
              </a:ext>
            </a:extLst>
          </p:cNvPr>
          <p:cNvSpPr txBox="1"/>
          <p:nvPr/>
        </p:nvSpPr>
        <p:spPr>
          <a:xfrm>
            <a:off x="3441817" y="35010"/>
            <a:ext cx="4747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4B97B5-0704-4C8C-9FE6-2B0FCB0D9B4F}"/>
              </a:ext>
            </a:extLst>
          </p:cNvPr>
          <p:cNvSpPr txBox="1"/>
          <p:nvPr/>
        </p:nvSpPr>
        <p:spPr>
          <a:xfrm>
            <a:off x="4350057" y="752290"/>
            <a:ext cx="442995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4E1980-38B6-43ED-A25D-B63F5C12FF3C}"/>
              </a:ext>
            </a:extLst>
          </p:cNvPr>
          <p:cNvCxnSpPr/>
          <p:nvPr/>
        </p:nvCxnSpPr>
        <p:spPr>
          <a:xfrm flipH="1">
            <a:off x="5883643" y="1906387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3295A5-DBDC-41BC-BFD0-4109DD7E0FC9}"/>
              </a:ext>
            </a:extLst>
          </p:cNvPr>
          <p:cNvCxnSpPr/>
          <p:nvPr/>
        </p:nvCxnSpPr>
        <p:spPr>
          <a:xfrm flipH="1">
            <a:off x="5930411" y="1906387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8CF538-61A2-4609-A327-C7356C4F5D4E}"/>
              </a:ext>
            </a:extLst>
          </p:cNvPr>
          <p:cNvCxnSpPr/>
          <p:nvPr/>
        </p:nvCxnSpPr>
        <p:spPr>
          <a:xfrm flipH="1">
            <a:off x="8410181" y="2966034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AD53F7-72EB-428B-B823-E0F63E3356D3}"/>
              </a:ext>
            </a:extLst>
          </p:cNvPr>
          <p:cNvCxnSpPr/>
          <p:nvPr/>
        </p:nvCxnSpPr>
        <p:spPr>
          <a:xfrm flipH="1">
            <a:off x="6197185" y="4561202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016429-F5ED-4C6D-89E6-EE95EBBFFEE4}"/>
              </a:ext>
            </a:extLst>
          </p:cNvPr>
          <p:cNvCxnSpPr/>
          <p:nvPr/>
        </p:nvCxnSpPr>
        <p:spPr>
          <a:xfrm flipH="1">
            <a:off x="8448616" y="2974912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9B9866-AACF-4A6B-8987-B6398D3FB650}"/>
              </a:ext>
            </a:extLst>
          </p:cNvPr>
          <p:cNvCxnSpPr/>
          <p:nvPr/>
        </p:nvCxnSpPr>
        <p:spPr>
          <a:xfrm flipH="1">
            <a:off x="6151958" y="4561202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35CF2A-B94E-43F0-9C0E-2828E976F1D9}"/>
              </a:ext>
            </a:extLst>
          </p:cNvPr>
          <p:cNvCxnSpPr/>
          <p:nvPr/>
        </p:nvCxnSpPr>
        <p:spPr>
          <a:xfrm flipH="1">
            <a:off x="6468089" y="6280347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B1D2CA-113F-4C24-9010-887FC71D5586}"/>
              </a:ext>
            </a:extLst>
          </p:cNvPr>
          <p:cNvCxnSpPr/>
          <p:nvPr/>
        </p:nvCxnSpPr>
        <p:spPr>
          <a:xfrm flipH="1">
            <a:off x="6525085" y="6280347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4A40C3-25DA-4330-9C6C-7B39427C5E04}"/>
              </a:ext>
            </a:extLst>
          </p:cNvPr>
          <p:cNvCxnSpPr/>
          <p:nvPr/>
        </p:nvCxnSpPr>
        <p:spPr>
          <a:xfrm flipH="1">
            <a:off x="7228030" y="811915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F2833F-0A1D-411E-AD57-7D2A80B77F54}"/>
              </a:ext>
            </a:extLst>
          </p:cNvPr>
          <p:cNvCxnSpPr/>
          <p:nvPr/>
        </p:nvCxnSpPr>
        <p:spPr>
          <a:xfrm flipH="1">
            <a:off x="6301785" y="1347975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367178-431B-4D0E-9BC8-6F91365C39EA}"/>
              </a:ext>
            </a:extLst>
          </p:cNvPr>
          <p:cNvCxnSpPr/>
          <p:nvPr/>
        </p:nvCxnSpPr>
        <p:spPr>
          <a:xfrm flipH="1">
            <a:off x="7023844" y="2486640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1E8F56-F4F0-4A05-9EF9-D5AAAEE97B33}"/>
              </a:ext>
            </a:extLst>
          </p:cNvPr>
          <p:cNvCxnSpPr/>
          <p:nvPr/>
        </p:nvCxnSpPr>
        <p:spPr>
          <a:xfrm flipH="1">
            <a:off x="7032454" y="3634171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81BF4D7-93EA-48D2-8382-0B7D468F8FD6}"/>
              </a:ext>
            </a:extLst>
          </p:cNvPr>
          <p:cNvCxnSpPr/>
          <p:nvPr/>
        </p:nvCxnSpPr>
        <p:spPr>
          <a:xfrm flipH="1">
            <a:off x="6018107" y="4084414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114D047-1D3D-4F92-9EFF-CCFAEF39C015}"/>
              </a:ext>
            </a:extLst>
          </p:cNvPr>
          <p:cNvCxnSpPr/>
          <p:nvPr/>
        </p:nvCxnSpPr>
        <p:spPr>
          <a:xfrm flipH="1">
            <a:off x="7033025" y="5210360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178FC2-4155-49DB-AEFC-EEE86405FD63}"/>
              </a:ext>
            </a:extLst>
          </p:cNvPr>
          <p:cNvCxnSpPr/>
          <p:nvPr/>
        </p:nvCxnSpPr>
        <p:spPr>
          <a:xfrm flipH="1">
            <a:off x="6022673" y="5727620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453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B50A6B-957B-45EE-9A1E-BBF676C75E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1766" y="16464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288624-34FD-457B-A892-B603402D1283}"/>
              </a:ext>
            </a:extLst>
          </p:cNvPr>
          <p:cNvSpPr txBox="1"/>
          <p:nvPr/>
        </p:nvSpPr>
        <p:spPr>
          <a:xfrm>
            <a:off x="3851162" y="372563"/>
            <a:ext cx="4489675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algn="just"/>
            <a:endParaRPr lang="vi-VN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299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4BA000-372D-9C27-2939-66841E369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73" y="1429267"/>
            <a:ext cx="5637366" cy="3291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C0C055-3066-15C3-A74A-901DA1DEA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680" y="1429267"/>
            <a:ext cx="5591647" cy="32913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9A5C22-EEF4-C4A4-911A-BC0B0ABFACAB}"/>
              </a:ext>
            </a:extLst>
          </p:cNvPr>
          <p:cNvSpPr/>
          <p:nvPr/>
        </p:nvSpPr>
        <p:spPr>
          <a:xfrm>
            <a:off x="6096000" y="1429266"/>
            <a:ext cx="45719" cy="3291396"/>
          </a:xfrm>
          <a:prstGeom prst="rect">
            <a:avLst/>
          </a:prstGeom>
          <a:gradFill>
            <a:gsLst>
              <a:gs pos="0">
                <a:srgbClr val="0F1114"/>
              </a:gs>
              <a:gs pos="100000">
                <a:schemeClr val="tx1"/>
              </a:gs>
              <a:gs pos="100000">
                <a:schemeClr val="tx1">
                  <a:lumMod val="95000"/>
                  <a:lumOff val="5000"/>
                </a:schemeClr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32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E59191-A81D-7075-E52B-853CB0E4F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28" y="1305639"/>
            <a:ext cx="5497945" cy="3134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9FB2F2-5360-0200-4EB1-815965CAC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45" y="1305639"/>
            <a:ext cx="5388745" cy="31349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8CF8E6-5221-5AB6-1070-9D64E2DBB76B}"/>
              </a:ext>
            </a:extLst>
          </p:cNvPr>
          <p:cNvSpPr/>
          <p:nvPr/>
        </p:nvSpPr>
        <p:spPr>
          <a:xfrm>
            <a:off x="6096000" y="1299989"/>
            <a:ext cx="45719" cy="3134927"/>
          </a:xfrm>
          <a:prstGeom prst="rect">
            <a:avLst/>
          </a:prstGeom>
          <a:gradFill>
            <a:gsLst>
              <a:gs pos="41000">
                <a:srgbClr val="20242A">
                  <a:lumMod val="0"/>
                </a:srgbClr>
              </a:gs>
              <a:gs pos="24000">
                <a:srgbClr val="0F1114"/>
              </a:gs>
              <a:gs pos="100000">
                <a:schemeClr val="tx1"/>
              </a:gs>
              <a:gs pos="100000">
                <a:schemeClr val="tx1">
                  <a:lumMod val="95000"/>
                  <a:lumOff val="5000"/>
                </a:schemeClr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75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2D53C6-D98F-4E0E-B38F-E8B2C5803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10" y="52157"/>
            <a:ext cx="5388745" cy="3291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55457-7B59-4C42-82E3-40FC34AED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46" y="52157"/>
            <a:ext cx="5388745" cy="3291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B9BCAF-3EE6-442C-B7C4-BF488017E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29" y="3514449"/>
            <a:ext cx="5388744" cy="3134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0452EB-B0A3-4356-B891-ABDF0EC74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45" y="3514449"/>
            <a:ext cx="5388745" cy="31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49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B50A6B-957B-45EE-9A1E-BBF676C75E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1766" y="16464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288624-34FD-457B-A892-B603402D1283}"/>
              </a:ext>
            </a:extLst>
          </p:cNvPr>
          <p:cNvSpPr txBox="1"/>
          <p:nvPr/>
        </p:nvSpPr>
        <p:spPr>
          <a:xfrm>
            <a:off x="3722436" y="399345"/>
            <a:ext cx="4747127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algn="just"/>
            <a:endParaRPr lang="vi-VN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BC5782-FE98-4750-87FC-BC6EE61F0292}"/>
              </a:ext>
            </a:extLst>
          </p:cNvPr>
          <p:cNvCxnSpPr/>
          <p:nvPr/>
        </p:nvCxnSpPr>
        <p:spPr>
          <a:xfrm flipH="1">
            <a:off x="7131391" y="514755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430590-BB35-4CAC-81E0-3904C30DB9F7}"/>
              </a:ext>
            </a:extLst>
          </p:cNvPr>
          <p:cNvCxnSpPr/>
          <p:nvPr/>
        </p:nvCxnSpPr>
        <p:spPr>
          <a:xfrm flipH="1">
            <a:off x="6466721" y="1049542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89672C-F7D2-4634-9302-246E9AE109EC}"/>
              </a:ext>
            </a:extLst>
          </p:cNvPr>
          <p:cNvCxnSpPr/>
          <p:nvPr/>
        </p:nvCxnSpPr>
        <p:spPr>
          <a:xfrm flipH="1">
            <a:off x="5305226" y="1537814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31C8D9-8E22-481A-85D8-21E5F27C09E8}"/>
              </a:ext>
            </a:extLst>
          </p:cNvPr>
          <p:cNvCxnSpPr/>
          <p:nvPr/>
        </p:nvCxnSpPr>
        <p:spPr>
          <a:xfrm flipH="1">
            <a:off x="5371807" y="1537814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AC73C42-4A50-4A5A-8C35-56AB2DB3266C}"/>
              </a:ext>
            </a:extLst>
          </p:cNvPr>
          <p:cNvCxnSpPr/>
          <p:nvPr/>
        </p:nvCxnSpPr>
        <p:spPr>
          <a:xfrm flipH="1">
            <a:off x="6715838" y="2134097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07B55C-4296-4EA0-8F1F-BB3DC647D490}"/>
              </a:ext>
            </a:extLst>
          </p:cNvPr>
          <p:cNvCxnSpPr/>
          <p:nvPr/>
        </p:nvCxnSpPr>
        <p:spPr>
          <a:xfrm flipH="1">
            <a:off x="7915261" y="2720024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FF1FB2-3A06-4AD7-BE1A-3FE6F6358144}"/>
              </a:ext>
            </a:extLst>
          </p:cNvPr>
          <p:cNvCxnSpPr/>
          <p:nvPr/>
        </p:nvCxnSpPr>
        <p:spPr>
          <a:xfrm flipH="1">
            <a:off x="6262535" y="3279317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9ECF995-DAF8-4BA3-91AE-1A0E44C9D4D5}"/>
              </a:ext>
            </a:extLst>
          </p:cNvPr>
          <p:cNvCxnSpPr/>
          <p:nvPr/>
        </p:nvCxnSpPr>
        <p:spPr>
          <a:xfrm flipH="1">
            <a:off x="7974789" y="2720024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865CA6-4143-4B57-8FE5-FF010821C5C9}"/>
              </a:ext>
            </a:extLst>
          </p:cNvPr>
          <p:cNvCxnSpPr/>
          <p:nvPr/>
        </p:nvCxnSpPr>
        <p:spPr>
          <a:xfrm flipH="1">
            <a:off x="5371807" y="3841614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F404048-42FC-4BE6-8315-2A3EB84EB956}"/>
              </a:ext>
            </a:extLst>
          </p:cNvPr>
          <p:cNvCxnSpPr/>
          <p:nvPr/>
        </p:nvCxnSpPr>
        <p:spPr>
          <a:xfrm flipH="1">
            <a:off x="5818647" y="4447860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24769EF-1532-4E5C-A607-248FDD67087D}"/>
              </a:ext>
            </a:extLst>
          </p:cNvPr>
          <p:cNvCxnSpPr/>
          <p:nvPr/>
        </p:nvCxnSpPr>
        <p:spPr>
          <a:xfrm flipH="1">
            <a:off x="5886708" y="4447860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118229-5CF6-42C3-B4BE-F3A68DA66B26}"/>
              </a:ext>
            </a:extLst>
          </p:cNvPr>
          <p:cNvCxnSpPr/>
          <p:nvPr/>
        </p:nvCxnSpPr>
        <p:spPr>
          <a:xfrm flipH="1">
            <a:off x="6269269" y="4936132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D6F3D35-F5BD-4DDB-9DB2-6304847655C1}"/>
              </a:ext>
            </a:extLst>
          </p:cNvPr>
          <p:cNvCxnSpPr/>
          <p:nvPr/>
        </p:nvCxnSpPr>
        <p:spPr>
          <a:xfrm flipH="1">
            <a:off x="5886708" y="5520973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A7E4A3-BADB-499D-A1E3-494393D35FEA}"/>
              </a:ext>
            </a:extLst>
          </p:cNvPr>
          <p:cNvCxnSpPr/>
          <p:nvPr/>
        </p:nvCxnSpPr>
        <p:spPr>
          <a:xfrm flipH="1">
            <a:off x="6161248" y="6063788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5A7F792-D8A1-453A-AE17-21D8498E27CD}"/>
              </a:ext>
            </a:extLst>
          </p:cNvPr>
          <p:cNvCxnSpPr/>
          <p:nvPr/>
        </p:nvCxnSpPr>
        <p:spPr>
          <a:xfrm flipH="1">
            <a:off x="6094667" y="6066747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411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2D4A2E-60CC-4503-8B47-0ECB1B8028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1766" y="16464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FB731-2C54-4139-A5D6-59D39DB72283}"/>
              </a:ext>
            </a:extLst>
          </p:cNvPr>
          <p:cNvSpPr txBox="1"/>
          <p:nvPr/>
        </p:nvSpPr>
        <p:spPr>
          <a:xfrm>
            <a:off x="4097952" y="349965"/>
            <a:ext cx="4238180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42992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1930"/>
          <a:stretch>
            <a:fillRect/>
          </a:stretch>
        </p:blipFill>
        <p:spPr bwMode="auto">
          <a:xfrm rot="674742">
            <a:off x="6456363" y="17463"/>
            <a:ext cx="5437187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AutoShape 7"/>
          <p:cNvSpPr>
            <a:spLocks noChangeShapeType="1"/>
          </p:cNvSpPr>
          <p:nvPr/>
        </p:nvSpPr>
        <p:spPr bwMode="auto">
          <a:xfrm>
            <a:off x="1841500" y="1651000"/>
            <a:ext cx="92440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22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46467" flipH="1" flipV="1">
            <a:off x="-80963" y="947738"/>
            <a:ext cx="213836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3139">
            <a:off x="9820275" y="782638"/>
            <a:ext cx="2336800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472" flipH="1">
            <a:off x="9578975" y="1081088"/>
            <a:ext cx="7413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7501">
            <a:off x="3140075" y="-260350"/>
            <a:ext cx="5175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19071">
            <a:off x="1950244" y="170657"/>
            <a:ext cx="3937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1930"/>
          <a:stretch>
            <a:fillRect/>
          </a:stretch>
        </p:blipFill>
        <p:spPr bwMode="auto">
          <a:xfrm rot="674742">
            <a:off x="34925" y="5354638"/>
            <a:ext cx="3417888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4692650"/>
            <a:ext cx="22669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1529862" y="6359704"/>
            <a:ext cx="9144000" cy="463062"/>
          </a:xfrm>
          <a:prstGeom prst="roundRect">
            <a:avLst>
              <a:gd name="adj" fmla="val 377"/>
            </a:avLst>
          </a:prstGeom>
          <a:solidFill>
            <a:schemeClr val="accent2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524000" y="1462104"/>
            <a:ext cx="9144000" cy="76200"/>
          </a:xfrm>
          <a:prstGeom prst="roundRect">
            <a:avLst>
              <a:gd name="adj" fmla="val 377"/>
            </a:avLst>
          </a:prstGeom>
          <a:solidFill>
            <a:schemeClr val="accent2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9235" name="Rectangle 7"/>
          <p:cNvSpPr>
            <a:spLocks noChangeArrowheads="1"/>
          </p:cNvSpPr>
          <p:nvPr/>
        </p:nvSpPr>
        <p:spPr bwMode="auto">
          <a:xfrm>
            <a:off x="1524000" y="28575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236" name="Rectangle 8"/>
          <p:cNvSpPr>
            <a:spLocks noChangeArrowheads="1"/>
          </p:cNvSpPr>
          <p:nvPr/>
        </p:nvSpPr>
        <p:spPr bwMode="auto">
          <a:xfrm>
            <a:off x="1974850" y="754063"/>
            <a:ext cx="767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KIẾN AN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LÊ HỒNG PHONG</a:t>
            </a:r>
          </a:p>
        </p:txBody>
      </p:sp>
      <p:sp>
        <p:nvSpPr>
          <p:cNvPr id="9237" name="Rectangle 24"/>
          <p:cNvSpPr>
            <a:spLocks noChangeArrowheads="1"/>
          </p:cNvSpPr>
          <p:nvPr/>
        </p:nvSpPr>
        <p:spPr bwMode="auto">
          <a:xfrm>
            <a:off x="3733800" y="1941513"/>
            <a:ext cx="441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 THI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38" name="Rectangle 10"/>
          <p:cNvSpPr>
            <a:spLocks noChangeArrowheads="1"/>
          </p:cNvSpPr>
          <p:nvPr/>
        </p:nvSpPr>
        <p:spPr bwMode="auto">
          <a:xfrm>
            <a:off x="581025" y="2548374"/>
            <a:ext cx="11029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 DẠY GIỎI CẤP QUẬN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39" name="Rectangle 10"/>
          <p:cNvSpPr>
            <a:spLocks noChangeArrowheads="1"/>
          </p:cNvSpPr>
          <p:nvPr/>
        </p:nvSpPr>
        <p:spPr bwMode="auto">
          <a:xfrm>
            <a:off x="2642186" y="4190418"/>
            <a:ext cx="730747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Nhung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1992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Lê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40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5" y="95250"/>
            <a:ext cx="2247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5918145"/>
            <a:ext cx="12304713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2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5" y="4568825"/>
            <a:ext cx="1839913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49938E-6A6E-AAD9-0656-B50021EE8C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6" y="95250"/>
            <a:ext cx="1236236" cy="107900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88D3EC-0E81-0540-0D25-3ABFDE1EAA99}"/>
              </a:ext>
            </a:extLst>
          </p:cNvPr>
          <p:cNvSpPr txBox="1">
            <a:spLocks/>
          </p:cNvSpPr>
          <p:nvPr/>
        </p:nvSpPr>
        <p:spPr bwMode="auto">
          <a:xfrm>
            <a:off x="1524000" y="3190205"/>
            <a:ext cx="8963025" cy="76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36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2024 - 2025</a:t>
            </a:r>
          </a:p>
        </p:txBody>
      </p:sp>
    </p:spTree>
    <p:extLst>
      <p:ext uri="{BB962C8B-B14F-4D97-AF65-F5344CB8AC3E}">
        <p14:creationId xmlns:p14="http://schemas.microsoft.com/office/powerpoint/2010/main" val="1507139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ề">
            <a:hlinkClick r:id="" action="ppaction://media"/>
            <a:extLst>
              <a:ext uri="{FF2B5EF4-FFF2-40B4-BE49-F238E27FC236}">
                <a16:creationId xmlns:a16="http://schemas.microsoft.com/office/drawing/2014/main" id="{34187E86-A833-48C9-8391-35286B01BD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8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7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ối">
            <a:hlinkClick r:id="" action="ppaction://media"/>
            <a:extLst>
              <a:ext uri="{FF2B5EF4-FFF2-40B4-BE49-F238E27FC236}">
                <a16:creationId xmlns:a16="http://schemas.microsoft.com/office/drawing/2014/main" id="{4698AC1F-BEF8-4D9F-9596-E55B6F79BA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09142" cy="656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6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2D4A2E-60CC-4503-8B47-0ECB1B8028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1766" y="16464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FB731-2C54-4139-A5D6-59D39DB72283}"/>
              </a:ext>
            </a:extLst>
          </p:cNvPr>
          <p:cNvSpPr txBox="1"/>
          <p:nvPr/>
        </p:nvSpPr>
        <p:spPr>
          <a:xfrm>
            <a:off x="4217221" y="164641"/>
            <a:ext cx="4238180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3DCF42-559B-4BD9-877B-E762A18A1F3F}"/>
              </a:ext>
            </a:extLst>
          </p:cNvPr>
          <p:cNvSpPr/>
          <p:nvPr/>
        </p:nvSpPr>
        <p:spPr>
          <a:xfrm>
            <a:off x="4217221" y="5788749"/>
            <a:ext cx="2042547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7934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2D4A2E-60CC-4503-8B47-0ECB1B8028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1766" y="16464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FB731-2C54-4139-A5D6-59D39DB72283}"/>
              </a:ext>
            </a:extLst>
          </p:cNvPr>
          <p:cNvSpPr txBox="1"/>
          <p:nvPr/>
        </p:nvSpPr>
        <p:spPr>
          <a:xfrm>
            <a:off x="4097952" y="349965"/>
            <a:ext cx="4238180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EA2033-DB49-4F7F-A6F6-1A21ADAE82BC}"/>
              </a:ext>
            </a:extLst>
          </p:cNvPr>
          <p:cNvCxnSpPr/>
          <p:nvPr/>
        </p:nvCxnSpPr>
        <p:spPr>
          <a:xfrm flipH="1">
            <a:off x="6839981" y="376598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4E6C75-81CC-4811-97F9-AC59D5B946FF}"/>
              </a:ext>
            </a:extLst>
          </p:cNvPr>
          <p:cNvCxnSpPr/>
          <p:nvPr/>
        </p:nvCxnSpPr>
        <p:spPr>
          <a:xfrm flipH="1">
            <a:off x="6901860" y="962524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2197D4-B826-43F0-8628-9EE6E94E9EAE}"/>
              </a:ext>
            </a:extLst>
          </p:cNvPr>
          <p:cNvCxnSpPr/>
          <p:nvPr/>
        </p:nvCxnSpPr>
        <p:spPr>
          <a:xfrm flipH="1">
            <a:off x="5878233" y="1539573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D8BFF1-F1C8-456D-BE20-4816999AED65}"/>
              </a:ext>
            </a:extLst>
          </p:cNvPr>
          <p:cNvCxnSpPr/>
          <p:nvPr/>
        </p:nvCxnSpPr>
        <p:spPr>
          <a:xfrm flipH="1">
            <a:off x="5927062" y="1539573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C3E701-C791-408F-9681-0AEBEF6EDA8B}"/>
              </a:ext>
            </a:extLst>
          </p:cNvPr>
          <p:cNvCxnSpPr/>
          <p:nvPr/>
        </p:nvCxnSpPr>
        <p:spPr>
          <a:xfrm flipH="1">
            <a:off x="7052516" y="2063355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21054F-43B1-4D48-B605-4977C185AB8B}"/>
              </a:ext>
            </a:extLst>
          </p:cNvPr>
          <p:cNvCxnSpPr/>
          <p:nvPr/>
        </p:nvCxnSpPr>
        <p:spPr>
          <a:xfrm flipH="1">
            <a:off x="7541316" y="2649281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CB098A-5D01-429C-9B22-6413CE1CB473}"/>
              </a:ext>
            </a:extLst>
          </p:cNvPr>
          <p:cNvCxnSpPr/>
          <p:nvPr/>
        </p:nvCxnSpPr>
        <p:spPr>
          <a:xfrm flipH="1">
            <a:off x="7593788" y="2649281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BA3E2C-38A7-47C6-9609-919BC509A149}"/>
              </a:ext>
            </a:extLst>
          </p:cNvPr>
          <p:cNvCxnSpPr/>
          <p:nvPr/>
        </p:nvCxnSpPr>
        <p:spPr>
          <a:xfrm flipH="1">
            <a:off x="6901860" y="3216749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4FC342-1A77-4722-9F8C-8BD045411383}"/>
              </a:ext>
            </a:extLst>
          </p:cNvPr>
          <p:cNvCxnSpPr/>
          <p:nvPr/>
        </p:nvCxnSpPr>
        <p:spPr>
          <a:xfrm flipH="1">
            <a:off x="5776140" y="3762726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BED21A5-7913-4590-80D6-8733B817C9DF}"/>
              </a:ext>
            </a:extLst>
          </p:cNvPr>
          <p:cNvCxnSpPr/>
          <p:nvPr/>
        </p:nvCxnSpPr>
        <p:spPr>
          <a:xfrm flipH="1">
            <a:off x="5321899" y="4344917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7413FD-1126-400F-8B6C-AB62D90C92C4}"/>
              </a:ext>
            </a:extLst>
          </p:cNvPr>
          <p:cNvCxnSpPr/>
          <p:nvPr/>
        </p:nvCxnSpPr>
        <p:spPr>
          <a:xfrm flipH="1">
            <a:off x="5370724" y="4344917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F3E9F7-FC2C-498E-82C0-E70512D6268C}"/>
              </a:ext>
            </a:extLst>
          </p:cNvPr>
          <p:cNvCxnSpPr/>
          <p:nvPr/>
        </p:nvCxnSpPr>
        <p:spPr>
          <a:xfrm flipH="1">
            <a:off x="6422730" y="4904210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10BAAE-CC43-48E5-B319-8E21A143C08C}"/>
              </a:ext>
            </a:extLst>
          </p:cNvPr>
          <p:cNvCxnSpPr/>
          <p:nvPr/>
        </p:nvCxnSpPr>
        <p:spPr>
          <a:xfrm flipH="1">
            <a:off x="5674047" y="5496904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7ABF14-B791-44AA-8314-D0C9BF0AFC28}"/>
              </a:ext>
            </a:extLst>
          </p:cNvPr>
          <p:cNvCxnSpPr/>
          <p:nvPr/>
        </p:nvCxnSpPr>
        <p:spPr>
          <a:xfrm flipH="1">
            <a:off x="6077187" y="6019763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906640E-CCF6-4293-9C4B-80B3F5FAB19F}"/>
              </a:ext>
            </a:extLst>
          </p:cNvPr>
          <p:cNvCxnSpPr/>
          <p:nvPr/>
        </p:nvCxnSpPr>
        <p:spPr>
          <a:xfrm flipH="1">
            <a:off x="6131248" y="6019763"/>
            <a:ext cx="204186" cy="488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71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1766" y="164641"/>
            <a:ext cx="776411" cy="700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574982" y="89381"/>
            <a:ext cx="4747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74702" y="864870"/>
            <a:ext cx="369344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361362" y="864870"/>
            <a:ext cx="378480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algn="just"/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385867" y="864870"/>
            <a:ext cx="335041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06A0DD-0ECB-4F87-8328-1F072B702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2" y="912090"/>
            <a:ext cx="406360" cy="38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4BC94E-3ECC-4387-8D09-8BFF320A142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389" y="912090"/>
            <a:ext cx="384000" cy="3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1EEE60-26AD-48C5-A392-7F861513D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392" y="918656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48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BD8FD-6810-4998-9375-18A097B6A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1136" y="-1024717"/>
            <a:ext cx="15842498" cy="8278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367E3C-ADD8-42C4-AFE8-C31569573EDD}"/>
              </a:ext>
            </a:extLst>
          </p:cNvPr>
          <p:cNvSpPr txBox="1"/>
          <p:nvPr/>
        </p:nvSpPr>
        <p:spPr>
          <a:xfrm>
            <a:off x="143256" y="1545100"/>
            <a:ext cx="119054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</a:t>
            </a:r>
            <a:r>
              <a:rPr lang="vi-V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 BAN GIÁM KHẢO VÀ CÁC THẦY CÔ GIÁO!</a:t>
            </a:r>
          </a:p>
        </p:txBody>
      </p:sp>
    </p:spTree>
    <p:extLst>
      <p:ext uri="{BB962C8B-B14F-4D97-AF65-F5344CB8AC3E}">
        <p14:creationId xmlns:p14="http://schemas.microsoft.com/office/powerpoint/2010/main" val="931590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">
            <a:hlinkClick r:id="" action="ppaction://media"/>
            <a:extLst>
              <a:ext uri="{FF2B5EF4-FFF2-40B4-BE49-F238E27FC236}">
                <a16:creationId xmlns:a16="http://schemas.microsoft.com/office/drawing/2014/main" id="{0CDC48F2-C48A-4EBC-94E6-C4566D5854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1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0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14CD0FEB-DA1F-4403-A613-879F299420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" r="48813"/>
          <a:stretch/>
        </p:blipFill>
        <p:spPr>
          <a:xfrm>
            <a:off x="342366" y="959096"/>
            <a:ext cx="6254360" cy="4302945"/>
          </a:xfrm>
          <a:prstGeom prst="roundRect">
            <a:avLst/>
          </a:prstGeom>
        </p:spPr>
      </p:pic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D9000E21-999A-4788-A175-1AAD321543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6" r="-283"/>
          <a:stretch/>
        </p:blipFill>
        <p:spPr>
          <a:xfrm>
            <a:off x="6350091" y="768626"/>
            <a:ext cx="5653779" cy="4302945"/>
          </a:xfrm>
          <a:prstGeom prst="roundRect">
            <a:avLst>
              <a:gd name="adj" fmla="val 12118"/>
            </a:avLst>
          </a:prstGeom>
        </p:spPr>
      </p:pic>
    </p:spTree>
    <p:extLst>
      <p:ext uri="{BB962C8B-B14F-4D97-AF65-F5344CB8AC3E}">
        <p14:creationId xmlns:p14="http://schemas.microsoft.com/office/powerpoint/2010/main" val="203601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25228-376F-4FCC-AB6F-3B0E596580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3C9A98-A7FA-40FF-ACBE-4519FAC392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13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1766" y="164641"/>
            <a:ext cx="776411" cy="700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574982" y="89381"/>
            <a:ext cx="4747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0614" y="793846"/>
            <a:ext cx="426753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361362" y="793846"/>
            <a:ext cx="413835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algn="just"/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617019" y="766896"/>
            <a:ext cx="3474367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/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35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542190" y="1"/>
            <a:ext cx="4779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74702" y="1015791"/>
            <a:ext cx="369344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361362" y="1015791"/>
            <a:ext cx="378480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algn="just"/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385867" y="1015791"/>
            <a:ext cx="335041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06A0DD-0ECB-4F87-8328-1F072B702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8" y="769442"/>
            <a:ext cx="557314" cy="5266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4BC94E-3ECC-4387-8D09-8BFF320A142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775" y="778270"/>
            <a:ext cx="557314" cy="557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1EEE60-26AD-48C5-A392-7F861513D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006" y="778270"/>
            <a:ext cx="524386" cy="5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0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969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025900" y="2590800"/>
            <a:ext cx="2743200" cy="69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en-US" sz="3600" u="none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83" y="319110"/>
            <a:ext cx="12049760" cy="62197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685800" indent="-685800">
              <a:lnSpc>
                <a:spcPct val="120000"/>
              </a:lnSpc>
              <a:buFontTx/>
              <a:buChar char="-"/>
            </a:pP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nhân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thầm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</a:t>
            </a:r>
            <a:r>
              <a:rPr lang="vi-VN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ơ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+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Tiếng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khó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+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ngắt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nhịp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</a:t>
            </a:r>
            <a:r>
              <a:rPr lang="vi-VN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ơ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b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+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giải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nghĩa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Việc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2: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Trao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đổi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thống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nhất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cách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đọc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trong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nhóm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2.</a:t>
            </a:r>
          </a:p>
          <a:p>
            <a:pPr algn="ctr">
              <a:lnSpc>
                <a:spcPct val="120000"/>
              </a:lnSpc>
            </a:pPr>
            <a:r>
              <a:rPr lang="en-US" altLang="vi-VN" sz="4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48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Thời</a:t>
            </a:r>
            <a:r>
              <a:rPr lang="en-US" altLang="vi-VN" sz="48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48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gian</a:t>
            </a:r>
            <a:r>
              <a:rPr lang="en-US" altLang="vi-VN" sz="48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3 </a:t>
            </a:r>
            <a:r>
              <a:rPr lang="en-US" altLang="vi-VN" sz="48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phút</a:t>
            </a:r>
            <a:endParaRPr lang="en-US" altLang="vi-VN" sz="4800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38409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657</Words>
  <Application>Microsoft Office PowerPoint</Application>
  <PresentationFormat>Widescreen</PresentationFormat>
  <Paragraphs>212</Paragraphs>
  <Slides>25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MY PC</cp:lastModifiedBy>
  <cp:revision>18</cp:revision>
  <dcterms:created xsi:type="dcterms:W3CDTF">2025-03-05T02:42:35Z</dcterms:created>
  <dcterms:modified xsi:type="dcterms:W3CDTF">2025-03-06T02:20:06Z</dcterms:modified>
</cp:coreProperties>
</file>