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9" r:id="rId3"/>
    <p:sldId id="360" r:id="rId4"/>
    <p:sldId id="385" r:id="rId5"/>
    <p:sldId id="390" r:id="rId6"/>
    <p:sldId id="391" r:id="rId7"/>
    <p:sldId id="415" r:id="rId8"/>
    <p:sldId id="411" r:id="rId9"/>
    <p:sldId id="393" r:id="rId10"/>
    <p:sldId id="416" r:id="rId11"/>
    <p:sldId id="394" r:id="rId12"/>
    <p:sldId id="414" r:id="rId13"/>
    <p:sldId id="417" r:id="rId14"/>
    <p:sldId id="396" r:id="rId15"/>
    <p:sldId id="364" r:id="rId16"/>
    <p:sldId id="397" r:id="rId17"/>
    <p:sldId id="398" r:id="rId18"/>
    <p:sldId id="399" r:id="rId19"/>
    <p:sldId id="400" r:id="rId20"/>
    <p:sldId id="401" r:id="rId21"/>
    <p:sldId id="402" r:id="rId22"/>
    <p:sldId id="371" r:id="rId23"/>
    <p:sldId id="372" r:id="rId24"/>
    <p:sldId id="373" r:id="rId25"/>
    <p:sldId id="375" r:id="rId26"/>
    <p:sldId id="378" r:id="rId27"/>
    <p:sldId id="384" r:id="rId28"/>
    <p:sldId id="382" r:id="rId29"/>
    <p:sldId id="403" r:id="rId30"/>
    <p:sldId id="383" r:id="rId31"/>
    <p:sldId id="404" r:id="rId32"/>
    <p:sldId id="406" r:id="rId33"/>
    <p:sldId id="407" r:id="rId34"/>
    <p:sldId id="408" r:id="rId35"/>
    <p:sldId id="409" r:id="rId36"/>
    <p:sldId id="410" r:id="rId3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C2B2-8A7E-483C-8181-0364DC573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08902-AD2E-430D-9125-067C1AD21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E20D6-E837-4C25-8E25-C01F5FA8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DE0-AA85-4F50-B1F7-028CCE078ED3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E15A9-66B4-422D-9E52-B2211DFE4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10CB-C424-4A0E-B296-44D8EB26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C168-4D8B-4602-85FF-DA53CE072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7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7522E-43DB-4380-A5AE-5BD16AB4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05950-E4EA-4F8E-8BDB-4D51FD973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9FD88-705E-4C29-AFC9-33911FA5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DE0-AA85-4F50-B1F7-028CCE078ED3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59CA-4A86-4DDB-B477-AB9CB241E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66875-03BD-4D63-AFD8-DDE84DF7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C168-4D8B-4602-85FF-DA53CE072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995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89DB1F-1871-4979-AA9C-290FE8837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001BA-48E7-4B74-A696-72AB1B25B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0E3EA-9A3B-46AB-BAA4-50F1ECEC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DE0-AA85-4F50-B1F7-028CCE078ED3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53E3F-F466-4819-8BFE-2E3B8BE7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4A998-E7C8-4C03-B68E-36A0BC11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C168-4D8B-4602-85FF-DA53CE072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204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33E7-02F1-4D60-AF80-D2B19D53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36340-4F40-41BC-99B7-4A30205BD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9771A-8364-4981-8F4C-9576F4BB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DE0-AA85-4F50-B1F7-028CCE078ED3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FB2A6-BE16-414D-8072-0D76FF63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319F0-5C11-40F4-B341-FC357C81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C168-4D8B-4602-85FF-DA53CE072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704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2902-A489-45F5-B5B6-41A93769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8D02A-70AB-4B04-B2A5-B2C81A78B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D4E5-5D3B-409C-A34C-DBD4B07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DE0-AA85-4F50-B1F7-028CCE078ED3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BFD59-827F-4FE9-8C70-D5F35B39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92523-CE8D-4FF4-9B92-35F7ED37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C168-4D8B-4602-85FF-DA53CE072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645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DE05-68FA-4441-8F63-3C16A893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BA2BA-A19E-4D81-A1A5-5EE4472C1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044FE-A49A-4112-BBF8-B64EA1E50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7E681-E6C9-425F-BE0E-57245E6F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DE0-AA85-4F50-B1F7-028CCE078ED3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5F730-0398-4214-8E1B-AAFE1566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145C4-CA7A-4D5C-98A8-A9BF7002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C168-4D8B-4602-85FF-DA53CE072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0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1A31-18C1-4374-90C7-E81B3898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481AC-23D9-4FC0-B630-4B76BE316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43220-950C-425C-981E-9BCAA4920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60514-9EC9-4991-ADE2-3FC5310EC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E6EDF-FA08-4B3B-B097-3D16030D2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145354-4522-4573-9C56-EBBC0224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DE0-AA85-4F50-B1F7-028CCE078ED3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7E7C29-A935-47ED-A9E6-AED1F4D1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7438E-B8CC-41AC-BAAA-57A37469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C168-4D8B-4602-85FF-DA53CE072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160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2500-70E4-42F7-B0AD-89B8931D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6ACD5-EDC4-45EC-BF8B-C5E7E1F2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DE0-AA85-4F50-B1F7-028CCE078ED3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A5C51-C6A7-482D-AA6C-4C2CEBD7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81758-B777-408D-A5B5-8B2CF589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C168-4D8B-4602-85FF-DA53CE072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11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A4EDB-CF46-46BC-A6BA-8B1CB432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DE0-AA85-4F50-B1F7-028CCE078ED3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7622B-09CF-4033-98F8-488345B5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93D8F-1A9A-48C8-BE9B-AA7B77DB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C168-4D8B-4602-85FF-DA53CE072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440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6C8C-CE8A-4CB3-9339-69C51E11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CF5CF-F5F7-4C5E-8AF7-29CA8E58F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65D24-682A-4682-A14E-4E69CB6AA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0E226-0D3D-4B17-ABC3-105F1D94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DE0-AA85-4F50-B1F7-028CCE078ED3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F2A46-B63D-4A4A-B55F-56804008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D1524-9C98-42AD-AE13-A5DF991E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C168-4D8B-4602-85FF-DA53CE072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200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1EA6-A8C8-4A89-BF89-429012AE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951CD-5F0B-42A6-834E-CF57B16CF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FF897-EE65-4483-920E-02D94931E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85D6D-C82F-4D0B-A927-CCE1EA8B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DE0-AA85-4F50-B1F7-028CCE078ED3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88AB2-2D00-497B-854D-0842E4EE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E0885-8C3D-4C3F-AE01-93E79777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C168-4D8B-4602-85FF-DA53CE072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245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8A75CA-7992-4172-A842-10275E45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F94D4-A00B-4260-8836-63BB261E1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7DDB5-0B50-411C-AB6F-1962AA8A9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0BDE0-AA85-4F50-B1F7-028CCE078ED3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730C5-AA6C-49FE-B576-4FE5F19E0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18B5B-06AA-45BA-9311-49FBA5E21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C168-4D8B-4602-85FF-DA53CE072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515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3233" y="2051774"/>
            <a:ext cx="3157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374243" y="588642"/>
            <a:ext cx="5801115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50A6B-957B-45EE-9A1E-BBF676C75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1766" y="164641"/>
            <a:ext cx="776411" cy="70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F020BD-B56F-4190-AEF7-05DDDC2DE9C4}"/>
              </a:ext>
            </a:extLst>
          </p:cNvPr>
          <p:cNvSpPr txBox="1"/>
          <p:nvPr/>
        </p:nvSpPr>
        <p:spPr>
          <a:xfrm>
            <a:off x="3574982" y="89381"/>
            <a:ext cx="4747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88624-34FD-457B-A892-B603402D1283}"/>
              </a:ext>
            </a:extLst>
          </p:cNvPr>
          <p:cNvSpPr txBox="1"/>
          <p:nvPr/>
        </p:nvSpPr>
        <p:spPr>
          <a:xfrm>
            <a:off x="4361362" y="864870"/>
            <a:ext cx="37848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863FE3-07E2-4C83-87CA-A25382244FF4}"/>
              </a:ext>
            </a:extLst>
          </p:cNvPr>
          <p:cNvCxnSpPr/>
          <p:nvPr/>
        </p:nvCxnSpPr>
        <p:spPr>
          <a:xfrm flipH="1">
            <a:off x="5670578" y="1853120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DB7233-129B-4917-B42E-C7CACC4EEBAA}"/>
              </a:ext>
            </a:extLst>
          </p:cNvPr>
          <p:cNvCxnSpPr/>
          <p:nvPr/>
        </p:nvCxnSpPr>
        <p:spPr>
          <a:xfrm flipH="1">
            <a:off x="5717346" y="1853120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41C13D-9C8D-47D7-91B9-06FEE540B8D9}"/>
              </a:ext>
            </a:extLst>
          </p:cNvPr>
          <p:cNvCxnSpPr/>
          <p:nvPr/>
        </p:nvCxnSpPr>
        <p:spPr>
          <a:xfrm flipH="1">
            <a:off x="7978778" y="2794157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779978-B87F-44CF-BC9D-1328504AB3AA}"/>
              </a:ext>
            </a:extLst>
          </p:cNvPr>
          <p:cNvCxnSpPr/>
          <p:nvPr/>
        </p:nvCxnSpPr>
        <p:spPr>
          <a:xfrm flipH="1">
            <a:off x="6609364" y="3284559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BD5362-FF31-4B4D-9ABB-4A8AF9CC7ABD}"/>
              </a:ext>
            </a:extLst>
          </p:cNvPr>
          <p:cNvCxnSpPr/>
          <p:nvPr/>
        </p:nvCxnSpPr>
        <p:spPr>
          <a:xfrm flipH="1">
            <a:off x="6149975" y="4214588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2979-447D-4613-B854-9E101CFF562F}"/>
              </a:ext>
            </a:extLst>
          </p:cNvPr>
          <p:cNvCxnSpPr/>
          <p:nvPr/>
        </p:nvCxnSpPr>
        <p:spPr>
          <a:xfrm flipH="1">
            <a:off x="6217063" y="4214588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13BADF-BAB1-4842-BFB3-7ED71F596748}"/>
              </a:ext>
            </a:extLst>
          </p:cNvPr>
          <p:cNvCxnSpPr/>
          <p:nvPr/>
        </p:nvCxnSpPr>
        <p:spPr>
          <a:xfrm flipH="1">
            <a:off x="6389670" y="5697161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430B90-A503-4F68-8BA3-541205247FC1}"/>
              </a:ext>
            </a:extLst>
          </p:cNvPr>
          <p:cNvCxnSpPr/>
          <p:nvPr/>
        </p:nvCxnSpPr>
        <p:spPr>
          <a:xfrm flipH="1">
            <a:off x="6456758" y="5697161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BC5782-FE98-4750-87FC-BC6EE61F0292}"/>
              </a:ext>
            </a:extLst>
          </p:cNvPr>
          <p:cNvCxnSpPr/>
          <p:nvPr/>
        </p:nvCxnSpPr>
        <p:spPr>
          <a:xfrm flipH="1">
            <a:off x="7297572" y="929843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430590-BB35-4CAC-81E0-3904C30DB9F7}"/>
              </a:ext>
            </a:extLst>
          </p:cNvPr>
          <p:cNvCxnSpPr/>
          <p:nvPr/>
        </p:nvCxnSpPr>
        <p:spPr>
          <a:xfrm flipH="1">
            <a:off x="6727570" y="1418115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218DB1-B212-47AE-81D3-DF94311B01DF}"/>
              </a:ext>
            </a:extLst>
          </p:cNvPr>
          <p:cNvCxnSpPr/>
          <p:nvPr/>
        </p:nvCxnSpPr>
        <p:spPr>
          <a:xfrm flipH="1">
            <a:off x="6888410" y="2459632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61B7A5-DC4E-48D7-8299-435E30EE9B05}"/>
              </a:ext>
            </a:extLst>
          </p:cNvPr>
          <p:cNvCxnSpPr/>
          <p:nvPr/>
        </p:nvCxnSpPr>
        <p:spPr>
          <a:xfrm flipH="1">
            <a:off x="5793439" y="3772831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77AEAD-64A7-4D6B-875E-0934A4703B4F}"/>
              </a:ext>
            </a:extLst>
          </p:cNvPr>
          <p:cNvCxnSpPr/>
          <p:nvPr/>
        </p:nvCxnSpPr>
        <p:spPr>
          <a:xfrm flipH="1">
            <a:off x="6604042" y="4771945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AA44C5-EBC5-497B-B0F4-1DB282622B34}"/>
              </a:ext>
            </a:extLst>
          </p:cNvPr>
          <p:cNvCxnSpPr/>
          <p:nvPr/>
        </p:nvCxnSpPr>
        <p:spPr>
          <a:xfrm flipH="1">
            <a:off x="6210048" y="5260217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41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DBC636-DE05-45EA-8B28-1921A26D8372}"/>
              </a:ext>
            </a:extLst>
          </p:cNvPr>
          <p:cNvSpPr txBox="1"/>
          <p:nvPr/>
        </p:nvSpPr>
        <p:spPr>
          <a:xfrm>
            <a:off x="4724029" y="36750"/>
            <a:ext cx="1845448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674EBF-1F46-44CA-B671-B429403569A8}"/>
              </a:ext>
            </a:extLst>
          </p:cNvPr>
          <p:cNvSpPr/>
          <p:nvPr/>
        </p:nvSpPr>
        <p:spPr>
          <a:xfrm>
            <a:off x="322556" y="781582"/>
            <a:ext cx="1186944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>
                <a:latin typeface="UTM Avo" panose="02040603050506020204" pitchFamily="18" charset="0"/>
              </a:rPr>
              <a:t>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01DCF4-AB48-4DDA-960D-1BB89AB74180}"/>
              </a:ext>
            </a:extLst>
          </p:cNvPr>
          <p:cNvSpPr/>
          <p:nvPr/>
        </p:nvSpPr>
        <p:spPr>
          <a:xfrm>
            <a:off x="322556" y="1234110"/>
            <a:ext cx="257433" cy="30222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C8427-03AB-4431-9ED0-7F036D537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8405"/>
            <a:ext cx="5375285" cy="4689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2D53C6-D98F-4E0E-B38F-E8B2C5803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6" y="1978405"/>
            <a:ext cx="5375285" cy="48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2D4A2E-60CC-4503-8B47-0ECB1B802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1766" y="164641"/>
            <a:ext cx="776411" cy="70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EA5B54-660D-47FC-A1F8-4F2EDA03914F}"/>
              </a:ext>
            </a:extLst>
          </p:cNvPr>
          <p:cNvSpPr txBox="1"/>
          <p:nvPr/>
        </p:nvSpPr>
        <p:spPr>
          <a:xfrm>
            <a:off x="3574982" y="89381"/>
            <a:ext cx="4747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FB731-2C54-4139-A5D6-59D39DB72283}"/>
              </a:ext>
            </a:extLst>
          </p:cNvPr>
          <p:cNvSpPr txBox="1"/>
          <p:nvPr/>
        </p:nvSpPr>
        <p:spPr>
          <a:xfrm>
            <a:off x="4639490" y="998035"/>
            <a:ext cx="335041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9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2D4A2E-60CC-4503-8B47-0ECB1B802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1766" y="164641"/>
            <a:ext cx="776411" cy="70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EA5B54-660D-47FC-A1F8-4F2EDA03914F}"/>
              </a:ext>
            </a:extLst>
          </p:cNvPr>
          <p:cNvSpPr txBox="1"/>
          <p:nvPr/>
        </p:nvSpPr>
        <p:spPr>
          <a:xfrm>
            <a:off x="3574982" y="89381"/>
            <a:ext cx="4747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FB731-2C54-4139-A5D6-59D39DB72283}"/>
              </a:ext>
            </a:extLst>
          </p:cNvPr>
          <p:cNvSpPr txBox="1"/>
          <p:nvPr/>
        </p:nvSpPr>
        <p:spPr>
          <a:xfrm>
            <a:off x="4639490" y="998035"/>
            <a:ext cx="335041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BAF954-BA6D-4F0D-873E-D0424C61E88E}"/>
              </a:ext>
            </a:extLst>
          </p:cNvPr>
          <p:cNvCxnSpPr/>
          <p:nvPr/>
        </p:nvCxnSpPr>
        <p:spPr>
          <a:xfrm flipH="1">
            <a:off x="6149976" y="1968529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121A86-66C3-4AF6-BE2D-D8314D248A3D}"/>
              </a:ext>
            </a:extLst>
          </p:cNvPr>
          <p:cNvCxnSpPr/>
          <p:nvPr/>
        </p:nvCxnSpPr>
        <p:spPr>
          <a:xfrm flipH="1">
            <a:off x="6217064" y="1968529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EF07A1-0921-42A1-9DE5-D45ECF8110DB}"/>
              </a:ext>
            </a:extLst>
          </p:cNvPr>
          <p:cNvCxnSpPr/>
          <p:nvPr/>
        </p:nvCxnSpPr>
        <p:spPr>
          <a:xfrm flipH="1">
            <a:off x="7597035" y="2927319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AAA145-C07E-4EA1-9B78-FD806A281F54}"/>
              </a:ext>
            </a:extLst>
          </p:cNvPr>
          <p:cNvCxnSpPr/>
          <p:nvPr/>
        </p:nvCxnSpPr>
        <p:spPr>
          <a:xfrm flipH="1">
            <a:off x="6465130" y="2978366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07B85E-AA17-4BE6-82EA-80670A009602}"/>
              </a:ext>
            </a:extLst>
          </p:cNvPr>
          <p:cNvCxnSpPr/>
          <p:nvPr/>
        </p:nvCxnSpPr>
        <p:spPr>
          <a:xfrm flipH="1">
            <a:off x="5643944" y="4401014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677624-5764-4988-8C0A-B769F83B6E33}"/>
              </a:ext>
            </a:extLst>
          </p:cNvPr>
          <p:cNvCxnSpPr/>
          <p:nvPr/>
        </p:nvCxnSpPr>
        <p:spPr>
          <a:xfrm flipH="1">
            <a:off x="5711032" y="4401014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E0D036-4092-4786-A8AD-FEE0025B41D3}"/>
              </a:ext>
            </a:extLst>
          </p:cNvPr>
          <p:cNvCxnSpPr/>
          <p:nvPr/>
        </p:nvCxnSpPr>
        <p:spPr>
          <a:xfrm flipH="1">
            <a:off x="6363037" y="5839201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CE863C-1E66-4552-BBC3-1E5CDE04BE9D}"/>
              </a:ext>
            </a:extLst>
          </p:cNvPr>
          <p:cNvCxnSpPr/>
          <p:nvPr/>
        </p:nvCxnSpPr>
        <p:spPr>
          <a:xfrm flipH="1">
            <a:off x="6430125" y="5839201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3848B7-5B37-43A0-800E-0385DB1D203A}"/>
              </a:ext>
            </a:extLst>
          </p:cNvPr>
          <p:cNvCxnSpPr/>
          <p:nvPr/>
        </p:nvCxnSpPr>
        <p:spPr>
          <a:xfrm flipH="1">
            <a:off x="6937635" y="998035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F2C7CE-A325-4465-B39B-3836B6BFB382}"/>
              </a:ext>
            </a:extLst>
          </p:cNvPr>
          <p:cNvCxnSpPr/>
          <p:nvPr/>
        </p:nvCxnSpPr>
        <p:spPr>
          <a:xfrm flipH="1">
            <a:off x="7001390" y="1522337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A31350-EC82-408C-9EE4-01920F246560}"/>
              </a:ext>
            </a:extLst>
          </p:cNvPr>
          <p:cNvCxnSpPr/>
          <p:nvPr/>
        </p:nvCxnSpPr>
        <p:spPr>
          <a:xfrm flipH="1">
            <a:off x="7141821" y="2427861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53DD8B-EFC0-457B-B6E4-4E68D134A6B8}"/>
              </a:ext>
            </a:extLst>
          </p:cNvPr>
          <p:cNvCxnSpPr/>
          <p:nvPr/>
        </p:nvCxnSpPr>
        <p:spPr>
          <a:xfrm flipH="1">
            <a:off x="7042146" y="3466638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F3C0FA-5EB4-4D2E-BFCE-94A4918E2C13}"/>
              </a:ext>
            </a:extLst>
          </p:cNvPr>
          <p:cNvCxnSpPr/>
          <p:nvPr/>
        </p:nvCxnSpPr>
        <p:spPr>
          <a:xfrm flipH="1">
            <a:off x="6050575" y="3912742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6B6345-110B-47E3-9432-3FC9126F3D49}"/>
              </a:ext>
            </a:extLst>
          </p:cNvPr>
          <p:cNvCxnSpPr/>
          <p:nvPr/>
        </p:nvCxnSpPr>
        <p:spPr>
          <a:xfrm flipH="1">
            <a:off x="6649308" y="4893543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12E136-CBBD-4679-93DD-C2C91BC0F9BB}"/>
              </a:ext>
            </a:extLst>
          </p:cNvPr>
          <p:cNvCxnSpPr/>
          <p:nvPr/>
        </p:nvCxnSpPr>
        <p:spPr>
          <a:xfrm flipH="1">
            <a:off x="6012878" y="5381815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679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1766" y="164641"/>
            <a:ext cx="776411" cy="70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574982" y="89381"/>
            <a:ext cx="4747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74702" y="864870"/>
            <a:ext cx="36934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61362" y="864870"/>
            <a:ext cx="37848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385867" y="864870"/>
            <a:ext cx="335041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6A0DD-0ECB-4F87-8328-1F072B702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2" y="912090"/>
            <a:ext cx="406360" cy="38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4BC94E-3ECC-4387-8D09-8BFF320A142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89" y="912090"/>
            <a:ext cx="384000" cy="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1EEE60-26AD-48C5-A392-7F861513D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92" y="918656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48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6517" y="94704"/>
            <a:ext cx="7075083" cy="1828386"/>
            <a:chOff x="495299" y="362770"/>
            <a:chExt cx="2945060" cy="1371290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015375" y="362770"/>
              <a:ext cx="2424984" cy="1371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6400" y="1357218"/>
            <a:ext cx="11694159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7ED9FA-E91E-4181-932F-466141AB5289}"/>
              </a:ext>
            </a:extLst>
          </p:cNvPr>
          <p:cNvSpPr/>
          <p:nvPr/>
        </p:nvSpPr>
        <p:spPr>
          <a:xfrm>
            <a:off x="233679" y="832951"/>
            <a:ext cx="11216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D77A28-0609-4F36-A2DD-2CA56DDC9515}"/>
              </a:ext>
            </a:extLst>
          </p:cNvPr>
          <p:cNvGrpSpPr/>
          <p:nvPr/>
        </p:nvGrpSpPr>
        <p:grpSpPr>
          <a:xfrm>
            <a:off x="233680" y="-50800"/>
            <a:ext cx="7075083" cy="1828386"/>
            <a:chOff x="495299" y="362770"/>
            <a:chExt cx="2945060" cy="1371290"/>
          </a:xfrm>
        </p:grpSpPr>
        <p:pic>
          <p:nvPicPr>
            <p:cNvPr id="4" name="Picture 3" descr="20210409090849_wm_shs-tieng-viet-2-tap-1">
              <a:extLst>
                <a:ext uri="{FF2B5EF4-FFF2-40B4-BE49-F238E27FC236}">
                  <a16:creationId xmlns:a16="http://schemas.microsoft.com/office/drawing/2014/main" id="{070EA649-659A-4B4A-A3B8-1576BAC8D5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5ED336-76A4-4483-B22A-0F71AEA1F460}"/>
                </a:ext>
              </a:extLst>
            </p:cNvPr>
            <p:cNvSpPr txBox="1"/>
            <p:nvPr/>
          </p:nvSpPr>
          <p:spPr>
            <a:xfrm>
              <a:off x="1015375" y="362770"/>
              <a:ext cx="2424984" cy="1371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A713B8A-8F38-4098-8956-D7A0E6DB78AA}"/>
              </a:ext>
            </a:extLst>
          </p:cNvPr>
          <p:cNvSpPr txBox="1"/>
          <p:nvPr/>
        </p:nvSpPr>
        <p:spPr>
          <a:xfrm>
            <a:off x="685799" y="2033280"/>
            <a:ext cx="47853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21AFFA-1627-4C66-8973-4858B89F7361}"/>
              </a:ext>
            </a:extLst>
          </p:cNvPr>
          <p:cNvCxnSpPr>
            <a:cxnSpLocks/>
          </p:cNvCxnSpPr>
          <p:nvPr/>
        </p:nvCxnSpPr>
        <p:spPr>
          <a:xfrm>
            <a:off x="2184400" y="2570480"/>
            <a:ext cx="1788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9E8C41-5223-4974-9B26-5BF5BFF6C48C}"/>
              </a:ext>
            </a:extLst>
          </p:cNvPr>
          <p:cNvCxnSpPr/>
          <p:nvPr/>
        </p:nvCxnSpPr>
        <p:spPr>
          <a:xfrm>
            <a:off x="3124198" y="4754880"/>
            <a:ext cx="1656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FE0495A-80EE-4C2C-AD9B-175C5B1E0B64}"/>
              </a:ext>
            </a:extLst>
          </p:cNvPr>
          <p:cNvSpPr/>
          <p:nvPr/>
        </p:nvSpPr>
        <p:spPr>
          <a:xfrm>
            <a:off x="6675123" y="203328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5F718-08C2-418C-9784-2119F0F3E1D9}"/>
              </a:ext>
            </a:extLst>
          </p:cNvPr>
          <p:cNvSpPr/>
          <p:nvPr/>
        </p:nvSpPr>
        <p:spPr>
          <a:xfrm>
            <a:off x="411480" y="5392480"/>
            <a:ext cx="11369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đ</a:t>
            </a: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vắng tanh.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D4AED3-54B8-4536-8523-FFBF154CA471}"/>
              </a:ext>
            </a:extLst>
          </p:cNvPr>
          <p:cNvGrpSpPr/>
          <p:nvPr/>
        </p:nvGrpSpPr>
        <p:grpSpPr>
          <a:xfrm>
            <a:off x="274320" y="0"/>
            <a:ext cx="7075083" cy="1828386"/>
            <a:chOff x="495299" y="362770"/>
            <a:chExt cx="2945060" cy="1371290"/>
          </a:xfrm>
        </p:grpSpPr>
        <p:pic>
          <p:nvPicPr>
            <p:cNvPr id="3" name="Picture 2" descr="20210409090849_wm_shs-tieng-viet-2-tap-1">
              <a:extLst>
                <a:ext uri="{FF2B5EF4-FFF2-40B4-BE49-F238E27FC236}">
                  <a16:creationId xmlns:a16="http://schemas.microsoft.com/office/drawing/2014/main" id="{3DDF2321-919D-4E9E-B0E2-DB9334997C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CB4297-9E18-453C-9126-960A72133FE5}"/>
                </a:ext>
              </a:extLst>
            </p:cNvPr>
            <p:cNvSpPr txBox="1"/>
            <p:nvPr/>
          </p:nvSpPr>
          <p:spPr>
            <a:xfrm>
              <a:off x="1015375" y="362770"/>
              <a:ext cx="2424984" cy="1371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D9E799-C7E4-4C90-AA88-2DB65DE4094F}"/>
              </a:ext>
            </a:extLst>
          </p:cNvPr>
          <p:cNvSpPr txBox="1"/>
          <p:nvPr/>
        </p:nvSpPr>
        <p:spPr>
          <a:xfrm>
            <a:off x="772998" y="857532"/>
            <a:ext cx="893224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EDAC-1A77-4A91-9FFB-C369DD7A087D}"/>
              </a:ext>
            </a:extLst>
          </p:cNvPr>
          <p:cNvSpPr/>
          <p:nvPr/>
        </p:nvSpPr>
        <p:spPr>
          <a:xfrm>
            <a:off x="3387917" y="1681284"/>
            <a:ext cx="57035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8B04E-0553-4C14-B9A0-C3584B0561D0}"/>
              </a:ext>
            </a:extLst>
          </p:cNvPr>
          <p:cNvSpPr/>
          <p:nvPr/>
        </p:nvSpPr>
        <p:spPr>
          <a:xfrm>
            <a:off x="1091485" y="4694117"/>
            <a:ext cx="105112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BCAB03-B519-408D-AEA2-66953F028E88}"/>
              </a:ext>
            </a:extLst>
          </p:cNvPr>
          <p:cNvSpPr/>
          <p:nvPr/>
        </p:nvSpPr>
        <p:spPr>
          <a:xfrm>
            <a:off x="1059935" y="4807374"/>
            <a:ext cx="555172" cy="5551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4223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2E0B30-B976-4B94-8B37-D635D8FB73D1}"/>
              </a:ext>
            </a:extLst>
          </p:cNvPr>
          <p:cNvGrpSpPr/>
          <p:nvPr/>
        </p:nvGrpSpPr>
        <p:grpSpPr>
          <a:xfrm>
            <a:off x="274320" y="0"/>
            <a:ext cx="7075083" cy="1828386"/>
            <a:chOff x="495299" y="362770"/>
            <a:chExt cx="2945060" cy="1371290"/>
          </a:xfrm>
        </p:grpSpPr>
        <p:pic>
          <p:nvPicPr>
            <p:cNvPr id="3" name="Picture 2" descr="20210409090849_wm_shs-tieng-viet-2-tap-1">
              <a:extLst>
                <a:ext uri="{FF2B5EF4-FFF2-40B4-BE49-F238E27FC236}">
                  <a16:creationId xmlns:a16="http://schemas.microsoft.com/office/drawing/2014/main" id="{93791892-3613-44B0-B52F-8D6529869F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55AA65-03AA-43F2-A719-2625B1DF2EE4}"/>
                </a:ext>
              </a:extLst>
            </p:cNvPr>
            <p:cNvSpPr txBox="1"/>
            <p:nvPr/>
          </p:nvSpPr>
          <p:spPr>
            <a:xfrm>
              <a:off x="1015375" y="362770"/>
              <a:ext cx="2424984" cy="1371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4F66E4-1419-476A-A437-45CF8F884670}"/>
              </a:ext>
            </a:extLst>
          </p:cNvPr>
          <p:cNvSpPr txBox="1"/>
          <p:nvPr/>
        </p:nvSpPr>
        <p:spPr>
          <a:xfrm>
            <a:off x="599440" y="1123027"/>
            <a:ext cx="1113536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3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0A129F-E714-49FA-A428-0783A93D8016}"/>
              </a:ext>
            </a:extLst>
          </p:cNvPr>
          <p:cNvSpPr/>
          <p:nvPr/>
        </p:nvSpPr>
        <p:spPr>
          <a:xfrm>
            <a:off x="3844344" y="2065172"/>
            <a:ext cx="39946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89EF7F-0D72-4740-9C14-1EA2ABD81C5A}"/>
              </a:ext>
            </a:extLst>
          </p:cNvPr>
          <p:cNvSpPr/>
          <p:nvPr/>
        </p:nvSpPr>
        <p:spPr>
          <a:xfrm>
            <a:off x="241300" y="4122032"/>
            <a:ext cx="11851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nhắn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nhủ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gìn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7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1766" y="164641"/>
            <a:ext cx="776411" cy="70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574982" y="89381"/>
            <a:ext cx="4747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74702" y="864870"/>
            <a:ext cx="36934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61362" y="864870"/>
            <a:ext cx="37848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385867" y="864870"/>
            <a:ext cx="335041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6A0DD-0ECB-4F87-8328-1F072B702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2" y="912090"/>
            <a:ext cx="406360" cy="38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4BC94E-3ECC-4387-8D09-8BFF320A142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89" y="912090"/>
            <a:ext cx="384000" cy="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1EEE60-26AD-48C5-A392-7F861513D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92" y="918656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8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047566" y="393205"/>
            <a:ext cx="2414760" cy="1569658"/>
            <a:chOff x="337445" y="617893"/>
            <a:chExt cx="1963303" cy="11772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1177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13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963303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7EA1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35924" y="393205"/>
            <a:ext cx="7320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40923" y="1226226"/>
            <a:ext cx="11310152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705331" y="3078515"/>
            <a:ext cx="5047148" cy="3779485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6439523" y="3161862"/>
            <a:ext cx="4875989" cy="3612790"/>
          </a:xfrm>
          <a:prstGeom prst="roundRect">
            <a:avLst>
              <a:gd name="adj" fmla="val 12118"/>
            </a:avLst>
          </a:prstGeom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4A109C-5194-4DF4-B530-00472802E0A4}"/>
              </a:ext>
            </a:extLst>
          </p:cNvPr>
          <p:cNvGrpSpPr/>
          <p:nvPr/>
        </p:nvGrpSpPr>
        <p:grpSpPr>
          <a:xfrm>
            <a:off x="569964" y="-156320"/>
            <a:ext cx="3263910" cy="1064190"/>
            <a:chOff x="51804" y="-62916"/>
            <a:chExt cx="3263910" cy="1064190"/>
          </a:xfrm>
        </p:grpSpPr>
        <p:pic>
          <p:nvPicPr>
            <p:cNvPr id="3" name="Picture 2" descr="20210409090849_wm_shs-tieng-viet-2-tap-1">
              <a:extLst>
                <a:ext uri="{FF2B5EF4-FFF2-40B4-BE49-F238E27FC236}">
                  <a16:creationId xmlns:a16="http://schemas.microsoft.com/office/drawing/2014/main" id="{696778D7-EBBE-4E70-9037-3750AFAB0C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1804" y="114046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6EE576-91CA-4C7A-B574-C39247F919B0}"/>
                </a:ext>
              </a:extLst>
            </p:cNvPr>
            <p:cNvSpPr txBox="1"/>
            <p:nvPr/>
          </p:nvSpPr>
          <p:spPr>
            <a:xfrm>
              <a:off x="890730" y="-62916"/>
              <a:ext cx="2424984" cy="905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5004FAA-A403-4BC2-8DA1-77C739D222A1}"/>
              </a:ext>
            </a:extLst>
          </p:cNvPr>
          <p:cNvSpPr txBox="1"/>
          <p:nvPr/>
        </p:nvSpPr>
        <p:spPr>
          <a:xfrm>
            <a:off x="116840" y="748736"/>
            <a:ext cx="1169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CA7C-207D-499F-BF5E-C3653811AEA2}"/>
              </a:ext>
            </a:extLst>
          </p:cNvPr>
          <p:cNvSpPr txBox="1"/>
          <p:nvPr/>
        </p:nvSpPr>
        <p:spPr>
          <a:xfrm>
            <a:off x="5071417" y="1348900"/>
            <a:ext cx="442995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959D7D-C4A6-4943-A6D4-94919514B98C}"/>
              </a:ext>
            </a:extLst>
          </p:cNvPr>
          <p:cNvCxnSpPr/>
          <p:nvPr/>
        </p:nvCxnSpPr>
        <p:spPr>
          <a:xfrm>
            <a:off x="5071417" y="4765040"/>
            <a:ext cx="1451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77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4B47E6-20A6-453A-83C1-53496A3E588A}"/>
              </a:ext>
            </a:extLst>
          </p:cNvPr>
          <p:cNvSpPr txBox="1"/>
          <p:nvPr/>
        </p:nvSpPr>
        <p:spPr>
          <a:xfrm>
            <a:off x="1408890" y="-156320"/>
            <a:ext cx="2424984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 descr="20210409090849_wm_shs-tieng-viet-2-tap-1">
            <a:extLst>
              <a:ext uri="{FF2B5EF4-FFF2-40B4-BE49-F238E27FC236}">
                <a16:creationId xmlns:a16="http://schemas.microsoft.com/office/drawing/2014/main" id="{FDE7D81A-2920-4726-AC15-099697155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9" t="35990" r="85076" b="58298"/>
          <a:stretch/>
        </p:blipFill>
        <p:spPr bwMode="auto">
          <a:xfrm>
            <a:off x="569964" y="20642"/>
            <a:ext cx="747486" cy="887228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4C3D92-1074-40A6-B0D9-F1CF4F679650}"/>
              </a:ext>
            </a:extLst>
          </p:cNvPr>
          <p:cNvSpPr txBox="1"/>
          <p:nvPr/>
        </p:nvSpPr>
        <p:spPr>
          <a:xfrm>
            <a:off x="116840" y="963753"/>
            <a:ext cx="11694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5417AB-5A7D-4EBD-B4CC-6DEBC7AAA2B8}"/>
              </a:ext>
            </a:extLst>
          </p:cNvPr>
          <p:cNvSpPr/>
          <p:nvPr/>
        </p:nvSpPr>
        <p:spPr>
          <a:xfrm>
            <a:off x="340360" y="1830773"/>
            <a:ext cx="11851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chị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chị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1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3049690" y="1854426"/>
            <a:ext cx="5874569" cy="442436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56766" y="3178282"/>
              <a:ext cx="2009748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5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70" y="4263521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422400" y="831773"/>
            <a:ext cx="2554013" cy="1754327"/>
            <a:chOff x="337444" y="617893"/>
            <a:chExt cx="1963304" cy="131574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13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963303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7EA1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13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710346" y="825119"/>
            <a:ext cx="6114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sp>
        <p:nvSpPr>
          <p:cNvPr id="34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7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1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2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4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557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885" y="532030"/>
            <a:ext cx="614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68958" y="519186"/>
            <a:ext cx="1598511" cy="156533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/>
        </p:blipFill>
        <p:spPr>
          <a:xfrm>
            <a:off x="7221655" y="4190808"/>
            <a:ext cx="2116084" cy="210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/>
        </p:blipFill>
        <p:spPr>
          <a:xfrm>
            <a:off x="3667469" y="2084521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1789478" y="178575"/>
            <a:ext cx="8543241" cy="11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(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ideoplayback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917780" y="1616383"/>
            <a:ext cx="6279593" cy="46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8F743A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693" t="3409" r="9785" b="15897"/>
          <a:stretch/>
        </p:blipFill>
        <p:spPr>
          <a:xfrm>
            <a:off x="3797909" y="1568441"/>
            <a:ext cx="4620879" cy="4781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348250" y="0"/>
            <a:ext cx="8106390" cy="11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(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6244" y="1427197"/>
            <a:ext cx="2661587" cy="2920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2624396" y="1868604"/>
            <a:ext cx="5874569" cy="442436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 VÀ NGHE</a:t>
              </a:r>
              <a:endParaRPr lang="en-US" sz="5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28852" y="2531007"/>
              <a:ext cx="3041009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</a:t>
              </a:r>
              <a:endPara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29" y="4522376"/>
            <a:ext cx="2497171" cy="1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364737" y="831773"/>
            <a:ext cx="2611678" cy="1754327"/>
            <a:chOff x="337445" y="617893"/>
            <a:chExt cx="1963303" cy="13157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13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836163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7EA1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13</a:t>
              </a:r>
            </a:p>
          </p:txBody>
        </p:sp>
      </p:grpSp>
      <p:sp>
        <p:nvSpPr>
          <p:cNvPr id="29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756597" y="678530"/>
            <a:ext cx="6114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GIỐNG NHỎ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2196" y="1387066"/>
            <a:ext cx="6818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6289043" y="3848235"/>
            <a:ext cx="4033517" cy="2824228"/>
          </a:xfrm>
          <a:prstGeom prst="roundRect">
            <a:avLst>
              <a:gd name="adj" fmla="val 6657"/>
            </a:avLst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1574800" y="3848235"/>
            <a:ext cx="4328159" cy="2824229"/>
          </a:xfrm>
          <a:prstGeom prst="roundRect">
            <a:avLst>
              <a:gd name="adj" fmla="val 6657"/>
            </a:avLst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1574800" y="822248"/>
            <a:ext cx="4328159" cy="2941908"/>
          </a:xfrm>
          <a:prstGeom prst="roundRect">
            <a:avLst>
              <a:gd name="adj" fmla="val 6181"/>
            </a:avLst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43" y="772137"/>
            <a:ext cx="4010558" cy="2992019"/>
          </a:xfrm>
          <a:prstGeom prst="roundRect">
            <a:avLst>
              <a:gd name="adj" fmla="val 7973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4584701" y="30283"/>
            <a:ext cx="372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9441" y="5352219"/>
            <a:ext cx="6156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2400068" y="81630"/>
            <a:ext cx="7272251" cy="4624257"/>
          </a:xfrm>
          <a:prstGeom prst="roundRect">
            <a:avLst>
              <a:gd name="adj" fmla="val 6181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60E316-B5D0-412E-82A7-F404BBDFBEE5}"/>
              </a:ext>
            </a:extLst>
          </p:cNvPr>
          <p:cNvSpPr txBox="1"/>
          <p:nvPr/>
        </p:nvSpPr>
        <p:spPr>
          <a:xfrm>
            <a:off x="101600" y="4705888"/>
            <a:ext cx="1225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9077" y="5607936"/>
            <a:ext cx="9813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00" y="122270"/>
            <a:ext cx="7341740" cy="4652929"/>
          </a:xfrm>
          <a:prstGeom prst="roundRect">
            <a:avLst>
              <a:gd name="adj" fmla="val 7973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815AEF-BE14-4414-BED0-9F95F7E98C3B}"/>
              </a:ext>
            </a:extLst>
          </p:cNvPr>
          <p:cNvSpPr txBox="1"/>
          <p:nvPr/>
        </p:nvSpPr>
        <p:spPr>
          <a:xfrm>
            <a:off x="1119078" y="4929681"/>
            <a:ext cx="9813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283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337477" y="1668318"/>
            <a:ext cx="7702194" cy="4424361"/>
            <a:chOff x="1483566" y="1124643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83566" y="1124643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963219" y="3142005"/>
              <a:ext cx="2009748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5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17581" y="2514659"/>
              <a:ext cx="3041009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 – 2</a:t>
              </a:r>
              <a:endPara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898673" y="633599"/>
            <a:ext cx="2644763" cy="1754327"/>
            <a:chOff x="337446" y="617893"/>
            <a:chExt cx="1963302" cy="131574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2" y="617893"/>
              <a:ext cx="1931406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13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6" y="617893"/>
              <a:ext cx="1963302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7EA1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13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221054" y="606568"/>
            <a:ext cx="8017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sp>
        <p:nvSpPr>
          <p:cNvPr id="61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4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6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8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9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7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8822" y="5103674"/>
            <a:ext cx="6434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2110205" y="125421"/>
            <a:ext cx="7805106" cy="4405939"/>
          </a:xfrm>
          <a:prstGeom prst="roundRect">
            <a:avLst>
              <a:gd name="adj" fmla="val 6657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6F51ED-9941-4756-BC14-A1B58AC5BAAF}"/>
              </a:ext>
            </a:extLst>
          </p:cNvPr>
          <p:cNvSpPr txBox="1"/>
          <p:nvPr/>
        </p:nvSpPr>
        <p:spPr>
          <a:xfrm>
            <a:off x="1148081" y="4531360"/>
            <a:ext cx="11043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8648" y="5618698"/>
            <a:ext cx="9690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2315778" y="135581"/>
            <a:ext cx="7712141" cy="4639619"/>
          </a:xfrm>
          <a:prstGeom prst="roundRect">
            <a:avLst>
              <a:gd name="adj" fmla="val 6657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A90415-2E9A-4690-8FC5-63B6B633B4BA}"/>
              </a:ext>
            </a:extLst>
          </p:cNvPr>
          <p:cNvSpPr txBox="1"/>
          <p:nvPr/>
        </p:nvSpPr>
        <p:spPr>
          <a:xfrm>
            <a:off x="2042161" y="4856480"/>
            <a:ext cx="11043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223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6289043" y="3848235"/>
            <a:ext cx="4328156" cy="2824228"/>
          </a:xfrm>
          <a:prstGeom prst="roundRect">
            <a:avLst>
              <a:gd name="adj" fmla="val 6657"/>
            </a:avLst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1574800" y="3848235"/>
            <a:ext cx="4328159" cy="2824229"/>
          </a:xfrm>
          <a:prstGeom prst="roundRect">
            <a:avLst>
              <a:gd name="adj" fmla="val 6657"/>
            </a:avLst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1574800" y="822248"/>
            <a:ext cx="4328159" cy="2941908"/>
          </a:xfrm>
          <a:prstGeom prst="roundRect">
            <a:avLst>
              <a:gd name="adj" fmla="val 6181"/>
            </a:avLst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42" y="772137"/>
            <a:ext cx="4328157" cy="2992019"/>
          </a:xfrm>
          <a:prstGeom prst="roundRect">
            <a:avLst>
              <a:gd name="adj" fmla="val 7973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4584701" y="30283"/>
            <a:ext cx="372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85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1617748" y="142590"/>
            <a:ext cx="8481292" cy="5353969"/>
          </a:xfrm>
          <a:prstGeom prst="roundRect">
            <a:avLst>
              <a:gd name="adj" fmla="val 6181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60E316-B5D0-412E-82A7-F404BBDFBEE5}"/>
              </a:ext>
            </a:extLst>
          </p:cNvPr>
          <p:cNvSpPr txBox="1"/>
          <p:nvPr/>
        </p:nvSpPr>
        <p:spPr>
          <a:xfrm>
            <a:off x="-30480" y="5608321"/>
            <a:ext cx="1225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7225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22" y="52154"/>
            <a:ext cx="9058780" cy="5741127"/>
          </a:xfrm>
          <a:prstGeom prst="roundRect">
            <a:avLst>
              <a:gd name="adj" fmla="val 7973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815AEF-BE14-4414-BED0-9F95F7E98C3B}"/>
              </a:ext>
            </a:extLst>
          </p:cNvPr>
          <p:cNvSpPr txBox="1"/>
          <p:nvPr/>
        </p:nvSpPr>
        <p:spPr>
          <a:xfrm>
            <a:off x="1444198" y="5793281"/>
            <a:ext cx="9813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1630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1124684" y="125421"/>
            <a:ext cx="9604947" cy="5421939"/>
          </a:xfrm>
          <a:prstGeom prst="roundRect">
            <a:avLst>
              <a:gd name="adj" fmla="val 6657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6F51ED-9941-4756-BC14-A1B58AC5BAAF}"/>
              </a:ext>
            </a:extLst>
          </p:cNvPr>
          <p:cNvSpPr txBox="1"/>
          <p:nvPr/>
        </p:nvSpPr>
        <p:spPr>
          <a:xfrm>
            <a:off x="701041" y="5791013"/>
            <a:ext cx="11043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1218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1498248" y="135580"/>
            <a:ext cx="9494871" cy="5757219"/>
          </a:xfrm>
          <a:prstGeom prst="roundRect">
            <a:avLst>
              <a:gd name="adj" fmla="val 6657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A90415-2E9A-4690-8FC5-63B6B633B4BA}"/>
              </a:ext>
            </a:extLst>
          </p:cNvPr>
          <p:cNvSpPr txBox="1"/>
          <p:nvPr/>
        </p:nvSpPr>
        <p:spPr>
          <a:xfrm>
            <a:off x="2042161" y="6014533"/>
            <a:ext cx="11043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199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1766" y="164641"/>
            <a:ext cx="776411" cy="70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574982" y="89381"/>
            <a:ext cx="4747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0614" y="793846"/>
            <a:ext cx="42675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61362" y="793846"/>
            <a:ext cx="41383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just"/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617019" y="766896"/>
            <a:ext cx="347436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5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1766" y="164641"/>
            <a:ext cx="776411" cy="70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574982" y="89381"/>
            <a:ext cx="4747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74702" y="864870"/>
            <a:ext cx="36934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61362" y="864870"/>
            <a:ext cx="37848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385867" y="864870"/>
            <a:ext cx="335041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6A0DD-0ECB-4F87-8328-1F072B702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2" y="912090"/>
            <a:ext cx="406360" cy="38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4BC94E-3ECC-4387-8D09-8BFF320A142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89" y="912090"/>
            <a:ext cx="384000" cy="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1EEE60-26AD-48C5-A392-7F861513D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92" y="918656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0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399D5-505E-4B99-BC23-B4C2E027E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1766" y="164641"/>
            <a:ext cx="776411" cy="70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690A5B-C801-4E72-9DF5-273ECCB3734C}"/>
              </a:ext>
            </a:extLst>
          </p:cNvPr>
          <p:cNvSpPr txBox="1"/>
          <p:nvPr/>
        </p:nvSpPr>
        <p:spPr>
          <a:xfrm>
            <a:off x="3574982" y="89381"/>
            <a:ext cx="4747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B97B5-0704-4C8C-9FE6-2B0FCB0D9B4F}"/>
              </a:ext>
            </a:extLst>
          </p:cNvPr>
          <p:cNvSpPr txBox="1"/>
          <p:nvPr/>
        </p:nvSpPr>
        <p:spPr>
          <a:xfrm>
            <a:off x="4350057" y="752290"/>
            <a:ext cx="442995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9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399D5-505E-4B99-BC23-B4C2E027E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1766" y="164641"/>
            <a:ext cx="776411" cy="70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690A5B-C801-4E72-9DF5-273ECCB3734C}"/>
              </a:ext>
            </a:extLst>
          </p:cNvPr>
          <p:cNvSpPr txBox="1"/>
          <p:nvPr/>
        </p:nvSpPr>
        <p:spPr>
          <a:xfrm>
            <a:off x="3574982" y="89381"/>
            <a:ext cx="4747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B97B5-0704-4C8C-9FE6-2B0FCB0D9B4F}"/>
              </a:ext>
            </a:extLst>
          </p:cNvPr>
          <p:cNvSpPr txBox="1"/>
          <p:nvPr/>
        </p:nvSpPr>
        <p:spPr>
          <a:xfrm>
            <a:off x="4350057" y="752290"/>
            <a:ext cx="442995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4E1980-38B6-43ED-A25D-B63F5C12FF3C}"/>
              </a:ext>
            </a:extLst>
          </p:cNvPr>
          <p:cNvCxnSpPr/>
          <p:nvPr/>
        </p:nvCxnSpPr>
        <p:spPr>
          <a:xfrm flipH="1">
            <a:off x="5883643" y="1906387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3295A5-DBDC-41BC-BFD0-4109DD7E0FC9}"/>
              </a:ext>
            </a:extLst>
          </p:cNvPr>
          <p:cNvCxnSpPr/>
          <p:nvPr/>
        </p:nvCxnSpPr>
        <p:spPr>
          <a:xfrm flipH="1">
            <a:off x="5930411" y="1906387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8CF538-61A2-4609-A327-C7356C4F5D4E}"/>
              </a:ext>
            </a:extLst>
          </p:cNvPr>
          <p:cNvCxnSpPr/>
          <p:nvPr/>
        </p:nvCxnSpPr>
        <p:spPr>
          <a:xfrm flipH="1">
            <a:off x="8410181" y="2966034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AD53F7-72EB-428B-B823-E0F63E3356D3}"/>
              </a:ext>
            </a:extLst>
          </p:cNvPr>
          <p:cNvCxnSpPr/>
          <p:nvPr/>
        </p:nvCxnSpPr>
        <p:spPr>
          <a:xfrm flipH="1">
            <a:off x="6197185" y="4561202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016429-F5ED-4C6D-89E6-EE95EBBFFEE4}"/>
              </a:ext>
            </a:extLst>
          </p:cNvPr>
          <p:cNvCxnSpPr/>
          <p:nvPr/>
        </p:nvCxnSpPr>
        <p:spPr>
          <a:xfrm flipH="1">
            <a:off x="8448616" y="2974912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9B9866-AACF-4A6B-8987-B6398D3FB650}"/>
              </a:ext>
            </a:extLst>
          </p:cNvPr>
          <p:cNvCxnSpPr/>
          <p:nvPr/>
        </p:nvCxnSpPr>
        <p:spPr>
          <a:xfrm flipH="1">
            <a:off x="6151958" y="4561202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35CF2A-B94E-43F0-9C0E-2828E976F1D9}"/>
              </a:ext>
            </a:extLst>
          </p:cNvPr>
          <p:cNvCxnSpPr/>
          <p:nvPr/>
        </p:nvCxnSpPr>
        <p:spPr>
          <a:xfrm flipH="1">
            <a:off x="6468089" y="6280347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B1D2CA-113F-4C24-9010-887FC71D5586}"/>
              </a:ext>
            </a:extLst>
          </p:cNvPr>
          <p:cNvCxnSpPr/>
          <p:nvPr/>
        </p:nvCxnSpPr>
        <p:spPr>
          <a:xfrm flipH="1">
            <a:off x="6525085" y="6280347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4A40C3-25DA-4330-9C6C-7B39427C5E04}"/>
              </a:ext>
            </a:extLst>
          </p:cNvPr>
          <p:cNvCxnSpPr/>
          <p:nvPr/>
        </p:nvCxnSpPr>
        <p:spPr>
          <a:xfrm flipH="1">
            <a:off x="7228030" y="811915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F2833F-0A1D-411E-AD57-7D2A80B77F54}"/>
              </a:ext>
            </a:extLst>
          </p:cNvPr>
          <p:cNvCxnSpPr/>
          <p:nvPr/>
        </p:nvCxnSpPr>
        <p:spPr>
          <a:xfrm flipH="1">
            <a:off x="6301785" y="1347975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367178-431B-4D0E-9BC8-6F91365C39EA}"/>
              </a:ext>
            </a:extLst>
          </p:cNvPr>
          <p:cNvCxnSpPr/>
          <p:nvPr/>
        </p:nvCxnSpPr>
        <p:spPr>
          <a:xfrm flipH="1">
            <a:off x="7023844" y="2486640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1E8F56-F4F0-4A05-9EF9-D5AAAEE97B33}"/>
              </a:ext>
            </a:extLst>
          </p:cNvPr>
          <p:cNvCxnSpPr/>
          <p:nvPr/>
        </p:nvCxnSpPr>
        <p:spPr>
          <a:xfrm flipH="1">
            <a:off x="7032454" y="3634171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1BF4D7-93EA-48D2-8382-0B7D468F8FD6}"/>
              </a:ext>
            </a:extLst>
          </p:cNvPr>
          <p:cNvCxnSpPr/>
          <p:nvPr/>
        </p:nvCxnSpPr>
        <p:spPr>
          <a:xfrm flipH="1">
            <a:off x="6018107" y="4084414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14D047-1D3D-4F92-9EFF-CCFAEF39C015}"/>
              </a:ext>
            </a:extLst>
          </p:cNvPr>
          <p:cNvCxnSpPr/>
          <p:nvPr/>
        </p:nvCxnSpPr>
        <p:spPr>
          <a:xfrm flipH="1">
            <a:off x="7033025" y="5210360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178FC2-4155-49DB-AEFC-EEE86405FD63}"/>
              </a:ext>
            </a:extLst>
          </p:cNvPr>
          <p:cNvCxnSpPr/>
          <p:nvPr/>
        </p:nvCxnSpPr>
        <p:spPr>
          <a:xfrm flipH="1">
            <a:off x="6022673" y="5727620"/>
            <a:ext cx="204186" cy="48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45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DBC636-DE05-45EA-8B28-1921A26D8372}"/>
              </a:ext>
            </a:extLst>
          </p:cNvPr>
          <p:cNvSpPr txBox="1"/>
          <p:nvPr/>
        </p:nvSpPr>
        <p:spPr>
          <a:xfrm>
            <a:off x="4706273" y="319021"/>
            <a:ext cx="1845448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674EBF-1F46-44CA-B671-B429403569A8}"/>
              </a:ext>
            </a:extLst>
          </p:cNvPr>
          <p:cNvSpPr/>
          <p:nvPr/>
        </p:nvSpPr>
        <p:spPr>
          <a:xfrm>
            <a:off x="1189627" y="1073349"/>
            <a:ext cx="285012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>
                <a:latin typeface="UTM Avo" panose="020406030505060202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01DCF4-AB48-4DDA-960D-1BB89AB74180}"/>
              </a:ext>
            </a:extLst>
          </p:cNvPr>
          <p:cNvSpPr/>
          <p:nvPr/>
        </p:nvSpPr>
        <p:spPr>
          <a:xfrm>
            <a:off x="1189627" y="1525877"/>
            <a:ext cx="257433" cy="30222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pic>
        <p:nvPicPr>
          <p:cNvPr id="5" name="Picture 6" descr="Chổi tre giá rẻ tại Hà Nội VinP">
            <a:extLst>
              <a:ext uri="{FF2B5EF4-FFF2-40B4-BE49-F238E27FC236}">
                <a16:creationId xmlns:a16="http://schemas.microsoft.com/office/drawing/2014/main" id="{542C1340-270C-4657-B630-31CAE7BEE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98" y="2277481"/>
            <a:ext cx="5808888" cy="41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41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50A6B-957B-45EE-9A1E-BBF676C75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1766" y="164641"/>
            <a:ext cx="776411" cy="70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F020BD-B56F-4190-AEF7-05DDDC2DE9C4}"/>
              </a:ext>
            </a:extLst>
          </p:cNvPr>
          <p:cNvSpPr txBox="1"/>
          <p:nvPr/>
        </p:nvSpPr>
        <p:spPr>
          <a:xfrm>
            <a:off x="3574982" y="89381"/>
            <a:ext cx="4747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88624-34FD-457B-A892-B603402D1283}"/>
              </a:ext>
            </a:extLst>
          </p:cNvPr>
          <p:cNvSpPr txBox="1"/>
          <p:nvPr/>
        </p:nvSpPr>
        <p:spPr>
          <a:xfrm>
            <a:off x="4361362" y="864870"/>
            <a:ext cx="37848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99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1155</Words>
  <Application>Microsoft Office PowerPoint</Application>
  <PresentationFormat>Widescreen</PresentationFormat>
  <Paragraphs>308</Paragraphs>
  <Slides>36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23</cp:revision>
  <dcterms:created xsi:type="dcterms:W3CDTF">2022-03-06T14:08:22Z</dcterms:created>
  <dcterms:modified xsi:type="dcterms:W3CDTF">2024-03-03T17:11:03Z</dcterms:modified>
</cp:coreProperties>
</file>