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9" r:id="rId3"/>
    <p:sldId id="360" r:id="rId4"/>
    <p:sldId id="361" r:id="rId5"/>
    <p:sldId id="380" r:id="rId6"/>
    <p:sldId id="385" r:id="rId7"/>
    <p:sldId id="386" r:id="rId8"/>
    <p:sldId id="387" r:id="rId9"/>
    <p:sldId id="388" r:id="rId10"/>
    <p:sldId id="381" r:id="rId11"/>
    <p:sldId id="363" r:id="rId12"/>
    <p:sldId id="389" r:id="rId13"/>
    <p:sldId id="390" r:id="rId14"/>
    <p:sldId id="391" r:id="rId15"/>
    <p:sldId id="364" r:id="rId16"/>
    <p:sldId id="393" r:id="rId17"/>
    <p:sldId id="394" r:id="rId18"/>
    <p:sldId id="395" r:id="rId19"/>
    <p:sldId id="396" r:id="rId20"/>
    <p:sldId id="290" r:id="rId21"/>
    <p:sldId id="371" r:id="rId22"/>
    <p:sldId id="372" r:id="rId23"/>
    <p:sldId id="373" r:id="rId24"/>
    <p:sldId id="375" r:id="rId25"/>
    <p:sldId id="377" r:id="rId26"/>
    <p:sldId id="277" r:id="rId27"/>
    <p:sldId id="397" r:id="rId28"/>
    <p:sldId id="382" r:id="rId29"/>
    <p:sldId id="398" r:id="rId30"/>
    <p:sldId id="383" r:id="rId31"/>
    <p:sldId id="399" r:id="rId32"/>
    <p:sldId id="400" r:id="rId33"/>
    <p:sldId id="384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6B8F-3345-4620-98D1-F5BE68151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77BFA-F940-4DCF-98B1-05F522BCC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81CC-8596-47EF-A068-6ABB0AD0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AAE8A-4DD0-496F-A5F9-6DEAC05B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A963A-CDC0-43C8-8E84-6294C48B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62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C6BB-E5EF-4440-8985-C3E73A3C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66780-0C5E-4B17-A2F9-CF7445BA4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CD3D9-10E4-4416-8639-96945330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5234A-6824-4D3D-8250-75B2E186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EC84-55F8-4470-A1BA-EF5900C8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70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50811-59AA-43CB-A8D2-757905DB8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A9FED-A218-4D47-BCCF-AD7A914DD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8AA7-599E-4B1B-A2E8-E5531028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01112-562E-4465-B628-CB1D0F9A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229B6-D8AC-4F76-92CD-75A2D974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74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E1E9-7B7C-4939-A529-E5B0048F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38D9-2A22-4E8E-86A4-0FEE47DF2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CE2E5-3333-4338-A3EF-54D50330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55C8D-5195-4C1A-A305-06538F7E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E610-6C1F-4903-A295-4C93914B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90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7D90-EEB3-4C40-846C-5646B1BB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19F8D-8F47-49D6-9F5A-4A3B86962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BC1E6-38B8-43CF-A20D-57D0B87D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6142F-39A5-4ABF-A247-34472D20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A91C3-B295-4482-A4EF-4356EF10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878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57CC-418C-4B9F-8958-E5BD6F3B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40F3-1F12-4521-8D98-9359FEF0F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F569C-B026-405E-AA09-8824738B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B3525-0ED3-4A63-8C78-6770C662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11181-F143-413E-A37A-DFA65D3F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68E12-F2BB-4F11-AEA7-FBD71DD9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1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E7EF-693C-4DCE-9BE0-1DD4A18C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BF2CC-266E-4E77-B796-5259A570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2393D-EA99-4A9C-A0C6-6CA0C6BD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FBA4C-F598-4BBB-8093-3605B1E73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6A9F9-78FD-438C-999D-2E20BC5CE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B45D79-E4A5-41BE-ACA2-3B04DE5F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C772E3-5D68-44E1-825F-025A3105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8F975-EDE5-451C-AC92-92C6B713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97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5567-4512-4A4D-BA68-F44671A6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D9CCD-4ECD-4C36-B734-C412562C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32D6A-53DB-4D5F-9FAF-9FBF7EC3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99B77-737A-4B72-BF84-2B327636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7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B2A2E-196F-4C28-BA1B-0646B55E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464EB-C11D-4396-915B-B8EA10C6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76432-58C9-4B0A-A141-B70DF45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2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C208-B97A-44EC-BFC9-BB75762E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D15DC-DFE6-4F25-96A0-3CEB7A27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4F53-BBF7-452D-BD9D-C8A6FD4D3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7F6AE-EAF3-43B0-9EB6-244216D3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A8F0E-B907-4097-910E-CD837D3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77ADF-60F7-4FDE-9A88-F5003F71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770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3196-13D8-4B0E-A7CB-99113A4A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02785-E081-45BE-A0C8-21B66C947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2502E-2109-4AAA-8D24-41EB9AB5B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309BC-B105-48A8-8F16-ED6582D7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51767-DC2A-498D-B49A-BF0F47D6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900AA-74CF-4AA9-BB4A-12F520D2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93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EBFB1-1B2A-4E30-A0C6-E74B7D59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D9174-69A1-4FA6-9501-175E05E2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439B3-A46A-4F85-A4BC-2F1D542FF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A098-218C-4428-BCE0-943D2954A60B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5221A-E4E2-4C4E-879C-F6447A76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F5EF0-EC93-4C92-8811-E2EC5FD4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1C1A-B72D-40E5-A5A8-33FAEFBBF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72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1983" y="2211571"/>
            <a:ext cx="5105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5063877" y="588642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373" y="2144121"/>
            <a:ext cx="11070453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481438" y="2397781"/>
            <a:ext cx="144207" cy="576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15777" y="2286164"/>
            <a:ext cx="144207" cy="576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92058" y="3217622"/>
            <a:ext cx="144207" cy="576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73216" y="3217622"/>
            <a:ext cx="144207" cy="576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ED304D-91BC-4106-93B8-FB83979B22E0}"/>
              </a:ext>
            </a:extLst>
          </p:cNvPr>
          <p:cNvGrpSpPr/>
          <p:nvPr/>
        </p:nvGrpSpPr>
        <p:grpSpPr>
          <a:xfrm>
            <a:off x="657588" y="92773"/>
            <a:ext cx="2276728" cy="866043"/>
            <a:chOff x="635794" y="366178"/>
            <a:chExt cx="1707546" cy="6495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A769DA-C29D-4CB3-92DE-99BC4BF42FED}"/>
                </a:ext>
              </a:extLst>
            </p:cNvPr>
            <p:cNvSpPr txBox="1"/>
            <p:nvPr/>
          </p:nvSpPr>
          <p:spPr>
            <a:xfrm>
              <a:off x="1193523" y="366178"/>
              <a:ext cx="1149817" cy="62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17479D"/>
                  </a:solidFill>
                  <a:latin typeface="+mj-lt"/>
                </a:rPr>
                <a:t>ĐỌC</a:t>
              </a:r>
              <a:endParaRPr lang="en-US" sz="3600" b="1" dirty="0">
                <a:solidFill>
                  <a:srgbClr val="17479D"/>
                </a:solidFill>
                <a:latin typeface="+mj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C1C961-1ED8-49E6-B001-21AF127B5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1A4E6EF-5896-4028-8CAA-F710D3899C3A}"/>
              </a:ext>
            </a:extLst>
          </p:cNvPr>
          <p:cNvSpPr txBox="1"/>
          <p:nvPr/>
        </p:nvSpPr>
        <p:spPr>
          <a:xfrm>
            <a:off x="2430002" y="846515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00851" y="1431012"/>
            <a:ext cx="944105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94651" y="2228416"/>
            <a:ext cx="9627229" cy="83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100851" y="1819806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100851" y="2640292"/>
            <a:ext cx="311888" cy="3118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5" y="3300101"/>
            <a:ext cx="6579941" cy="30516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1C572B-FEFB-421E-90B9-AD207F7C00EA}"/>
              </a:ext>
            </a:extLst>
          </p:cNvPr>
          <p:cNvGrpSpPr/>
          <p:nvPr/>
        </p:nvGrpSpPr>
        <p:grpSpPr>
          <a:xfrm>
            <a:off x="254440" y="293951"/>
            <a:ext cx="2159575" cy="752065"/>
            <a:chOff x="635794" y="460493"/>
            <a:chExt cx="1619681" cy="5640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A8F258-C438-4A9C-A614-31D45F77C2F4}"/>
                </a:ext>
              </a:extLst>
            </p:cNvPr>
            <p:cNvSpPr txBox="1"/>
            <p:nvPr/>
          </p:nvSpPr>
          <p:spPr>
            <a:xfrm>
              <a:off x="1218101" y="460493"/>
              <a:ext cx="1037374" cy="564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17479D"/>
                  </a:solidFill>
                  <a:latin typeface="+mj-lt"/>
                </a:rPr>
                <a:t>ĐỌC</a:t>
              </a:r>
              <a:endParaRPr lang="en-US" sz="3200" b="1" dirty="0">
                <a:solidFill>
                  <a:srgbClr val="17479D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9E785D-5F43-403B-9BED-5FCCF285E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F8B745-32D8-4D4D-8293-65F5EB34ED3A}"/>
              </a:ext>
            </a:extLst>
          </p:cNvPr>
          <p:cNvSpPr txBox="1"/>
          <p:nvPr/>
        </p:nvSpPr>
        <p:spPr>
          <a:xfrm>
            <a:off x="1650099" y="596488"/>
            <a:ext cx="7154436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Từ ngữ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88530" y="223512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86387" y="0"/>
            <a:ext cx="443121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2042" y="1002177"/>
            <a:ext cx="11907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64EC2-3F68-4FC9-9A1A-C47CD8F1D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" y="1102166"/>
            <a:ext cx="479472" cy="4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97" y="115617"/>
            <a:ext cx="116344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Ừ,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0DF1D-1F34-474E-96EA-7E4D0352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7" y="181878"/>
            <a:ext cx="511316" cy="5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3B9FA-388F-4A5E-BA1A-B2BDE86ECF23}"/>
              </a:ext>
            </a:extLst>
          </p:cNvPr>
          <p:cNvSpPr txBox="1"/>
          <p:nvPr/>
        </p:nvSpPr>
        <p:spPr>
          <a:xfrm>
            <a:off x="1055598" y="189054"/>
            <a:ext cx="526392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C07542B7-AD45-434C-AC62-1D9A9EB08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0" y="189054"/>
            <a:ext cx="1623064" cy="971549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BDF61-B67E-49AD-BD09-208D3125AD96}"/>
              </a:ext>
            </a:extLst>
          </p:cNvPr>
          <p:cNvSpPr txBox="1"/>
          <p:nvPr/>
        </p:nvSpPr>
        <p:spPr>
          <a:xfrm>
            <a:off x="375920" y="1524000"/>
            <a:ext cx="1144016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ạ!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89054"/>
            <a:ext cx="6319521" cy="1654748"/>
            <a:chOff x="495299" y="362770"/>
            <a:chExt cx="2911277" cy="1241061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81592" y="362770"/>
              <a:ext cx="2424984" cy="1241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1840" y="1258602"/>
            <a:ext cx="10952480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3B9FA-388F-4A5E-BA1A-B2BDE86ECF23}"/>
              </a:ext>
            </a:extLst>
          </p:cNvPr>
          <p:cNvSpPr txBox="1"/>
          <p:nvPr/>
        </p:nvSpPr>
        <p:spPr>
          <a:xfrm>
            <a:off x="1055598" y="189054"/>
            <a:ext cx="526392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C07542B7-AD45-434C-AC62-1D9A9EB08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0" y="189054"/>
            <a:ext cx="1623064" cy="971549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BDF61-B67E-49AD-BD09-208D3125AD96}"/>
              </a:ext>
            </a:extLst>
          </p:cNvPr>
          <p:cNvSpPr txBox="1"/>
          <p:nvPr/>
        </p:nvSpPr>
        <p:spPr>
          <a:xfrm>
            <a:off x="375920" y="1524000"/>
            <a:ext cx="1144016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3B9FA-388F-4A5E-BA1A-B2BDE86ECF23}"/>
              </a:ext>
            </a:extLst>
          </p:cNvPr>
          <p:cNvSpPr txBox="1"/>
          <p:nvPr/>
        </p:nvSpPr>
        <p:spPr>
          <a:xfrm>
            <a:off x="1055598" y="189054"/>
            <a:ext cx="526392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C07542B7-AD45-434C-AC62-1D9A9EB08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0433" r="84827" b="75049"/>
          <a:stretch/>
        </p:blipFill>
        <p:spPr bwMode="auto">
          <a:xfrm>
            <a:off x="0" y="189054"/>
            <a:ext cx="1623064" cy="971549"/>
          </a:xfrm>
          <a:prstGeom prst="roundRect">
            <a:avLst>
              <a:gd name="adj" fmla="val 33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BDF61-B67E-49AD-BD09-208D3125AD96}"/>
              </a:ext>
            </a:extLst>
          </p:cNvPr>
          <p:cNvSpPr txBox="1"/>
          <p:nvPr/>
        </p:nvSpPr>
        <p:spPr>
          <a:xfrm>
            <a:off x="375920" y="1524000"/>
            <a:ext cx="1144016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Theo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88530" y="118047"/>
            <a:ext cx="759550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955593" y="406400"/>
            <a:ext cx="443121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7242" y="1152974"/>
            <a:ext cx="11907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64EC2-3F68-4FC9-9A1A-C47CD8F1D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" y="1230152"/>
            <a:ext cx="479472" cy="469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964417-7FC3-4AA6-82A7-237886AF5684}"/>
              </a:ext>
            </a:extLst>
          </p:cNvPr>
          <p:cNvSpPr txBox="1"/>
          <p:nvPr/>
        </p:nvSpPr>
        <p:spPr>
          <a:xfrm>
            <a:off x="546315" y="75765"/>
            <a:ext cx="443121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4142822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97" y="115617"/>
            <a:ext cx="116344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Ừ,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0DF1D-1F34-474E-96EA-7E4D0352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7" y="181878"/>
            <a:ext cx="511316" cy="5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4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541964" y="427718"/>
            <a:ext cx="2617737" cy="923331"/>
            <a:chOff x="337445" y="617893"/>
            <a:chExt cx="1963303" cy="6924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50065" y="427718"/>
            <a:ext cx="797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CÂY THÌA LÀ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9518" y="1594452"/>
            <a:ext cx="7732193" cy="47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1093760" y="2607582"/>
            <a:ext cx="9131789" cy="275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96" y="2536561"/>
            <a:ext cx="63500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404A7F-6700-446B-B275-ECF53BAD95AA}"/>
              </a:ext>
            </a:extLst>
          </p:cNvPr>
          <p:cNvGrpSpPr/>
          <p:nvPr/>
        </p:nvGrpSpPr>
        <p:grpSpPr>
          <a:xfrm>
            <a:off x="335642" y="21928"/>
            <a:ext cx="3612764" cy="1182971"/>
            <a:chOff x="549644" y="540772"/>
            <a:chExt cx="2709573" cy="887228"/>
          </a:xfrm>
        </p:grpSpPr>
        <p:pic>
          <p:nvPicPr>
            <p:cNvPr id="3" name="Picture 2" descr="20210409090849_wm_shs-tieng-viet-2-tap-1">
              <a:extLst>
                <a:ext uri="{FF2B5EF4-FFF2-40B4-BE49-F238E27FC236}">
                  <a16:creationId xmlns:a16="http://schemas.microsoft.com/office/drawing/2014/main" id="{0A0B733A-7C01-4715-9B3F-3A7E3ED275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9B8A0D-8635-4BF8-9A43-01923765A23C}"/>
                </a:ext>
              </a:extLst>
            </p:cNvPr>
            <p:cNvSpPr txBox="1"/>
            <p:nvPr/>
          </p:nvSpPr>
          <p:spPr>
            <a:xfrm>
              <a:off x="834233" y="589145"/>
              <a:ext cx="2424984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AED265-1E0B-44B6-B0DF-CA70DC29A170}"/>
              </a:ext>
            </a:extLst>
          </p:cNvPr>
          <p:cNvSpPr txBox="1"/>
          <p:nvPr/>
        </p:nvSpPr>
        <p:spPr>
          <a:xfrm>
            <a:off x="623795" y="981005"/>
            <a:ext cx="1094440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3FFB1-C7EF-4307-BBED-B1349B769170}"/>
              </a:ext>
            </a:extLst>
          </p:cNvPr>
          <p:cNvSpPr txBox="1"/>
          <p:nvPr/>
        </p:nvSpPr>
        <p:spPr>
          <a:xfrm>
            <a:off x="623794" y="1956826"/>
            <a:ext cx="1094440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992709" y="3235334"/>
              <a:ext cx="2009748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388180" y="891952"/>
            <a:ext cx="2617737" cy="923331"/>
            <a:chOff x="337445" y="617893"/>
            <a:chExt cx="1963303" cy="6924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90797" y="911524"/>
            <a:ext cx="772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CÂY THÌA LÀ</a:t>
            </a:r>
          </a:p>
        </p:txBody>
      </p:sp>
      <p:sp>
        <p:nvSpPr>
          <p:cNvPr id="14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245" y="18243"/>
            <a:ext cx="614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0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139359" y="956799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829439" y="105687"/>
            <a:ext cx="1365122" cy="1336790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3571727" y="2049467"/>
            <a:ext cx="3522508" cy="419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7094236" y="4082962"/>
            <a:ext cx="2235448" cy="21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480359" y="483375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(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742438" y="2046014"/>
            <a:ext cx="6302949" cy="40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3703258" y="1555531"/>
            <a:ext cx="5090407" cy="4848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518782" y="259855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(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6244" y="1422400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19195" y="324835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55375" y="1327712"/>
            <a:ext cx="8110375" cy="1799235"/>
            <a:chOff x="1984109" y="992403"/>
            <a:chExt cx="6000857" cy="1289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536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267" dirty="0">
                  <a:solidFill>
                    <a:srgbClr val="C00000"/>
                  </a:solidFill>
                  <a:latin typeface="+mj-lt"/>
                </a:rPr>
                <a:t> VưŊ cây Ǖ</a:t>
              </a:r>
              <a:r>
                <a:rPr lang="el-GR" sz="4267" dirty="0">
                  <a:solidFill>
                    <a:srgbClr val="C00000"/>
                  </a:solidFill>
                  <a:latin typeface="+mj-lt"/>
                </a:rPr>
                <a:t>ί</a:t>
              </a:r>
              <a:r>
                <a:rPr lang="vi-VN" sz="4267" dirty="0">
                  <a:solidFill>
                    <a:srgbClr val="C00000"/>
                  </a:solidFill>
                  <a:latin typeface="+mj-lt"/>
                </a:rPr>
                <a:t>a</a:t>
              </a:r>
              <a:r>
                <a:rPr lang="el-GR" sz="4267" dirty="0">
                  <a:solidFill>
                    <a:srgbClr val="C00000"/>
                  </a:solidFill>
                  <a:latin typeface="+mj-lt"/>
                </a:rPr>
                <a:t>ζ </a:t>
              </a:r>
              <a:r>
                <a:rPr lang="vi-VN" sz="4267" dirty="0">
                  <a:solidFill>
                    <a:srgbClr val="C00000"/>
                  </a:solidFill>
                  <a:latin typeface="+mj-lt"/>
                </a:rPr>
                <a:t>wăm xa</a:t>
              </a:r>
              <a:r>
                <a:rPr lang="el-GR" sz="4267" dirty="0">
                  <a:solidFill>
                    <a:srgbClr val="C00000"/>
                  </a:solidFill>
                  <a:latin typeface="+mj-lt"/>
                </a:rPr>
                <a:t>ζ </a:t>
              </a:r>
              <a:r>
                <a:rPr lang="vi-VN" sz="4267" dirty="0">
                  <a:solidFill>
                    <a:srgbClr val="C00000"/>
                  </a:solidFill>
                  <a:latin typeface="+mj-lt"/>
                </a:rPr>
                <a:t>Ǉō . </a:t>
              </a:r>
              <a:endParaRPr lang="en-US" sz="4267" dirty="0">
                <a:solidFill>
                  <a:srgbClr val="C00000"/>
                </a:solidFill>
                <a:latin typeface=".VnArialH" panose="020B7200000000000000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2619195" y="3205483"/>
            <a:ext cx="8159768" cy="331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V</a:t>
            </a:r>
            <a:endParaRPr lang="vi-V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V, y, h</a:t>
            </a:r>
            <a:endParaRPr lang="vi-V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624396" y="1868603"/>
            <a:ext cx="6265604" cy="445138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 VÀ NGHE</a:t>
              </a:r>
              <a:endParaRPr lang="en-US" sz="5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46017" y="2434522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</a:t>
              </a:r>
              <a:endPara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80" y="4594761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1190068" y="211027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624396" y="545532"/>
            <a:ext cx="802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CÂY THÌ LÀ</a:t>
            </a:r>
          </a:p>
        </p:txBody>
      </p:sp>
    </p:spTree>
    <p:extLst>
      <p:ext uri="{BB962C8B-B14F-4D97-AF65-F5344CB8AC3E}">
        <p14:creationId xmlns:p14="http://schemas.microsoft.com/office/powerpoint/2010/main" val="2258104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F4225-1934-433A-902C-395B54B0951C}"/>
              </a:ext>
            </a:extLst>
          </p:cNvPr>
          <p:cNvSpPr txBox="1"/>
          <p:nvPr/>
        </p:nvSpPr>
        <p:spPr>
          <a:xfrm>
            <a:off x="425674" y="-180958"/>
            <a:ext cx="1094440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BC3F8D88-8FE5-43EC-A600-076DDEF7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541987"/>
            <a:ext cx="9926320" cy="2631440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30427E8A-3A36-48D7-866F-D1A7E131C7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934720" y="3596640"/>
            <a:ext cx="9926319" cy="2631440"/>
          </a:xfrm>
          <a:prstGeom prst="roundRect">
            <a:avLst>
              <a:gd name="adj" fmla="val 12237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7DF377-1765-47DD-BA97-597567FA0AB6}"/>
              </a:ext>
            </a:extLst>
          </p:cNvPr>
          <p:cNvSpPr txBox="1"/>
          <p:nvPr/>
        </p:nvSpPr>
        <p:spPr>
          <a:xfrm>
            <a:off x="852395" y="2830917"/>
            <a:ext cx="4918486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9E02C-F2C9-47F5-8744-4824A58AEE46}"/>
              </a:ext>
            </a:extLst>
          </p:cNvPr>
          <p:cNvSpPr txBox="1"/>
          <p:nvPr/>
        </p:nvSpPr>
        <p:spPr>
          <a:xfrm>
            <a:off x="6024878" y="2830917"/>
            <a:ext cx="5659122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83E42-768B-460E-B923-F264CAB54B36}"/>
              </a:ext>
            </a:extLst>
          </p:cNvPr>
          <p:cNvSpPr txBox="1"/>
          <p:nvPr/>
        </p:nvSpPr>
        <p:spPr>
          <a:xfrm>
            <a:off x="300759" y="5855030"/>
            <a:ext cx="56591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430FF-AFE9-457A-ACB5-1093EE7104F2}"/>
              </a:ext>
            </a:extLst>
          </p:cNvPr>
          <p:cNvSpPr txBox="1"/>
          <p:nvPr/>
        </p:nvSpPr>
        <p:spPr>
          <a:xfrm>
            <a:off x="6024878" y="5904137"/>
            <a:ext cx="6553202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83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0529" y="5905611"/>
            <a:ext cx="498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10CF4-265D-4DC9-BEAE-84D9BD052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5" y="11097"/>
            <a:ext cx="10758749" cy="57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189" y="5755326"/>
            <a:ext cx="1141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D5A6E-DB7D-49C1-941B-16ED3C4A2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8" y="244736"/>
            <a:ext cx="10703511" cy="54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6655394" cy="442436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942939" y="3121592"/>
              <a:ext cx="2009748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5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27308" y="2445155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84" y="4227812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37107" y="617633"/>
            <a:ext cx="3354673" cy="923331"/>
            <a:chOff x="337445" y="617893"/>
            <a:chExt cx="1963303" cy="6924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49690" y="657931"/>
            <a:ext cx="783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CÂY THÌA LÀ</a:t>
            </a:r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3258" y="5854823"/>
            <a:ext cx="1049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5C8CD-CD4C-4FC9-BFEB-545AD0680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4" y="250313"/>
            <a:ext cx="11381172" cy="56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18" y="5412719"/>
            <a:ext cx="1177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lẩm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37CDC-6134-4625-B40E-51CF4C59A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3" y="244952"/>
            <a:ext cx="11171354" cy="51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BC3F8D88-8FE5-43EC-A600-076DDEF7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541987"/>
            <a:ext cx="9926320" cy="2631440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30427E8A-3A36-48D7-866F-D1A7E131C7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934720" y="3596640"/>
            <a:ext cx="9926319" cy="2631440"/>
          </a:xfrm>
          <a:prstGeom prst="roundRect">
            <a:avLst>
              <a:gd name="adj" fmla="val 12237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7DF377-1765-47DD-BA97-597567FA0AB6}"/>
              </a:ext>
            </a:extLst>
          </p:cNvPr>
          <p:cNvSpPr txBox="1"/>
          <p:nvPr/>
        </p:nvSpPr>
        <p:spPr>
          <a:xfrm>
            <a:off x="852395" y="2830917"/>
            <a:ext cx="4918486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9E02C-F2C9-47F5-8744-4824A58AEE46}"/>
              </a:ext>
            </a:extLst>
          </p:cNvPr>
          <p:cNvSpPr txBox="1"/>
          <p:nvPr/>
        </p:nvSpPr>
        <p:spPr>
          <a:xfrm>
            <a:off x="6024878" y="2830917"/>
            <a:ext cx="5659122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83E42-768B-460E-B923-F264CAB54B36}"/>
              </a:ext>
            </a:extLst>
          </p:cNvPr>
          <p:cNvSpPr txBox="1"/>
          <p:nvPr/>
        </p:nvSpPr>
        <p:spPr>
          <a:xfrm>
            <a:off x="300759" y="5855030"/>
            <a:ext cx="56591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430FF-AFE9-457A-ACB5-1093EE7104F2}"/>
              </a:ext>
            </a:extLst>
          </p:cNvPr>
          <p:cNvSpPr txBox="1"/>
          <p:nvPr/>
        </p:nvSpPr>
        <p:spPr>
          <a:xfrm>
            <a:off x="6024878" y="5904137"/>
            <a:ext cx="6553202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86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1337022"/>
            <a:ext cx="10750323" cy="26394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619760" y="4025544"/>
            <a:ext cx="10637520" cy="2741016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30758" y="580029"/>
            <a:ext cx="427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24000-EA52-41D2-A113-8232A41E18B0}"/>
              </a:ext>
            </a:extLst>
          </p:cNvPr>
          <p:cNvSpPr txBox="1"/>
          <p:nvPr/>
        </p:nvSpPr>
        <p:spPr>
          <a:xfrm>
            <a:off x="425674" y="-180958"/>
            <a:ext cx="1094440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88530" y="223512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86387" y="0"/>
            <a:ext cx="443121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2042" y="1002177"/>
            <a:ext cx="11907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97" y="115617"/>
            <a:ext cx="116344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Ừ,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88530" y="223512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86387" y="0"/>
            <a:ext cx="443121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2042" y="1002177"/>
            <a:ext cx="11907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64EC2-3F68-4FC9-9A1A-C47CD8F1D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" y="1102166"/>
            <a:ext cx="479472" cy="4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97" y="115617"/>
            <a:ext cx="116344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Ừ,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0DF1D-1F34-474E-96EA-7E4D0352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7" y="181878"/>
            <a:ext cx="511316" cy="5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88530" y="223512"/>
            <a:ext cx="776411" cy="70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586387" y="0"/>
            <a:ext cx="443121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2042" y="1002177"/>
            <a:ext cx="11907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64EC2-3F68-4FC9-9A1A-C47CD8F1D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" y="1102166"/>
            <a:ext cx="479472" cy="4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97" y="115617"/>
            <a:ext cx="116344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Ừ,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0DF1D-1F34-474E-96EA-7E4D0352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7" y="181878"/>
            <a:ext cx="511316" cy="5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1888</Words>
  <Application>Microsoft Office PowerPoint</Application>
  <PresentationFormat>Widescreen</PresentationFormat>
  <Paragraphs>158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.VnArialH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PC</cp:lastModifiedBy>
  <cp:revision>15</cp:revision>
  <dcterms:created xsi:type="dcterms:W3CDTF">2022-02-27T09:32:05Z</dcterms:created>
  <dcterms:modified xsi:type="dcterms:W3CDTF">2024-02-26T09:30:20Z</dcterms:modified>
</cp:coreProperties>
</file>