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69" r:id="rId3"/>
    <p:sldId id="371" r:id="rId4"/>
    <p:sldId id="393" r:id="rId5"/>
    <p:sldId id="372" r:id="rId6"/>
    <p:sldId id="374" r:id="rId7"/>
    <p:sldId id="396" r:id="rId8"/>
    <p:sldId id="398" r:id="rId9"/>
    <p:sldId id="395" r:id="rId10"/>
    <p:sldId id="399" r:id="rId11"/>
    <p:sldId id="400" r:id="rId12"/>
    <p:sldId id="379" r:id="rId13"/>
    <p:sldId id="377" r:id="rId14"/>
    <p:sldId id="380" r:id="rId15"/>
    <p:sldId id="38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AEC81-9052-4143-801E-46D4E342E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57027C-3FB9-4ECE-8181-2F17FF52A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2DAC32-4DC9-446B-BA33-E1F24A1A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3318A-3E70-47CE-9216-585382A9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1A57AC-E98C-4CFA-8BD1-8DF7DBB1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86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592C9-D645-4E26-823B-6975F109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F74FC3-E0EC-425D-804F-75BFAB0BF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CD84F8-7CCF-4CC4-85CE-2E00C772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4DE80-6E98-4B00-80F0-1FC7D95A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D881A2-CFBE-4F6B-B0AA-E74FD6EF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58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E956BA-17BD-4EFC-9F86-4348FF7D9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DB3FE0-FCA1-4B94-9265-3318F4956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FCC363-6662-4537-B768-387F3989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26238-DE56-4EFC-A305-D27296D2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9C603-A3AE-4F3A-A0B5-6B48485A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02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A3AB0-95E4-4A00-89A3-A27F757D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7FF69-A3F9-4759-8649-F9E287BE8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8C5631-7955-4204-A030-69EADAAB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6DEFF1-AC01-4D12-A0D6-9B4C96C4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7D20EC-5CB4-4C36-853D-08AA61C9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9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0B17C2-8051-4838-8D41-EF70A69A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551CF8-88FA-4836-B72F-1508B40DE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B23A0A-BCE1-4AA4-B786-5E8E214C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EFC44-6C87-44AA-9397-5B2927E4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CA1AAD-D2D6-4742-B5DB-859B7744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057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797EB-03A5-44F9-8361-503B9746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19E39D-C17C-4EB2-A57F-B78ED490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FEE2A8-55DA-492F-8DEF-6920F88CE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8B6032-0381-4FDA-8540-5C440558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895332-B111-46FD-B70A-79D2CE61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C20EC0-C3F7-498F-B94B-42F9C75B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34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C1FC6-F3C6-4398-90A7-B046E380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7A8624-E89D-43DF-9283-1C408420C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E30F87-2B9A-4CC4-B858-012C9CF31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002A26-8719-4475-BF96-950C2DF92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B1A8A0-E455-421F-BD99-764BD7EF8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10EDED-A669-48BC-937C-250D39FB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A6AA87-11B2-4C34-A07F-AD82F99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ED2545-4CD0-4EA6-B2FE-35A0A4FB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03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CBEFC-1B7E-40D4-8CAE-FFF3696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8F9EF1-887A-4EEA-ABF9-CD3FDA1F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6B05D5-D75A-4243-A895-8B23DE3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5F1326-9CBA-46E6-8D94-D052EC71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21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9CF865-15C2-4B9E-BD9D-6F201614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DE3038-F7D6-47FD-861C-33A09C73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BD5C69-27DE-467A-9763-F248011B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042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E69C1-3B2F-4687-9CBC-9AE34CD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C979A4-697F-463C-A765-DB6D56C4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477FFD-5D17-4A56-B841-910E3CB80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B91B53-5713-4A5E-8B56-27B2958F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6D09C-AEF8-4023-A263-08A811B4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86FDA2-3BDD-4E51-B9BA-44E80A45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060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239F7-B37E-4BE5-B655-5F2CA6EC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8F3B39-1377-463D-B3EB-0B1BF5BDB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432C88-AC60-4329-873F-BCF396662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08FD5E-5481-4A75-9707-A305BA0D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1E3B68-3369-4865-94A3-FCB16176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FB4DE5-0683-49E5-9B89-ED959B36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24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449D30-726B-4A47-B8CE-11030607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8ED4EA-62D4-4450-B4DD-000EF3CF2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62E4D-F2B6-4D31-991F-A2823760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68E1-99D7-4E01-B5BE-B62A7C44989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C4A46-6541-42F1-8932-CA353C6F6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03A5B-2497-4DB9-AAB4-23178B747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935E-B093-4BDA-BA97-C99FBB74F0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43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2992709" y="3227714"/>
              <a:ext cx="2009748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1300481" y="832581"/>
            <a:ext cx="3235214" cy="1754327"/>
            <a:chOff x="337445" y="617893"/>
            <a:chExt cx="1963303" cy="131574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349573" y="825014"/>
            <a:ext cx="792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 TRE ĐÓN KHÁCH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8" y="332343"/>
            <a:ext cx="3915716" cy="6427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6DA15-1EBA-4AA8-B269-EE02D05FF3BE}"/>
              </a:ext>
            </a:extLst>
          </p:cNvPr>
          <p:cNvSpPr txBox="1"/>
          <p:nvPr/>
        </p:nvSpPr>
        <p:spPr>
          <a:xfrm>
            <a:off x="4827182" y="657100"/>
            <a:ext cx="7240772" cy="4707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76A193-16D3-43FD-98DD-4DA00F44290A}"/>
              </a:ext>
            </a:extLst>
          </p:cNvPr>
          <p:cNvSpPr txBox="1"/>
          <p:nvPr/>
        </p:nvSpPr>
        <p:spPr>
          <a:xfrm>
            <a:off x="607159" y="110435"/>
            <a:ext cx="1129067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2766149" y="1854426"/>
            <a:ext cx="5874569" cy="4424362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73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</a:t>
              </a:r>
              <a:r>
                <a:rPr lang="en-US" sz="4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48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1917957" y="832581"/>
            <a:ext cx="2617737" cy="748988"/>
            <a:chOff x="337445" y="617893"/>
            <a:chExt cx="1963303" cy="561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37034" y="680998"/>
            <a:ext cx="62299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19" y="45724"/>
            <a:ext cx="11437095" cy="130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072" y="1503686"/>
            <a:ext cx="11437095" cy="509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</a:t>
            </a:r>
          </a:p>
          <a:p>
            <a:pPr algn="r">
              <a:lnSpc>
                <a:spcPct val="114000"/>
              </a:lnSpc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919BBF2-F55F-49B1-BF8B-86D89CE8A9A7}"/>
              </a:ext>
            </a:extLst>
          </p:cNvPr>
          <p:cNvCxnSpPr/>
          <p:nvPr/>
        </p:nvCxnSpPr>
        <p:spPr>
          <a:xfrm>
            <a:off x="5135526" y="2668772"/>
            <a:ext cx="62200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90BB9D5-5EDE-4FE7-8889-8C0B87462FF5}"/>
              </a:ext>
            </a:extLst>
          </p:cNvPr>
          <p:cNvCxnSpPr>
            <a:cxnSpLocks/>
          </p:cNvCxnSpPr>
          <p:nvPr/>
        </p:nvCxnSpPr>
        <p:spPr>
          <a:xfrm>
            <a:off x="404038" y="3306726"/>
            <a:ext cx="4827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6484021-D5C0-4758-BE52-E5A006907DFC}"/>
              </a:ext>
            </a:extLst>
          </p:cNvPr>
          <p:cNvCxnSpPr>
            <a:cxnSpLocks/>
          </p:cNvCxnSpPr>
          <p:nvPr/>
        </p:nvCxnSpPr>
        <p:spPr>
          <a:xfrm>
            <a:off x="5337544" y="3306726"/>
            <a:ext cx="601802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6138BCF-1496-400C-9759-0400806D1C02}"/>
              </a:ext>
            </a:extLst>
          </p:cNvPr>
          <p:cNvCxnSpPr>
            <a:cxnSpLocks/>
          </p:cNvCxnSpPr>
          <p:nvPr/>
        </p:nvCxnSpPr>
        <p:spPr>
          <a:xfrm>
            <a:off x="3934046" y="4582633"/>
            <a:ext cx="338115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CFCC583-62B2-4BB8-A2F7-57009DE6CB04}"/>
              </a:ext>
            </a:extLst>
          </p:cNvPr>
          <p:cNvCxnSpPr>
            <a:cxnSpLocks/>
          </p:cNvCxnSpPr>
          <p:nvPr/>
        </p:nvCxnSpPr>
        <p:spPr>
          <a:xfrm>
            <a:off x="404038" y="5199321"/>
            <a:ext cx="1095153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0553682-18C2-4C7C-B48F-59DDD27CA8A6}"/>
              </a:ext>
            </a:extLst>
          </p:cNvPr>
          <p:cNvCxnSpPr>
            <a:cxnSpLocks/>
          </p:cNvCxnSpPr>
          <p:nvPr/>
        </p:nvCxnSpPr>
        <p:spPr>
          <a:xfrm>
            <a:off x="350876" y="5826642"/>
            <a:ext cx="675167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37" y="167849"/>
            <a:ext cx="115363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704" y="567189"/>
            <a:ext cx="781336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ĐỌC MỞ RỘNG</a:t>
            </a:r>
          </a:p>
          <a:p>
            <a:pPr marL="457189" lvl="1" indent="-457189">
              <a:lnSpc>
                <a:spcPct val="150000"/>
              </a:lnSpc>
              <a:buAutoNum type="arabicPeriod"/>
            </a:pPr>
            <a:r>
              <a:rPr lang="en-US" sz="2400" dirty="0" err="1">
                <a:latin typeface="UTM Avo" panose="02040603050506020204" pitchFamily="18" charset="0"/>
              </a:rPr>
              <a:t>Mang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sách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báo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loài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nuôi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marL="457189" lvl="1" indent="-457189">
              <a:lnSpc>
                <a:spcPct val="150000"/>
              </a:lnSpc>
              <a:buAutoNum type="arabicPeriod"/>
            </a:pPr>
            <a:r>
              <a:rPr lang="en-US" sz="2400" dirty="0" err="1">
                <a:latin typeface="UTM Avo" panose="02040603050506020204" pitchFamily="18" charset="0"/>
              </a:rPr>
              <a:t>Cùng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đổi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thông</a:t>
            </a:r>
            <a:r>
              <a:rPr lang="en-US" sz="2400" dirty="0">
                <a:latin typeface="UTM Avo" panose="02040603050506020204" pitchFamily="18" charset="0"/>
              </a:rPr>
              <a:t> tin </a:t>
            </a:r>
            <a:r>
              <a:rPr lang="en-US" sz="2400" dirty="0" err="1">
                <a:latin typeface="UTM Avo" panose="020406030505060202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loài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149600" y="3578945"/>
            <a:ext cx="3985341" cy="7472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loài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vật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5614220" y="4538527"/>
            <a:ext cx="3985341" cy="7472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Loài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vật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ăn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149600" y="5498110"/>
            <a:ext cx="3985341" cy="7472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7D574"/>
          </a:solidFill>
          <a:ln w="12700">
            <a:solidFill>
              <a:srgbClr val="7EA1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Đặc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điểm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khiến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nhất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loài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vật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đó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247189" y="354218"/>
            <a:ext cx="618071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89130" y="138109"/>
            <a:ext cx="810216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87505" y="1394079"/>
            <a:ext cx="4081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944994" y="1394079"/>
            <a:ext cx="449638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8" y="1745362"/>
            <a:ext cx="7154436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latin typeface="+mj-lt"/>
              </a:rPr>
              <a:t>Học sinh viết bài vào vở ô li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1"/>
            <a:ext cx="7154436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VIẾT BÀI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23904" y="413798"/>
            <a:ext cx="9642496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ó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97941" y="1505010"/>
            <a:ext cx="470033" cy="461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ounded Rectangle 6"/>
          <p:cNvSpPr/>
          <p:nvPr/>
        </p:nvSpPr>
        <p:spPr>
          <a:xfrm>
            <a:off x="679411" y="2277475"/>
            <a:ext cx="570269" cy="6077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ounded Rectangle 7"/>
          <p:cNvSpPr/>
          <p:nvPr/>
        </p:nvSpPr>
        <p:spPr>
          <a:xfrm>
            <a:off x="3390494" y="2362890"/>
            <a:ext cx="570269" cy="4934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2524707" y="1412676"/>
            <a:ext cx="419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344" y="2256947"/>
            <a:ext cx="57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733" y="2238876"/>
            <a:ext cx="57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61344" y="3127460"/>
            <a:ext cx="9642496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49621" y="4193439"/>
            <a:ext cx="696640" cy="6463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2070966" y="4139500"/>
            <a:ext cx="74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 flipH="1">
            <a:off x="3217776" y="5070295"/>
            <a:ext cx="590917" cy="5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6154111" y="5847524"/>
            <a:ext cx="590917" cy="5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3254217" y="4982764"/>
            <a:ext cx="74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4111" y="5759993"/>
            <a:ext cx="74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7" grpId="0" animBg="1"/>
      <p:bldP spid="8" grpId="0" animBg="1"/>
      <p:bldP spid="3" grpId="0"/>
      <p:bldP spid="9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2001478" y="1631548"/>
            <a:ext cx="7640242" cy="4424362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2049793" y="3243651"/>
              <a:ext cx="3736074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</a:t>
              </a:r>
              <a:r>
                <a:rPr lang="en-US" sz="5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89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4</a:t>
              </a:r>
              <a:endParaRPr lang="en-US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0" y="4303010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912186" y="497679"/>
            <a:ext cx="2989254" cy="1754327"/>
            <a:chOff x="337445" y="617893"/>
            <a:chExt cx="1963303" cy="13157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12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1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97049" y="439419"/>
            <a:ext cx="806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 TRE ĐÓN KHÁCH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07160" y="110435"/>
            <a:ext cx="8102164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63330" y="1129924"/>
            <a:ext cx="31750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34400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638636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34400" y="3286139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792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657872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16345" y="2140927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65512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266147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90546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lợn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8092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mỏ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43467" y="2140927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65512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43467" y="3266147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754052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65512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70590" y="2140927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847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70590" y="3266147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79252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50398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Rounded Rectangle 9">
            <a:extLst>
              <a:ext uri="{FF2B5EF4-FFF2-40B4-BE49-F238E27FC236}">
                <a16:creationId xmlns:a16="http://schemas.microsoft.com/office/drawing/2014/main" xmlns="" id="{8D63BED1-47F6-42AA-9ACA-AC507034BAE7}"/>
              </a:ext>
            </a:extLst>
          </p:cNvPr>
          <p:cNvSpPr/>
          <p:nvPr/>
        </p:nvSpPr>
        <p:spPr>
          <a:xfrm>
            <a:off x="5982475" y="1110907"/>
            <a:ext cx="5863777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21159 1.11111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21159 7.40741E-7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42148 1.11111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1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63216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2" y="-1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52682 0.29699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5136" y="-115145"/>
            <a:ext cx="1171448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20186"/>
            <a:ext cx="6096000" cy="4527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7C6651-C26B-4E75-8E7A-057CB216EBF7}"/>
              </a:ext>
            </a:extLst>
          </p:cNvPr>
          <p:cNvSpPr txBox="1"/>
          <p:nvPr/>
        </p:nvSpPr>
        <p:spPr>
          <a:xfrm>
            <a:off x="4268497" y="1635296"/>
            <a:ext cx="7923503" cy="313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tuyền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hếch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5" y="657100"/>
            <a:ext cx="5669087" cy="5832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79E4B1-F2AD-4F84-89A3-EAA0F281619A}"/>
              </a:ext>
            </a:extLst>
          </p:cNvPr>
          <p:cNvSpPr txBox="1"/>
          <p:nvPr/>
        </p:nvSpPr>
        <p:spPr>
          <a:xfrm>
            <a:off x="5784112" y="657100"/>
            <a:ext cx="5980975" cy="392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tuyền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63797" y="572040"/>
            <a:ext cx="6032204" cy="61881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453932-AAB7-4488-8B73-5B9A1ED16D03}"/>
              </a:ext>
            </a:extLst>
          </p:cNvPr>
          <p:cNvSpPr txBox="1"/>
          <p:nvPr/>
        </p:nvSpPr>
        <p:spPr>
          <a:xfrm>
            <a:off x="6049926" y="291346"/>
            <a:ext cx="6142074" cy="313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654</Words>
  <Application>Microsoft Office PowerPoint</Application>
  <PresentationFormat>Custom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25</cp:revision>
  <dcterms:created xsi:type="dcterms:W3CDTF">2022-02-27T11:36:24Z</dcterms:created>
  <dcterms:modified xsi:type="dcterms:W3CDTF">2023-03-03T00:39:38Z</dcterms:modified>
</cp:coreProperties>
</file>