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7" r:id="rId2"/>
    <p:sldId id="258" r:id="rId3"/>
    <p:sldId id="259" r:id="rId4"/>
    <p:sldId id="265" r:id="rId5"/>
    <p:sldId id="266" r:id="rId6"/>
    <p:sldId id="267" r:id="rId7"/>
    <p:sldId id="268" r:id="rId8"/>
    <p:sldId id="269" r:id="rId9"/>
    <p:sldId id="260" r:id="rId10"/>
    <p:sldId id="261" r:id="rId11"/>
    <p:sldId id="262" r:id="rId12"/>
    <p:sldId id="263" r:id="rId13"/>
    <p:sldId id="26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6600CC"/>
    <a:srgbClr val="990000"/>
    <a:srgbClr val="0066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44" d="100"/>
          <a:sy n="44" d="100"/>
        </p:scale>
        <p:origin x="-17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971FD7-5141-49C8-AC28-954B331CA1F4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129C19-188C-4A70-9C3B-561E1DB42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3446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A17676-A16B-461A-BE0A-3074479F44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69333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13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301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55566-86B9-4B0F-A55F-53B4FB226BFB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3AAC4-02BC-4394-B4A0-9074E9E60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673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55566-86B9-4B0F-A55F-53B4FB226BFB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3AAC4-02BC-4394-B4A0-9074E9E60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54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55566-86B9-4B0F-A55F-53B4FB226BFB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3AAC4-02BC-4394-B4A0-9074E9E60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655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55566-86B9-4B0F-A55F-53B4FB226BFB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3AAC4-02BC-4394-B4A0-9074E9E60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16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55566-86B9-4B0F-A55F-53B4FB226BFB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3AAC4-02BC-4394-B4A0-9074E9E60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835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55566-86B9-4B0F-A55F-53B4FB226BFB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3AAC4-02BC-4394-B4A0-9074E9E60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77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55566-86B9-4B0F-A55F-53B4FB226BFB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3AAC4-02BC-4394-B4A0-9074E9E60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370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55566-86B9-4B0F-A55F-53B4FB226BFB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3AAC4-02BC-4394-B4A0-9074E9E60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093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55566-86B9-4B0F-A55F-53B4FB226BFB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3AAC4-02BC-4394-B4A0-9074E9E60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525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55566-86B9-4B0F-A55F-53B4FB226BFB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3AAC4-02BC-4394-B4A0-9074E9E60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267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55566-86B9-4B0F-A55F-53B4FB226BFB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3AAC4-02BC-4394-B4A0-9074E9E60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775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A55566-86B9-4B0F-A55F-53B4FB226BFB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83AAC4-02BC-4394-B4A0-9074E9E60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806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wmf"/><Relationship Id="rId5" Type="http://schemas.openxmlformats.org/officeDocument/2006/relationships/image" Target="../media/image4.wmf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7.png"/><Relationship Id="rId3" Type="http://schemas.openxmlformats.org/officeDocument/2006/relationships/image" Target="../media/image6.png"/><Relationship Id="rId21" Type="http://schemas.openxmlformats.org/officeDocument/2006/relationships/image" Target="../media/image22.png"/><Relationship Id="rId7" Type="http://schemas.microsoft.com/office/2007/relationships/hdphoto" Target="../media/hdphoto1.wdp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29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microsoft.com/office/2007/relationships/hdphoto" Target="../media/hdphoto2.wdp"/><Relationship Id="rId24" Type="http://schemas.openxmlformats.org/officeDocument/2006/relationships/image" Target="../media/image25.png"/><Relationship Id="rId5" Type="http://schemas.openxmlformats.org/officeDocument/2006/relationships/image" Target="../media/image8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28" Type="http://schemas.openxmlformats.org/officeDocument/2006/relationships/image" Target="../media/image29.png"/><Relationship Id="rId10" Type="http://schemas.openxmlformats.org/officeDocument/2006/relationships/image" Target="../media/image12.png"/><Relationship Id="rId19" Type="http://schemas.openxmlformats.org/officeDocument/2006/relationships/image" Target="../media/image20.png"/><Relationship Id="rId4" Type="http://schemas.openxmlformats.org/officeDocument/2006/relationships/image" Target="../media/image7.png"/><Relationship Id="rId9" Type="http://schemas.openxmlformats.org/officeDocument/2006/relationships/image" Target="../media/image11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7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41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39.png"/><Relationship Id="rId3" Type="http://schemas.microsoft.com/office/2007/relationships/media" Target="../media/media3.mp4"/><Relationship Id="rId7" Type="http://schemas.openxmlformats.org/officeDocument/2006/relationships/image" Target="../media/image42.png"/><Relationship Id="rId12" Type="http://schemas.openxmlformats.org/officeDocument/2006/relationships/image" Target="../media/image4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5.png"/><Relationship Id="rId11" Type="http://schemas.openxmlformats.org/officeDocument/2006/relationships/image" Target="../media/image45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48.emf"/><Relationship Id="rId10" Type="http://schemas.openxmlformats.org/officeDocument/2006/relationships/image" Target="../media/image44.png"/><Relationship Id="rId4" Type="http://schemas.openxmlformats.org/officeDocument/2006/relationships/video" Target="../media/media3.mp4"/><Relationship Id="rId9" Type="http://schemas.openxmlformats.org/officeDocument/2006/relationships/image" Target="../media/image43.png"/><Relationship Id="rId14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39.png"/><Relationship Id="rId3" Type="http://schemas.openxmlformats.org/officeDocument/2006/relationships/video" Target="NULL" TargetMode="External"/><Relationship Id="rId7" Type="http://schemas.openxmlformats.org/officeDocument/2006/relationships/image" Target="../media/image42.png"/><Relationship Id="rId12" Type="http://schemas.openxmlformats.org/officeDocument/2006/relationships/image" Target="../media/image4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5.png"/><Relationship Id="rId11" Type="http://schemas.openxmlformats.org/officeDocument/2006/relationships/image" Target="../media/image45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50.png"/><Relationship Id="rId10" Type="http://schemas.openxmlformats.org/officeDocument/2006/relationships/image" Target="../media/image44.png"/><Relationship Id="rId4" Type="http://schemas.microsoft.com/office/2007/relationships/media" Target="../media/media4.mp4"/><Relationship Id="rId9" Type="http://schemas.openxmlformats.org/officeDocument/2006/relationships/image" Target="../media/image43.png"/><Relationship Id="rId14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39.png"/><Relationship Id="rId3" Type="http://schemas.microsoft.com/office/2007/relationships/media" Target="../media/media5.mp4"/><Relationship Id="rId7" Type="http://schemas.openxmlformats.org/officeDocument/2006/relationships/image" Target="../media/image42.png"/><Relationship Id="rId12" Type="http://schemas.openxmlformats.org/officeDocument/2006/relationships/image" Target="../media/image5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5.png"/><Relationship Id="rId11" Type="http://schemas.openxmlformats.org/officeDocument/2006/relationships/image" Target="../media/image45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53.png"/><Relationship Id="rId10" Type="http://schemas.openxmlformats.org/officeDocument/2006/relationships/image" Target="../media/image44.png"/><Relationship Id="rId4" Type="http://schemas.openxmlformats.org/officeDocument/2006/relationships/video" Target="../media/media5.mp4"/><Relationship Id="rId9" Type="http://schemas.openxmlformats.org/officeDocument/2006/relationships/image" Target="../media/image43.png"/><Relationship Id="rId14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7289194" y="1290179"/>
            <a:ext cx="3962419" cy="152206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595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</a:p>
          <a:p>
            <a:pPr algn="ctr"/>
            <a:r>
              <a:rPr lang="en-US" sz="3595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3A1.</a:t>
            </a:r>
          </a:p>
        </p:txBody>
      </p:sp>
      <p:sp>
        <p:nvSpPr>
          <p:cNvPr id="2051" name="WordArt 3"/>
          <p:cNvSpPr>
            <a:spLocks noChangeArrowheads="1" noChangeShapeType="1" noTextEdit="1"/>
          </p:cNvSpPr>
          <p:nvPr/>
        </p:nvSpPr>
        <p:spPr bwMode="auto">
          <a:xfrm>
            <a:off x="352159" y="3563423"/>
            <a:ext cx="8854988" cy="124970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595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TẬP: TỪ CHỈ ĐẶC ĐIỂM</a:t>
            </a:r>
          </a:p>
          <a:p>
            <a:pPr algn="ctr"/>
            <a:r>
              <a:rPr lang="en-US" sz="3595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NÊU ĐẶC ĐIỂM.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2671348" y="917592"/>
            <a:ext cx="2359205" cy="2224439"/>
            <a:chOff x="5225" y="9335"/>
            <a:chExt cx="2520" cy="1750"/>
          </a:xfrm>
        </p:grpSpPr>
        <p:sp>
          <p:nvSpPr>
            <p:cNvPr id="2059" name="AutoShape 27" descr="2"/>
            <p:cNvSpPr>
              <a:spLocks noChangeArrowheads="1"/>
            </p:cNvSpPr>
            <p:nvPr/>
          </p:nvSpPr>
          <p:spPr bwMode="auto">
            <a:xfrm>
              <a:off x="5225" y="10187"/>
              <a:ext cx="2520" cy="898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2"/>
              <a:srcRect/>
              <a:stretch>
                <a:fillRect/>
              </a:stretch>
            </a:blipFill>
            <a:ln>
              <a:noFill/>
            </a:ln>
            <a:effectLst>
              <a:outerShdw dist="107763" dir="2700000" algn="ctr" rotWithShape="0">
                <a:srgbClr val="C0C0C0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19" tIns="45660" rIns="91319" bIns="4566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3196">
                <a:latin typeface="VNI-Times" pitchFamily="2" charset="0"/>
              </a:endParaRPr>
            </a:p>
          </p:txBody>
        </p:sp>
        <p:pic>
          <p:nvPicPr>
            <p:cNvPr id="2060" name="Picture 26" descr="cosmo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1" name="Picture 25" descr="BOOK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2" name="Picture 24" descr="BOOK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3" name="Picture 23" descr="QUILLPE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64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19" tIns="45660" rIns="91319" bIns="4566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99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altLang="en-US" sz="4794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65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19" tIns="45660" rIns="91319" bIns="4566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4794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066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sz="1348" b="1" kern="1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 </a:t>
              </a:r>
            </a:p>
          </p:txBody>
        </p:sp>
        <p:sp>
          <p:nvSpPr>
            <p:cNvPr id="2067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19" tIns="45660" rIns="91319" bIns="4566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4794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054" name="WordArt 16"/>
          <p:cNvSpPr>
            <a:spLocks noChangeArrowheads="1" noChangeShapeType="1" noTextEdit="1"/>
          </p:cNvSpPr>
          <p:nvPr/>
        </p:nvSpPr>
        <p:spPr bwMode="auto">
          <a:xfrm>
            <a:off x="1529800" y="156558"/>
            <a:ext cx="9436819" cy="69239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595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</a:t>
            </a:r>
            <a:r>
              <a:rPr lang="en-US" sz="3595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5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LÊ HỒNG PHONG</a:t>
            </a:r>
            <a:endParaRPr lang="en-US" sz="3595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3330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59479" y="1823204"/>
            <a:ext cx="10632665" cy="530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4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4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en-US" sz="284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84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4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84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4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4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4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4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284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en-US" sz="284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4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4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4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84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4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4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4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4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4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4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4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4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4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4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4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4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="" xmlns:a16="http://schemas.microsoft.com/office/drawing/2014/main" id="{32902D85-9BEC-C3AF-8E9E-A4206C55DD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8855675"/>
              </p:ext>
            </p:extLst>
          </p:nvPr>
        </p:nvGraphicFramePr>
        <p:xfrm>
          <a:off x="901944" y="3138985"/>
          <a:ext cx="10632665" cy="26301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6157">
                  <a:extLst>
                    <a:ext uri="{9D8B030D-6E8A-4147-A177-3AD203B41FA5}">
                      <a16:colId xmlns="" xmlns:a16="http://schemas.microsoft.com/office/drawing/2014/main" val="396903713"/>
                    </a:ext>
                  </a:extLst>
                </a:gridCol>
                <a:gridCol w="3895316">
                  <a:extLst>
                    <a:ext uri="{9D8B030D-6E8A-4147-A177-3AD203B41FA5}">
                      <a16:colId xmlns="" xmlns:a16="http://schemas.microsoft.com/office/drawing/2014/main" val="2951195805"/>
                    </a:ext>
                  </a:extLst>
                </a:gridCol>
                <a:gridCol w="3381192">
                  <a:extLst>
                    <a:ext uri="{9D8B030D-6E8A-4147-A177-3AD203B41FA5}">
                      <a16:colId xmlns="" xmlns:a16="http://schemas.microsoft.com/office/drawing/2014/main" val="2798772935"/>
                    </a:ext>
                  </a:extLst>
                </a:gridCol>
              </a:tblGrid>
              <a:tr h="949436">
                <a:tc>
                  <a:txBody>
                    <a:bodyPr/>
                    <a:lstStyle/>
                    <a:p>
                      <a:pPr algn="ctr">
                        <a:spcBef>
                          <a:spcPts val="2400"/>
                        </a:spcBef>
                      </a:pPr>
                      <a:r>
                        <a:rPr lang="en-US" sz="25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5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5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25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endParaRPr lang="en-US" sz="25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93" marR="68493" marT="34247" marB="34247" anchor="ctr"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dáng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kích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thước</a:t>
                      </a:r>
                      <a:endParaRPr lang="en-US" sz="2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93" marR="68493" marT="34247" marB="34247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hương</a:t>
                      </a:r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endParaRPr lang="en-US" sz="25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93" marR="68493" marT="34247" marB="34247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99686088"/>
                  </a:ext>
                </a:extLst>
              </a:tr>
              <a:tr h="1680759">
                <a:tc>
                  <a:txBody>
                    <a:bodyPr/>
                    <a:lstStyle/>
                    <a:p>
                      <a:pPr algn="ctr"/>
                      <a:endParaRPr lang="en-US" sz="27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93" marR="68493" marT="34247" marB="34247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7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93" marR="68493" marT="34247" marB="34247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7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93" marR="68493" marT="34247" marB="34247"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30592701"/>
                  </a:ext>
                </a:extLst>
              </a:tr>
            </a:tbl>
          </a:graphicData>
        </a:graphic>
      </p:graphicFrame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1DA0BB3B-7EEA-C8BF-B045-2C5B8BAB1AC4}"/>
              </a:ext>
            </a:extLst>
          </p:cNvPr>
          <p:cNvSpPr txBox="1"/>
          <p:nvPr/>
        </p:nvSpPr>
        <p:spPr>
          <a:xfrm>
            <a:off x="559480" y="2390290"/>
            <a:ext cx="2168946" cy="507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96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696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nghều</a:t>
            </a:r>
            <a:r>
              <a:rPr lang="en-US" sz="2696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2696" dirty="0"/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E23D33DE-3DF9-8EC7-2B61-13AFE5E0FF28}"/>
              </a:ext>
            </a:extLst>
          </p:cNvPr>
          <p:cNvSpPr txBox="1"/>
          <p:nvPr/>
        </p:nvSpPr>
        <p:spPr>
          <a:xfrm>
            <a:off x="8150791" y="2405972"/>
            <a:ext cx="970318" cy="507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96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696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2696" dirty="0"/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2CC30E5B-CFDF-4FB3-F215-93705733E681}"/>
              </a:ext>
            </a:extLst>
          </p:cNvPr>
          <p:cNvSpPr txBox="1"/>
          <p:nvPr/>
        </p:nvSpPr>
        <p:spPr>
          <a:xfrm>
            <a:off x="2671348" y="2411334"/>
            <a:ext cx="879064" cy="507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96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696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2696" dirty="0"/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753FC300-BEF2-1A65-B5CB-311802B3AEE7}"/>
              </a:ext>
            </a:extLst>
          </p:cNvPr>
          <p:cNvSpPr txBox="1"/>
          <p:nvPr/>
        </p:nvSpPr>
        <p:spPr>
          <a:xfrm>
            <a:off x="3432629" y="2410587"/>
            <a:ext cx="970318" cy="507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96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96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2696" dirty="0"/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2E71FED4-1F33-9809-EC98-5774514EA2FE}"/>
              </a:ext>
            </a:extLst>
          </p:cNvPr>
          <p:cNvSpPr txBox="1"/>
          <p:nvPr/>
        </p:nvSpPr>
        <p:spPr>
          <a:xfrm>
            <a:off x="4281123" y="2421236"/>
            <a:ext cx="1027396" cy="507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96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1348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1348" dirty="0"/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DDDC93FB-B488-A384-2A02-5020B6FF3AB9}"/>
              </a:ext>
            </a:extLst>
          </p:cNvPr>
          <p:cNvSpPr txBox="1"/>
          <p:nvPr/>
        </p:nvSpPr>
        <p:spPr>
          <a:xfrm>
            <a:off x="5199367" y="2414301"/>
            <a:ext cx="1544947" cy="507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96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696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696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2696" dirty="0"/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77EBFBA6-34EB-DB6F-FD2B-D4C624E5B402}"/>
              </a:ext>
            </a:extLst>
          </p:cNvPr>
          <p:cNvSpPr txBox="1"/>
          <p:nvPr/>
        </p:nvSpPr>
        <p:spPr>
          <a:xfrm>
            <a:off x="6513608" y="2415947"/>
            <a:ext cx="1913734" cy="507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96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696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ngát</a:t>
            </a:r>
            <a:r>
              <a:rPr lang="en-US" sz="2696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2696" dirty="0"/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135082A7-DF66-8179-0CCA-0609C90C0BBE}"/>
              </a:ext>
            </a:extLst>
          </p:cNvPr>
          <p:cNvSpPr txBox="1"/>
          <p:nvPr/>
        </p:nvSpPr>
        <p:spPr>
          <a:xfrm>
            <a:off x="8787388" y="2404946"/>
            <a:ext cx="1704769" cy="507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96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2696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endParaRPr lang="en-US" sz="2696" i="1" dirty="0"/>
          </a:p>
        </p:txBody>
      </p:sp>
      <p:sp>
        <p:nvSpPr>
          <p:cNvPr id="22" name="Rectangle 95"/>
          <p:cNvSpPr>
            <a:spLocks noChangeArrowheads="1"/>
          </p:cNvSpPr>
          <p:nvPr/>
        </p:nvSpPr>
        <p:spPr bwMode="auto">
          <a:xfrm>
            <a:off x="0" y="972519"/>
            <a:ext cx="12192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GB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GB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GB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GB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GB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GB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GB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GB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GB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GB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GB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GB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GB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0" y="61848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14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2023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0" y="549871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879351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4899E-6 1.11111E-6 L -0.20515 0.2736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57" y="136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27457E-6 -1.38889E-6 L -0.20213 0.2720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11" y="135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7535E-6 -8.33333E-7 L -0.50069 0.2744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39" y="137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33333E-6 L 0.30963 0.2791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82" y="1395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2808E-7 -2.5E-6 L 0.28695 0.2734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43" y="136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658E-6 2.77778E-7 L -0.05528 0.3564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9" y="178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26833E-7 -4.44444E-6 L -0.18019 0.3576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09" y="178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9922E-7 -3.33333E-6 L 0.19159 0.2812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75" y="140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  <p:bldP spid="30" grpId="0"/>
      <p:bldP spid="32" grpId="0"/>
      <p:bldP spid="33" grpId="0"/>
      <p:bldP spid="34" grpId="0"/>
      <p:bldP spid="35" grpId="0"/>
      <p:bldP spid="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1823204"/>
            <a:ext cx="11192143" cy="530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4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4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2. a, </a:t>
            </a:r>
            <a:r>
              <a:rPr lang="en-US" sz="284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4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4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84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4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4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4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84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4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4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4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4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4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4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4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4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4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84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4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4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4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4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="" xmlns:a16="http://schemas.microsoft.com/office/drawing/2014/main" id="{32902D85-9BEC-C3AF-8E9E-A4206C55DD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9437004"/>
              </p:ext>
            </p:extLst>
          </p:nvPr>
        </p:nvGraphicFramePr>
        <p:xfrm>
          <a:off x="0" y="2527245"/>
          <a:ext cx="12192000" cy="25051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61447">
                  <a:extLst>
                    <a:ext uri="{9D8B030D-6E8A-4147-A177-3AD203B41FA5}">
                      <a16:colId xmlns="" xmlns:a16="http://schemas.microsoft.com/office/drawing/2014/main" val="396903713"/>
                    </a:ext>
                  </a:extLst>
                </a:gridCol>
                <a:gridCol w="4188688">
                  <a:extLst>
                    <a:ext uri="{9D8B030D-6E8A-4147-A177-3AD203B41FA5}">
                      <a16:colId xmlns="" xmlns:a16="http://schemas.microsoft.com/office/drawing/2014/main" val="2951195805"/>
                    </a:ext>
                  </a:extLst>
                </a:gridCol>
                <a:gridCol w="4141865">
                  <a:extLst>
                    <a:ext uri="{9D8B030D-6E8A-4147-A177-3AD203B41FA5}">
                      <a16:colId xmlns="" xmlns:a16="http://schemas.microsoft.com/office/drawing/2014/main" val="2798772935"/>
                    </a:ext>
                  </a:extLst>
                </a:gridCol>
              </a:tblGrid>
              <a:tr h="986059">
                <a:tc>
                  <a:txBody>
                    <a:bodyPr/>
                    <a:lstStyle/>
                    <a:p>
                      <a:pPr algn="ctr">
                        <a:spcBef>
                          <a:spcPts val="2400"/>
                        </a:spcBef>
                      </a:pPr>
                      <a:r>
                        <a:rPr lang="en-US" sz="27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7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7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27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endParaRPr lang="en-US" sz="27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93" marR="68493" marT="34247" marB="34247" anchor="ctr"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7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7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7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dáng</a:t>
                      </a:r>
                      <a:r>
                        <a:rPr lang="en-US" sz="27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700" dirty="0" err="1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kích</a:t>
                      </a:r>
                      <a:r>
                        <a:rPr lang="en-US" sz="27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thước</a:t>
                      </a:r>
                      <a:endParaRPr lang="en-US" sz="27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93" marR="68493" marT="34247" marB="34247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7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7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hương</a:t>
                      </a:r>
                      <a:r>
                        <a:rPr lang="en-US" sz="27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endParaRPr lang="en-US" sz="27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93" marR="68493" marT="34247" marB="34247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99686088"/>
                  </a:ext>
                </a:extLst>
              </a:tr>
              <a:tr h="1519065">
                <a:tc>
                  <a:txBody>
                    <a:bodyPr/>
                    <a:lstStyle/>
                    <a:p>
                      <a:pPr algn="ctr"/>
                      <a:endParaRPr lang="en-US" sz="27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93" marR="68493" marT="34247" marB="34247" anchor="ctr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7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93" marR="68493" marT="34247" marB="34247" anchor="ctr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7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93" marR="68493" marT="34247" marB="34247" anchor="ctr"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30592701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2DDC661-5446-2969-35AF-48DD4E373225}"/>
              </a:ext>
            </a:extLst>
          </p:cNvPr>
          <p:cNvSpPr txBox="1"/>
          <p:nvPr/>
        </p:nvSpPr>
        <p:spPr>
          <a:xfrm>
            <a:off x="911990" y="5764257"/>
            <a:ext cx="5194056" cy="507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96" b="1" i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M: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mướp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2696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C41CA3C-8C21-065B-2C74-B5E8B3881CCC}"/>
              </a:ext>
            </a:extLst>
          </p:cNvPr>
          <p:cNvSpPr txBox="1"/>
          <p:nvPr/>
        </p:nvSpPr>
        <p:spPr>
          <a:xfrm>
            <a:off x="1" y="3743268"/>
            <a:ext cx="3869976" cy="922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6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xanh, trắng, đỏ chót, tím ngắt,...</a:t>
            </a:r>
            <a:endParaRPr lang="en-US" sz="2696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A781BB8-E2FD-4BAA-5267-B17713B2D986}"/>
              </a:ext>
            </a:extLst>
          </p:cNvPr>
          <p:cNvSpPr txBox="1"/>
          <p:nvPr/>
        </p:nvSpPr>
        <p:spPr>
          <a:xfrm>
            <a:off x="3869977" y="3613076"/>
            <a:ext cx="3862900" cy="1336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696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nhỏ, rộng mênh mông, hẹp, dày, mỏng, khổng l</a:t>
            </a:r>
            <a:r>
              <a:rPr lang="en-US" sz="2696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</a:t>
            </a:r>
            <a:r>
              <a:rPr lang="vi-VN" sz="2696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tí hon,...</a:t>
            </a:r>
            <a:endParaRPr lang="en-US" sz="2696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475B320-AF74-AAFD-069D-6BBF22F9AA5F}"/>
              </a:ext>
            </a:extLst>
          </p:cNvPr>
          <p:cNvSpPr txBox="1"/>
          <p:nvPr/>
        </p:nvSpPr>
        <p:spPr>
          <a:xfrm>
            <a:off x="8175010" y="3613076"/>
            <a:ext cx="3572524" cy="922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696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thơm, đắng, chua, cay, mặn, ngọt,...</a:t>
            </a:r>
            <a:endParaRPr lang="en-US" sz="2696" b="1" dirty="0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6F4FD58E-6B5E-90A5-6CF8-8BFCB310AE92}"/>
              </a:ext>
            </a:extLst>
          </p:cNvPr>
          <p:cNvSpPr txBox="1"/>
          <p:nvPr/>
        </p:nvSpPr>
        <p:spPr>
          <a:xfrm>
            <a:off x="673634" y="5221128"/>
            <a:ext cx="6095881" cy="5071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b,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2 - 3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1348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1348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E5FCF8CC-DA62-ACB5-2A6E-2F834224140F}"/>
              </a:ext>
            </a:extLst>
          </p:cNvPr>
          <p:cNvCxnSpPr/>
          <p:nvPr/>
        </p:nvCxnSpPr>
        <p:spPr>
          <a:xfrm>
            <a:off x="3869976" y="2287449"/>
            <a:ext cx="296803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95"/>
          <p:cNvSpPr>
            <a:spLocks noChangeArrowheads="1"/>
          </p:cNvSpPr>
          <p:nvPr/>
        </p:nvSpPr>
        <p:spPr bwMode="auto">
          <a:xfrm>
            <a:off x="0" y="972519"/>
            <a:ext cx="12192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GB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GB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GB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GB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GB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GB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GB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GB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GB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GB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GB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GB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GB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0" y="61848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14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2023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0" y="549871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41691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1488364"/>
            <a:ext cx="11591686" cy="530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4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4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3. </a:t>
            </a:r>
            <a:r>
              <a:rPr lang="en-US" sz="284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284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4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4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4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4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4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4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4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4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4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4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4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4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4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84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4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4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84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284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744743D-3475-0FB0-4A2A-FB2B86443B0F}"/>
              </a:ext>
            </a:extLst>
          </p:cNvPr>
          <p:cNvSpPr txBox="1"/>
          <p:nvPr/>
        </p:nvSpPr>
        <p:spPr>
          <a:xfrm>
            <a:off x="274091" y="2489941"/>
            <a:ext cx="11244275" cy="4287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CHỔI RƠM</a:t>
            </a:r>
          </a:p>
          <a:p>
            <a:endParaRPr lang="en-US" sz="2696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96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rơm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váy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.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quanh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len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rơm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Thùy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r"/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Theo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7" name="Cloud 6">
            <a:extLst>
              <a:ext uri="{FF2B5EF4-FFF2-40B4-BE49-F238E27FC236}">
                <a16:creationId xmlns="" xmlns:a16="http://schemas.microsoft.com/office/drawing/2014/main" id="{9677B9DF-4B2A-0A60-6E5F-5397B88D431A}"/>
              </a:ext>
            </a:extLst>
          </p:cNvPr>
          <p:cNvSpPr/>
          <p:nvPr/>
        </p:nvSpPr>
        <p:spPr>
          <a:xfrm>
            <a:off x="3470433" y="3035147"/>
            <a:ext cx="5422366" cy="736318"/>
          </a:xfrm>
          <a:prstGeom prst="cloud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7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4A957696-6F7C-C9CE-8981-9E8F84145A56}"/>
              </a:ext>
            </a:extLst>
          </p:cNvPr>
          <p:cNvSpPr txBox="1"/>
          <p:nvPr/>
        </p:nvSpPr>
        <p:spPr>
          <a:xfrm>
            <a:off x="8651074" y="3713671"/>
            <a:ext cx="1465161" cy="507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96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269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xắn</a:t>
            </a:r>
            <a:endParaRPr lang="en-US" sz="2696" dirty="0">
              <a:solidFill>
                <a:srgbClr val="FF0000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F460B1A9-917D-1EB1-E791-AB8153AC48F5}"/>
              </a:ext>
            </a:extLst>
          </p:cNvPr>
          <p:cNvSpPr txBox="1"/>
          <p:nvPr/>
        </p:nvSpPr>
        <p:spPr>
          <a:xfrm>
            <a:off x="1699473" y="5127097"/>
            <a:ext cx="626606" cy="507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96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2696" dirty="0">
              <a:solidFill>
                <a:srgbClr val="FF0000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6B69BB02-5E98-9573-546F-4B8F4EB05C4B}"/>
              </a:ext>
            </a:extLst>
          </p:cNvPr>
          <p:cNvSpPr txBox="1"/>
          <p:nvPr/>
        </p:nvSpPr>
        <p:spPr>
          <a:xfrm>
            <a:off x="1740473" y="4272253"/>
            <a:ext cx="1557336" cy="507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96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9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óng</a:t>
            </a:r>
            <a:endParaRPr lang="en-US" sz="2696" dirty="0">
              <a:solidFill>
                <a:srgbClr val="FF0000"/>
              </a:solidFill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6C854166-3F10-550B-E604-253BF5502D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11"/>
          <a:stretch/>
        </p:blipFill>
        <p:spPr>
          <a:xfrm>
            <a:off x="10116235" y="1456897"/>
            <a:ext cx="1819347" cy="2515063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2A344DD5-AD20-D974-4E33-B85595E20EB9}"/>
              </a:ext>
            </a:extLst>
          </p:cNvPr>
          <p:cNvCxnSpPr>
            <a:cxnSpLocks/>
          </p:cNvCxnSpPr>
          <p:nvPr/>
        </p:nvCxnSpPr>
        <p:spPr>
          <a:xfrm>
            <a:off x="4681035" y="1944984"/>
            <a:ext cx="329852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8E08F7FD-7403-41DC-BBFC-9B83FB6A9D0E}"/>
              </a:ext>
            </a:extLst>
          </p:cNvPr>
          <p:cNvCxnSpPr>
            <a:cxnSpLocks/>
          </p:cNvCxnSpPr>
          <p:nvPr/>
        </p:nvCxnSpPr>
        <p:spPr>
          <a:xfrm>
            <a:off x="8835722" y="1944984"/>
            <a:ext cx="10725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="" xmlns:a16="http://schemas.microsoft.com/office/drawing/2014/main" id="{8DC75466-929F-E39E-30A5-F70B897C084A}"/>
              </a:ext>
            </a:extLst>
          </p:cNvPr>
          <p:cNvCxnSpPr>
            <a:cxnSpLocks/>
          </p:cNvCxnSpPr>
          <p:nvPr/>
        </p:nvCxnSpPr>
        <p:spPr>
          <a:xfrm>
            <a:off x="3527511" y="1944984"/>
            <a:ext cx="90126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8892799" y="3866595"/>
            <a:ext cx="742008" cy="342465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8"/>
          </a:p>
        </p:txBody>
      </p:sp>
      <p:sp>
        <p:nvSpPr>
          <p:cNvPr id="24" name="Rectangle 23"/>
          <p:cNvSpPr/>
          <p:nvPr/>
        </p:nvSpPr>
        <p:spPr>
          <a:xfrm>
            <a:off x="1777133" y="4272253"/>
            <a:ext cx="1484016" cy="342465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8"/>
          </a:p>
        </p:txBody>
      </p:sp>
      <p:sp>
        <p:nvSpPr>
          <p:cNvPr id="25" name="Rectangle 24"/>
          <p:cNvSpPr/>
          <p:nvPr/>
        </p:nvSpPr>
        <p:spPr>
          <a:xfrm>
            <a:off x="1521568" y="5103275"/>
            <a:ext cx="1387603" cy="342465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8"/>
          </a:p>
        </p:txBody>
      </p:sp>
      <p:sp>
        <p:nvSpPr>
          <p:cNvPr id="22" name="Rectangle 95"/>
          <p:cNvSpPr>
            <a:spLocks noChangeArrowheads="1"/>
          </p:cNvSpPr>
          <p:nvPr/>
        </p:nvSpPr>
        <p:spPr bwMode="auto">
          <a:xfrm>
            <a:off x="0" y="972519"/>
            <a:ext cx="12192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GB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GB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GB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GB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GB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GB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GB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GB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GB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GB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GB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GB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GB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0" y="61848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14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2023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0" y="549871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474234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0.00278 L 0.39596 0.09074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2" y="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12168E-6 -0.00278 L -0.23255 0.15052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32" y="76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6006E-8 -5.55556E-7 L -0.38046 0.27049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23" y="135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" grpId="0"/>
      <p:bldP spid="7" grpId="0" animBg="1"/>
      <p:bldP spid="19" grpId="0"/>
      <p:bldP spid="19" grpId="1"/>
      <p:bldP spid="51" grpId="0"/>
      <p:bldP spid="51" grpId="1"/>
      <p:bldP spid="53" grpId="0"/>
      <p:bldP spid="53" grpId="1"/>
      <p:bldP spid="2" grpId="0" animBg="1"/>
      <p:bldP spid="24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295681"/>
            <a:ext cx="11176001" cy="6557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157238" y="2744070"/>
            <a:ext cx="11698515" cy="11855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269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4269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4269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3096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730" y="4349"/>
            <a:ext cx="12176542" cy="5897552"/>
          </a:xfrm>
          <a:prstGeom prst="rect">
            <a:avLst/>
          </a:prstGeom>
          <a:solidFill>
            <a:srgbClr val="0B54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135">
              <a:defRPr/>
            </a:pPr>
            <a:endParaRPr lang="zh-CN" altLang="en-US" sz="1798">
              <a:solidFill>
                <a:prstClr val="white"/>
              </a:solidFill>
              <a:latin typeface="DFGothic-EB"/>
              <a:cs typeface="+mn-ea"/>
              <a:sym typeface="+mn-lt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759" y="237118"/>
            <a:ext cx="2610553" cy="117362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868" y="567661"/>
            <a:ext cx="2554462" cy="2005977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2020795" y="334480"/>
            <a:ext cx="9296927" cy="5215784"/>
            <a:chOff x="1750343" y="560130"/>
            <a:chExt cx="6458858" cy="3623564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0343" y="560130"/>
              <a:ext cx="6458858" cy="3623564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9762" y="754685"/>
              <a:ext cx="6160021" cy="3337567"/>
            </a:xfrm>
            <a:prstGeom prst="rect">
              <a:avLst/>
            </a:prstGeom>
          </p:spPr>
        </p:pic>
      </p:grpSp>
      <p:pic>
        <p:nvPicPr>
          <p:cNvPr id="45" name="图片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962" y="457813"/>
            <a:ext cx="2397006" cy="188000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529" y="3267472"/>
            <a:ext cx="1340586" cy="147357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228"/>
          <a:stretch>
            <a:fillRect/>
          </a:stretch>
        </p:blipFill>
        <p:spPr>
          <a:xfrm flipV="1">
            <a:off x="7729" y="5829342"/>
            <a:ext cx="12231782" cy="1062623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168" y="3886919"/>
            <a:ext cx="3415148" cy="1924855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88" y="4404196"/>
            <a:ext cx="2294244" cy="1964539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4118" y="4242529"/>
            <a:ext cx="2294244" cy="1964539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4112" y="4827471"/>
            <a:ext cx="2345803" cy="1567278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986" y="3820542"/>
            <a:ext cx="1092580" cy="2744459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930" y="4816736"/>
            <a:ext cx="1271462" cy="1583729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358" y="5207803"/>
            <a:ext cx="477022" cy="1399887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630" y="5283788"/>
            <a:ext cx="523179" cy="1314177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75" y="4054518"/>
            <a:ext cx="3415148" cy="1924855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12" b="31242"/>
          <a:stretch>
            <a:fillRect/>
          </a:stretch>
        </p:blipFill>
        <p:spPr>
          <a:xfrm>
            <a:off x="8907941" y="5792191"/>
            <a:ext cx="3309242" cy="1057349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9217" y="3615053"/>
            <a:ext cx="1103579" cy="3238601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222" y="5939174"/>
            <a:ext cx="1625052" cy="658791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811" y="4828621"/>
            <a:ext cx="481615" cy="1110553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5515" y="6048856"/>
            <a:ext cx="1574453" cy="84186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06" b="9742"/>
          <a:stretch>
            <a:fillRect/>
          </a:stretch>
        </p:blipFill>
        <p:spPr>
          <a:xfrm>
            <a:off x="10981490" y="5697321"/>
            <a:ext cx="1252146" cy="1185127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34684" y="5958830"/>
            <a:ext cx="975081" cy="395294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45" y="6159441"/>
            <a:ext cx="1045817" cy="397572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8" y="823929"/>
            <a:ext cx="2014914" cy="2214803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3580" y="1396181"/>
            <a:ext cx="3235024" cy="32350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05803AED-AFDB-4957-B664-719589F10348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052149" y="2243642"/>
            <a:ext cx="8923458" cy="1753743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47FF6081-A139-4DDA-9C10-3B60A52FFB7C}"/>
              </a:ext>
            </a:extLst>
          </p:cNvPr>
          <p:cNvSpPr txBox="1"/>
          <p:nvPr/>
        </p:nvSpPr>
        <p:spPr>
          <a:xfrm>
            <a:off x="-12019" y="6493"/>
            <a:ext cx="12196292" cy="6455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595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595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5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595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5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595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 </a:t>
            </a:r>
            <a:r>
              <a:rPr lang="en-US" sz="3595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595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3595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595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2771" y="613166"/>
            <a:ext cx="12131252" cy="584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96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196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6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3196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0731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64941" y="1864376"/>
            <a:ext cx="3139265" cy="484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547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 nào chỉ màu sắc: </a:t>
            </a:r>
            <a:endParaRPr lang="en-US" sz="2547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59881" y="2325455"/>
            <a:ext cx="1055097" cy="484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n-US" sz="2547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rì rào,</a:t>
            </a:r>
            <a:endParaRPr lang="en-US" sz="2547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04727" y="2325455"/>
            <a:ext cx="1212191" cy="484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n-US" sz="2547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tim tím</a:t>
            </a:r>
            <a:endParaRPr lang="en-US" sz="2547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95"/>
          <p:cNvSpPr>
            <a:spLocks noChangeArrowheads="1"/>
          </p:cNvSpPr>
          <p:nvPr/>
        </p:nvSpPr>
        <p:spPr bwMode="auto">
          <a:xfrm>
            <a:off x="2800896" y="917588"/>
            <a:ext cx="6367642" cy="553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sz="2996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TRÒ CHƠI: CẢNH ĐẸP VIỆT NAM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6578859" y="1470945"/>
            <a:ext cx="2674258" cy="2467261"/>
            <a:chOff x="8995458" y="2989687"/>
            <a:chExt cx="2900493" cy="2262116"/>
          </a:xfrm>
        </p:grpSpPr>
        <p:sp>
          <p:nvSpPr>
            <p:cNvPr id="13" name="Rectangle 12"/>
            <p:cNvSpPr/>
            <p:nvPr/>
          </p:nvSpPr>
          <p:spPr>
            <a:xfrm>
              <a:off x="8995458" y="4717586"/>
              <a:ext cx="2900493" cy="534217"/>
            </a:xfrm>
            <a:prstGeom prst="rect">
              <a:avLst/>
            </a:prstGeom>
          </p:spPr>
          <p:txBody>
            <a:bodyPr wrap="square" lIns="122345" tIns="61173" rIns="122345" bIns="61173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498">
                  <a:solidFill>
                    <a:srgbClr val="0000CC"/>
                  </a:solidFill>
                  <a:latin typeface="+mj-lt"/>
                  <a:cs typeface="Times New Roman" pitchFamily="18" charset="0"/>
                </a:rPr>
                <a:t>Cầu Rồng - Đà Nẵng</a:t>
              </a:r>
              <a:endParaRPr lang="vi-VN" sz="1498">
                <a:solidFill>
                  <a:srgbClr val="0000CC"/>
                </a:solidFill>
                <a:latin typeface="+mj-lt"/>
                <a:cs typeface="Times New Roman" pitchFamily="18" charset="0"/>
              </a:endParaRPr>
            </a:p>
          </p:txBody>
        </p:sp>
        <p:pic>
          <p:nvPicPr>
            <p:cNvPr id="14" name="Picture 2" descr="Cầu Rồng - Những hình ảnh đẹp mặt về Cầu Rồng Đà Nẵng | Taxi sân bay rẻ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62215" y="2989687"/>
              <a:ext cx="2725946" cy="1727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/>
          <p:cNvGrpSpPr/>
          <p:nvPr/>
        </p:nvGrpSpPr>
        <p:grpSpPr>
          <a:xfrm>
            <a:off x="9196136" y="1470945"/>
            <a:ext cx="2995863" cy="2467261"/>
            <a:chOff x="12602550" y="2966590"/>
            <a:chExt cx="3079569" cy="2285213"/>
          </a:xfrm>
        </p:grpSpPr>
        <p:sp>
          <p:nvSpPr>
            <p:cNvPr id="16" name="Rectangle 15"/>
            <p:cNvSpPr/>
            <p:nvPr/>
          </p:nvSpPr>
          <p:spPr>
            <a:xfrm>
              <a:off x="12602550" y="4717586"/>
              <a:ext cx="3079569" cy="534217"/>
            </a:xfrm>
            <a:prstGeom prst="rect">
              <a:avLst/>
            </a:prstGeom>
          </p:spPr>
          <p:txBody>
            <a:bodyPr wrap="square" lIns="122345" tIns="61173" rIns="122345" bIns="61173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498">
                  <a:solidFill>
                    <a:srgbClr val="0000CC"/>
                  </a:solidFill>
                  <a:latin typeface="+mj-lt"/>
                  <a:cs typeface="Times New Roman" pitchFamily="18" charset="0"/>
                </a:rPr>
                <a:t>Cầu Phú Mỹ - TP. HCM</a:t>
              </a:r>
              <a:endParaRPr lang="vi-VN" sz="1498">
                <a:solidFill>
                  <a:srgbClr val="0000CC"/>
                </a:solidFill>
                <a:latin typeface="+mj-lt"/>
                <a:cs typeface="Times New Roman" pitchFamily="18" charset="0"/>
              </a:endParaRPr>
            </a:p>
          </p:txBody>
        </p:sp>
        <p:pic>
          <p:nvPicPr>
            <p:cNvPr id="17" name="Picture 4" descr="Chú thích ảnh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79213" y="2966590"/>
              <a:ext cx="2590421" cy="17298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17"/>
          <p:cNvGrpSpPr/>
          <p:nvPr/>
        </p:nvGrpSpPr>
        <p:grpSpPr>
          <a:xfrm>
            <a:off x="6305266" y="4022351"/>
            <a:ext cx="3232979" cy="2610003"/>
            <a:chOff x="8747919" y="6066261"/>
            <a:chExt cx="3505200" cy="2368228"/>
          </a:xfrm>
        </p:grpSpPr>
        <p:sp>
          <p:nvSpPr>
            <p:cNvPr id="19" name="Rectangle 18"/>
            <p:cNvSpPr/>
            <p:nvPr/>
          </p:nvSpPr>
          <p:spPr>
            <a:xfrm>
              <a:off x="8747919" y="7900272"/>
              <a:ext cx="3505200" cy="534217"/>
            </a:xfrm>
            <a:prstGeom prst="rect">
              <a:avLst/>
            </a:prstGeom>
          </p:spPr>
          <p:txBody>
            <a:bodyPr wrap="square" lIns="122345" tIns="61173" rIns="122345" bIns="61173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498">
                  <a:solidFill>
                    <a:srgbClr val="0000CC"/>
                  </a:solidFill>
                  <a:latin typeface="+mj-lt"/>
                  <a:cs typeface="Times New Roman" pitchFamily="18" charset="0"/>
                </a:rPr>
                <a:t>Cầu Mỹ Thuận – Tiền Giang</a:t>
              </a:r>
              <a:endParaRPr lang="vi-VN" sz="1498">
                <a:solidFill>
                  <a:srgbClr val="0000CC"/>
                </a:solidFill>
                <a:latin typeface="+mj-lt"/>
                <a:cs typeface="Times New Roman" pitchFamily="18" charset="0"/>
              </a:endParaRPr>
            </a:p>
          </p:txBody>
        </p:sp>
        <p:pic>
          <p:nvPicPr>
            <p:cNvPr id="20" name="Picture 6" descr="Chú thích ảnh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78" r="11697"/>
            <a:stretch/>
          </p:blipFill>
          <p:spPr bwMode="auto">
            <a:xfrm>
              <a:off x="9185947" y="6066261"/>
              <a:ext cx="2686172" cy="1834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/>
          <p:cNvGrpSpPr/>
          <p:nvPr/>
        </p:nvGrpSpPr>
        <p:grpSpPr>
          <a:xfrm>
            <a:off x="9398190" y="4022351"/>
            <a:ext cx="2844653" cy="2705995"/>
            <a:chOff x="12857826" y="6066261"/>
            <a:chExt cx="2900493" cy="2350528"/>
          </a:xfrm>
        </p:grpSpPr>
        <p:sp>
          <p:nvSpPr>
            <p:cNvPr id="22" name="Rectangle 21"/>
            <p:cNvSpPr/>
            <p:nvPr/>
          </p:nvSpPr>
          <p:spPr>
            <a:xfrm>
              <a:off x="12857826" y="7882572"/>
              <a:ext cx="2900493" cy="534217"/>
            </a:xfrm>
            <a:prstGeom prst="rect">
              <a:avLst/>
            </a:prstGeom>
          </p:spPr>
          <p:txBody>
            <a:bodyPr wrap="square" lIns="122345" tIns="61173" rIns="122345" bIns="61173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498">
                  <a:solidFill>
                    <a:srgbClr val="0000CC"/>
                  </a:solidFill>
                  <a:latin typeface="+mj-lt"/>
                  <a:cs typeface="Times New Roman" pitchFamily="18" charset="0"/>
                </a:rPr>
                <a:t>Cầu Cần Thơ</a:t>
              </a:r>
              <a:endParaRPr lang="vi-VN" sz="1498">
                <a:solidFill>
                  <a:srgbClr val="0000CC"/>
                </a:solidFill>
                <a:latin typeface="+mj-lt"/>
                <a:cs typeface="Times New Roman" pitchFamily="18" charset="0"/>
              </a:endParaRPr>
            </a:p>
          </p:txBody>
        </p:sp>
        <p:pic>
          <p:nvPicPr>
            <p:cNvPr id="23" name="Picture 8" descr="Chú thích ảnh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6173" y="6066261"/>
              <a:ext cx="2513461" cy="17509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Rectangle 24"/>
          <p:cNvSpPr/>
          <p:nvPr/>
        </p:nvSpPr>
        <p:spPr>
          <a:xfrm>
            <a:off x="3303222" y="3076971"/>
            <a:ext cx="3248038" cy="484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547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 nào chỉ âm thanh: </a:t>
            </a:r>
            <a:endParaRPr lang="en-US" sz="2547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275623" y="3538051"/>
            <a:ext cx="1455848" cy="484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n-US" sz="2547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oàm oạp,</a:t>
            </a:r>
            <a:endParaRPr lang="en-US" sz="2547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707025" y="3538051"/>
            <a:ext cx="1754006" cy="484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n-US" sz="2547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thơm thơm</a:t>
            </a:r>
            <a:endParaRPr lang="en-US" sz="2547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09920" y="4330803"/>
            <a:ext cx="3526071" cy="484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547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 nào chỉ hình dáng: </a:t>
            </a:r>
            <a:endParaRPr lang="en-US" sz="2547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52422" y="4747872"/>
            <a:ext cx="1616148" cy="484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n-US" sz="2547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rung rinh,</a:t>
            </a:r>
            <a:endParaRPr lang="en-US" sz="2547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700487" y="4747872"/>
            <a:ext cx="1952779" cy="484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n-US" sz="2547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mảnh khảnh</a:t>
            </a:r>
            <a:endParaRPr lang="en-US" sz="2547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001366" y="5655860"/>
            <a:ext cx="3139265" cy="484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547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 nào chỉ hương vị: </a:t>
            </a:r>
            <a:endParaRPr lang="en-US" sz="2547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037409" y="6053021"/>
            <a:ext cx="1452642" cy="484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n-US" sz="2547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lêu khêu,</a:t>
            </a:r>
            <a:endParaRPr lang="en-US" sz="2547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348398" y="6053021"/>
            <a:ext cx="1645002" cy="484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n-US" sz="2547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đăng đắng</a:t>
            </a:r>
            <a:endParaRPr lang="en-US" sz="2547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92741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2" grpId="1"/>
      <p:bldP spid="10" grpId="0"/>
      <p:bldP spid="25" grpId="0"/>
      <p:bldP spid="26" grpId="0"/>
      <p:bldP spid="27" grpId="0"/>
      <p:bldP spid="27" grpId="1"/>
      <p:bldP spid="28" grpId="0"/>
      <p:bldP spid="29" grpId="0"/>
      <p:bldP spid="29" grpId="1"/>
      <p:bldP spid="30" grpId="0"/>
      <p:bldP spid="31" grpId="0"/>
      <p:bldP spid="35" grpId="0"/>
      <p:bldP spid="35" grpId="1"/>
      <p:bldP spid="3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BD607FA-5F91-4836-B17D-4523BE9535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5A4CE815-7A38-42CB-92B5-4AA610CBF76A}"/>
              </a:ext>
            </a:extLst>
          </p:cNvPr>
          <p:cNvSpPr/>
          <p:nvPr/>
        </p:nvSpPr>
        <p:spPr>
          <a:xfrm>
            <a:off x="4921037" y="5105400"/>
            <a:ext cx="2349925" cy="909431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BẮT ĐẦU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8F04706F-B77F-46B3-88CF-5C4FFB438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1000"/>
            <a:ext cx="6002236" cy="6858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017BA04B-1F65-44F1-B88A-4426346067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3400" y="953625"/>
            <a:ext cx="3731075" cy="460897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F11D8D22-3F2C-4761-B8F3-4F7191283D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9400" y="762000"/>
            <a:ext cx="5657578" cy="5913633"/>
          </a:xfrm>
          <a:prstGeom prst="rect">
            <a:avLst/>
          </a:prstGeom>
        </p:spPr>
      </p:pic>
      <p:pic>
        <p:nvPicPr>
          <p:cNvPr id="8" name="NhacnenTroCHoi">
            <a:hlinkClick r:id="" action="ppaction://media"/>
            <a:extLst>
              <a:ext uri="{FF2B5EF4-FFF2-40B4-BE49-F238E27FC236}">
                <a16:creationId xmlns="" xmlns:a16="http://schemas.microsoft.com/office/drawing/2014/main" id="{19082BFF-E186-4430-BAAA-31FA294EF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676400" y="539366"/>
            <a:ext cx="828517" cy="8285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8F51517-5DB5-4EBA-B3A5-7D1FB106CC0B}"/>
              </a:ext>
            </a:extLst>
          </p:cNvPr>
          <p:cNvSpPr txBox="1"/>
          <p:nvPr/>
        </p:nvSpPr>
        <p:spPr>
          <a:xfrm>
            <a:off x="-1753067" y="1600200"/>
            <a:ext cx="9698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Nhạc nền</a:t>
            </a:r>
          </a:p>
        </p:txBody>
      </p:sp>
    </p:spTree>
    <p:extLst>
      <p:ext uri="{BB962C8B-B14F-4D97-AF65-F5344CB8AC3E}">
        <p14:creationId xmlns:p14="http://schemas.microsoft.com/office/powerpoint/2010/main" val="3923600535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9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5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6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9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9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0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ABA1CEB-275A-45CF-B8DD-210F781EBC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7D34E809-AB9A-437B-B6CF-573B0B77E85E}"/>
              </a:ext>
            </a:extLst>
          </p:cNvPr>
          <p:cNvGrpSpPr/>
          <p:nvPr/>
        </p:nvGrpSpPr>
        <p:grpSpPr>
          <a:xfrm>
            <a:off x="1109454" y="556475"/>
            <a:ext cx="9973091" cy="5920525"/>
            <a:chOff x="-113416" y="656520"/>
            <a:chExt cx="7468320" cy="4433568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6C474D3F-451B-475C-8B19-C08513913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3416" y="1051488"/>
              <a:ext cx="7468320" cy="40386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A705D82F-8B5E-4BF3-80FC-7B0F66B37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4448" y="656520"/>
              <a:ext cx="4432594" cy="100983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F0B39681-866C-49F7-836F-90D32E53ABF1}"/>
                </a:ext>
              </a:extLst>
            </p:cNvPr>
            <p:cNvSpPr txBox="1"/>
            <p:nvPr/>
          </p:nvSpPr>
          <p:spPr>
            <a:xfrm>
              <a:off x="2642878" y="810427"/>
              <a:ext cx="2308906" cy="62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CÁCH CHƠI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8EAEFF3-BD07-4FCB-9B8F-65D3150A9F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53868">
            <a:off x="3372419" y="4631889"/>
            <a:ext cx="2467586" cy="2819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1708E03-D803-4580-90D8-56C146AB48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0" y="5251688"/>
            <a:ext cx="1533886" cy="1894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74CCB74-0DDF-476F-A51D-022647DF1A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814567">
            <a:off x="6545974" y="4831819"/>
            <a:ext cx="2325893" cy="24311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89332A6-42DB-43A3-89FC-8A5654C7FEBA}"/>
              </a:ext>
            </a:extLst>
          </p:cNvPr>
          <p:cNvSpPr txBox="1"/>
          <p:nvPr/>
        </p:nvSpPr>
        <p:spPr>
          <a:xfrm>
            <a:off x="1556251" y="2133600"/>
            <a:ext cx="9055556" cy="27642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Trò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chơi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4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trắc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nghiệm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đưa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ra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hiệu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KÉO - BÚA - BAO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chứa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/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mà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tìm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trước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257987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=""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124200" y="174538"/>
            <a:ext cx="8686800" cy="25686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62000" y="990600"/>
              <a:ext cx="1375761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CÂU 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574719" y="777075"/>
            <a:ext cx="7785786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=""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73732" y="2363257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=""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cày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=""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=""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=""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Con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trâu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=""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=""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=""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Gặm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cỏ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=""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=""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2097157"/>
            <a:ext cx="1147046" cy="114704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5" name="Picture 34">
            <a:hlinkClick r:id="" action="ppaction://media"/>
            <a:extLst>
              <a:ext uri="{FF2B5EF4-FFF2-40B4-BE49-F238E27FC236}">
                <a16:creationId xmlns="" xmlns:a16="http://schemas.microsoft.com/office/drawing/2014/main" id="{BBA87F3A-F0EA-4F3C-9195-80646DE095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25822" y="74515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32" name="Rectangle: Rounded Corners 31">
            <a:extLst>
              <a:ext uri="{FF2B5EF4-FFF2-40B4-BE49-F238E27FC236}">
                <a16:creationId xmlns="" xmlns:a16="http://schemas.microsoft.com/office/drawing/2014/main" id="{0A56EB6E-A615-4151-A298-FEC429764D54}"/>
              </a:ext>
            </a:extLst>
          </p:cNvPr>
          <p:cNvSpPr/>
          <p:nvPr/>
        </p:nvSpPr>
        <p:spPr>
          <a:xfrm>
            <a:off x="-445979" y="-6944472"/>
            <a:ext cx="7140358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="" xmlns:a16="http://schemas.microsoft.com/office/drawing/2014/main" id="{3C048444-1D57-4ABD-9723-69BD54F5CC3E}"/>
              </a:ext>
            </a:extLst>
          </p:cNvPr>
          <p:cNvSpPr/>
          <p:nvPr/>
        </p:nvSpPr>
        <p:spPr>
          <a:xfrm>
            <a:off x="327242" y="-8296719"/>
            <a:ext cx="7140358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35455" y="9192881"/>
            <a:ext cx="5921091" cy="15117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0F8D9E7C-7B6B-4A69-ACEB-CD4DAA582DE4}"/>
              </a:ext>
            </a:extLst>
          </p:cNvPr>
          <p:cNvSpPr txBox="1"/>
          <p:nvPr/>
        </p:nvSpPr>
        <p:spPr>
          <a:xfrm>
            <a:off x="-2004098" y="3332202"/>
            <a:ext cx="1522853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kiểm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190890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704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204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=""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CÂU 2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609172" y="767396"/>
            <a:ext cx="7856318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=""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=""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Thả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diều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=""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=""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=""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Con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diều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=""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=""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=""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Bầu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trời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=""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=""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8" name="Picture 27">
            <a:hlinkClick r:id="" action="ppaction://media"/>
            <a:extLst>
              <a:ext uri="{FF2B5EF4-FFF2-40B4-BE49-F238E27FC236}">
                <a16:creationId xmlns="" xmlns:a16="http://schemas.microsoft.com/office/drawing/2014/main" id="{769C2967-327D-4BCC-9E9A-DE3AC025031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1"/>
                </p14:media>
              </p:ext>
            </p:extLst>
          </p:nvPr>
        </p:nvPicPr>
        <p:blipFill>
          <a:blip r:embed="rId14"/>
          <a:srcRect l="205" r="205"/>
          <a:stretch>
            <a:fillRect/>
          </a:stretch>
        </p:blipFill>
        <p:spPr>
          <a:xfrm>
            <a:off x="2525821" y="7443477"/>
            <a:ext cx="7140358" cy="3918448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2209" y="9192881"/>
            <a:ext cx="5767582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092362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704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204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704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=""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CÂU 3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520268" y="879157"/>
            <a:ext cx="7570983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=""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=""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Mẹ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thợ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may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=""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=""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=""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thợ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may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may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áo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rất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đẹp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=""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=""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8" y="5248510"/>
            <a:ext cx="11094153" cy="1646551"/>
            <a:chOff x="537589" y="5248510"/>
            <a:chExt cx="10306002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=""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637745"/>
              <a:ext cx="9548191" cy="1071168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thợ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may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may ra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bộ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quần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áo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đẹp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=""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=""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=""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41061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035748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704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204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704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14155" y="1608042"/>
            <a:ext cx="12192000" cy="5071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9" name="Rectangle 95"/>
          <p:cNvSpPr>
            <a:spLocks noChangeArrowheads="1"/>
          </p:cNvSpPr>
          <p:nvPr/>
        </p:nvSpPr>
        <p:spPr bwMode="auto">
          <a:xfrm>
            <a:off x="0" y="972519"/>
            <a:ext cx="12192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GB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GB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GB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GB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GB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GB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GB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GB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GB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GB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GB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GB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GB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C81C173-B2A4-6558-7635-12443D849844}"/>
              </a:ext>
            </a:extLst>
          </p:cNvPr>
          <p:cNvSpPr txBox="1"/>
          <p:nvPr/>
        </p:nvSpPr>
        <p:spPr>
          <a:xfrm>
            <a:off x="114155" y="2330394"/>
            <a:ext cx="9863118" cy="1751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 Ở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kẽ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696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696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696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696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96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696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ngát</a:t>
            </a:r>
            <a:r>
              <a:rPr lang="en-US" sz="2696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Theo  </a:t>
            </a:r>
            <a:r>
              <a:rPr lang="en-US" sz="239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39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sz="239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39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C0200209-4566-BA46-A2F5-2100C9E26FBC}"/>
              </a:ext>
            </a:extLst>
          </p:cNvPr>
          <p:cNvSpPr txBox="1"/>
          <p:nvPr/>
        </p:nvSpPr>
        <p:spPr>
          <a:xfrm>
            <a:off x="114155" y="4888356"/>
            <a:ext cx="9650437" cy="1751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b,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Nai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2696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mịn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cẳng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696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nghều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kheo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696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96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vểnh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39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Nguyệt</a:t>
            </a:r>
            <a:r>
              <a:rPr lang="en-US" sz="239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7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39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A945C0BE-EF8E-E523-3C36-5DA3717062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542"/>
          <a:stretch/>
        </p:blipFill>
        <p:spPr>
          <a:xfrm>
            <a:off x="9977272" y="1772529"/>
            <a:ext cx="2214727" cy="252935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D4EA6EF8-866F-73E2-6011-1158072D049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48505" y="4670474"/>
            <a:ext cx="1893439" cy="218752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61848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14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2023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549871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56853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" grpId="0"/>
      <p:bldP spid="3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417</TotalTime>
  <Words>606</Words>
  <Application>Microsoft Office PowerPoint</Application>
  <PresentationFormat>Custom</PresentationFormat>
  <Paragraphs>99</Paragraphs>
  <Slides>13</Slides>
  <Notes>2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computer</dc:creator>
  <cp:lastModifiedBy>Admin</cp:lastModifiedBy>
  <cp:revision>12</cp:revision>
  <dcterms:created xsi:type="dcterms:W3CDTF">2023-09-12T10:11:38Z</dcterms:created>
  <dcterms:modified xsi:type="dcterms:W3CDTF">2024-09-26T07:18:58Z</dcterms:modified>
</cp:coreProperties>
</file>