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430" r:id="rId2"/>
    <p:sldId id="432" r:id="rId3"/>
    <p:sldId id="434" r:id="rId4"/>
    <p:sldId id="440" r:id="rId5"/>
    <p:sldId id="441" r:id="rId6"/>
    <p:sldId id="438" r:id="rId7"/>
    <p:sldId id="431" r:id="rId8"/>
  </p:sldIdLst>
  <p:sldSz cx="16276638" cy="9144000"/>
  <p:notesSz cx="6858000" cy="9144000"/>
  <p:custDataLst>
    <p:tags r:id="rId1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66"/>
    <a:srgbClr val="FF0000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76" autoAdjust="0"/>
    <p:restoredTop sz="99274" autoAdjust="0"/>
  </p:normalViewPr>
  <p:slideViewPr>
    <p:cSldViewPr>
      <p:cViewPr varScale="1">
        <p:scale>
          <a:sx n="54" d="100"/>
          <a:sy n="54" d="100"/>
        </p:scale>
        <p:origin x="618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1.jpeg"/><Relationship Id="rId3" Type="http://schemas.openxmlformats.org/officeDocument/2006/relationships/hyperlink" Target="Van%20dung/Cau%202.pptx" TargetMode="External"/><Relationship Id="rId7" Type="http://schemas.openxmlformats.org/officeDocument/2006/relationships/hyperlink" Target="Van%20dung/Cau%204.pptx" TargetMode="External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11" Type="http://schemas.openxmlformats.org/officeDocument/2006/relationships/image" Target="../media/image19.jpeg"/><Relationship Id="rId5" Type="http://schemas.openxmlformats.org/officeDocument/2006/relationships/hyperlink" Target="Van%20dung/Cau%203.pptx" TargetMode="External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5.jpeg"/><Relationship Id="rId9" Type="http://schemas.openxmlformats.org/officeDocument/2006/relationships/hyperlink" Target="Van%20dung/Cau%201.pptx" TargetMode="External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LÊ HỒNG PHONG</a:t>
            </a:r>
          </a:p>
        </p:txBody>
      </p:sp>
      <p:sp>
        <p:nvSpPr>
          <p:cNvPr id="30" name="Text Box 14"/>
          <p:cNvSpPr txBox="1">
            <a:spLocks noChangeArrowheads="1"/>
          </p:cNvSpPr>
          <p:nvPr/>
        </p:nvSpPr>
        <p:spPr bwMode="auto">
          <a:xfrm>
            <a:off x="2544356" y="4341542"/>
            <a:ext cx="12060097" cy="26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32: HĐCD: </a:t>
            </a:r>
            <a:r>
              <a:rPr lang="nl-NL" sz="40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 LAO ĐỘNG TƯƠNG LAI </a:t>
            </a:r>
            <a:endParaRPr lang="en-US" sz="40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2347119" y="19050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9601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3" name="Straight Connector 3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6" name="Picture 5" descr="POINSET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0379" y="6400800"/>
            <a:ext cx="29718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35682" y="51483"/>
            <a:ext cx="1382714" cy="1470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654199" y="467380"/>
            <a:ext cx="5006371" cy="523220"/>
            <a:chOff x="5498868" y="636422"/>
            <a:chExt cx="4921898" cy="523220"/>
          </a:xfrm>
        </p:grpSpPr>
        <p:sp>
          <p:nvSpPr>
            <p:cNvPr id="30" name="TextBox 29"/>
            <p:cNvSpPr txBox="1"/>
            <p:nvPr/>
          </p:nvSpPr>
          <p:spPr>
            <a:xfrm>
              <a:off x="5498868" y="636422"/>
              <a:ext cx="49218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HOẠT ĐỘNG TRẢI NGHIỆM</a:t>
              </a: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18534"/>
            <a:ext cx="10515600" cy="63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TRÒ CHƠI: ĐÂY LÀ AI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13719" y="7132320"/>
            <a:ext cx="1204790" cy="1682114"/>
            <a:chOff x="990600" y="2621280"/>
            <a:chExt cx="2735176" cy="3806344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1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4556919" y="7162800"/>
            <a:ext cx="1204790" cy="1682114"/>
            <a:chOff x="990600" y="2621280"/>
            <a:chExt cx="2735176" cy="3806344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2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147719" y="7162800"/>
            <a:ext cx="1204790" cy="1682114"/>
            <a:chOff x="990600" y="2621280"/>
            <a:chExt cx="2735176" cy="3806344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35" name="TextBox 34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3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9814719" y="7193280"/>
            <a:ext cx="1204790" cy="1682114"/>
            <a:chOff x="990600" y="2621280"/>
            <a:chExt cx="2735176" cy="3806344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4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0" name="Picture 2" descr="Độc đáo hình tượng ông bụt trong truyện cổ Việt Na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8"/>
          <a:stretch/>
        </p:blipFill>
        <p:spPr bwMode="auto">
          <a:xfrm>
            <a:off x="1813719" y="1981201"/>
            <a:ext cx="273183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5" name="Group 44"/>
          <p:cNvGrpSpPr/>
          <p:nvPr/>
        </p:nvGrpSpPr>
        <p:grpSpPr>
          <a:xfrm>
            <a:off x="12634119" y="7193280"/>
            <a:ext cx="1204790" cy="1682114"/>
            <a:chOff x="990600" y="2621280"/>
            <a:chExt cx="2735176" cy="3806344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454" r="12764"/>
            <a:stretch/>
          </p:blipFill>
          <p:spPr>
            <a:xfrm>
              <a:off x="990600" y="2621280"/>
              <a:ext cx="2735176" cy="2706977"/>
            </a:xfrm>
            <a:prstGeom prst="rect">
              <a:avLst/>
            </a:prstGeom>
          </p:spPr>
        </p:pic>
        <p:sp>
          <p:nvSpPr>
            <p:cNvPr id="47" name="TextBox 46"/>
            <p:cNvSpPr txBox="1"/>
            <p:nvPr/>
          </p:nvSpPr>
          <p:spPr>
            <a:xfrm>
              <a:off x="990600" y="5243664"/>
              <a:ext cx="2735176" cy="1183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>
                  <a:solidFill>
                    <a:srgbClr val="0000CC"/>
                  </a:solidFill>
                  <a:latin typeface="VNI-Avo" pitchFamily="2" charset="0"/>
                  <a:ea typeface="Arial-Rounded" panose="020B0500000000000000" pitchFamily="34" charset="0"/>
                  <a:cs typeface="Arial" pitchFamily="34" charset="0"/>
                </a:rPr>
                <a:t>Soá 5</a:t>
              </a:r>
              <a:endParaRPr lang="en-US" sz="2800" b="1" dirty="0">
                <a:solidFill>
                  <a:srgbClr val="0000CC"/>
                </a:solidFill>
                <a:latin typeface="VNI-Avo" pitchFamily="2" charset="0"/>
                <a:ea typeface="Arial-Rounded" panose="020B0500000000000000" pitchFamily="34" charset="0"/>
                <a:cs typeface="Arial" pitchFamily="34" charset="0"/>
              </a:endParaRPr>
            </a:p>
          </p:txBody>
        </p:sp>
      </p:grpSp>
      <p:pic>
        <p:nvPicPr>
          <p:cNvPr id="2052" name="Picture 4" descr="Nữ ca sĩ khiến Hari Won ghen tuông hoá chị Hằng Nga xinh đẹp say đắm lòng  người - Yeah1 Musi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b="13418"/>
          <a:stretch/>
        </p:blipFill>
        <p:spPr bwMode="auto">
          <a:xfrm>
            <a:off x="6508163" y="1981201"/>
            <a:ext cx="2950603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Tôn Ngộ Không - Nhân vật mang đầy tính nhân văn - Tượng Mỹ Hầu Vương trang  trí ot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9509" y="1981200"/>
            <a:ext cx="3351287" cy="2071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ự tích chú Cuội cung trăng lớp 3, sự tích chú Cuội chị Hằ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711" y="4495800"/>
            <a:ext cx="3497995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Top 12 Bài văn tả cô Tấm trong truyện cổ tích &quot;Tấm Cám&quot; (lớp 5) hay nhất -  Toplist.v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2093" y="4495800"/>
            <a:ext cx="3667354" cy="2062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70923" y="4082534"/>
            <a:ext cx="13965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Ông Bụt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248020" y="4021574"/>
            <a:ext cx="15343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Chị Hằng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1643519" y="4006334"/>
            <a:ext cx="24529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Tôn ngộ Không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63440" y="6546126"/>
            <a:ext cx="1550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Chú Cuội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9967119" y="6546125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solidFill>
                  <a:srgbClr val="FF0000"/>
                </a:solidFill>
              </a:rPr>
              <a:t>Cô Tấm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0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4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0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6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2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8"/>
                  </p:tgtEl>
                </p:cond>
              </p:nextCondLst>
            </p:seq>
          </p:childTnLst>
        </p:cTn>
      </p:par>
    </p:tnLst>
    <p:bldLst>
      <p:bldP spid="2" grpId="0"/>
      <p:bldP spid="48" grpId="0"/>
      <p:bldP spid="49" grpId="0"/>
      <p:bldP spid="50" grpId="0"/>
      <p:bldP spid="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6508224" cy="994830"/>
            <a:chOff x="5063633" y="164812"/>
            <a:chExt cx="6398410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6398410" cy="994830"/>
              <a:chOff x="5063633" y="164812"/>
              <a:chExt cx="6398410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546874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699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32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33: </a:t>
            </a:r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LAO ĐỘNG TƯƠNG LAI 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19" y="1782783"/>
            <a:ext cx="15228466" cy="1231106"/>
            <a:chOff x="1508918" y="1888664"/>
            <a:chExt cx="13567178" cy="123110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3567178" cy="123110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Chia sẻ về đức tính của mình liên quan đến nghề nghiệp mình yêu thích. (làm việc cá nhân)</a:t>
              </a:r>
              <a:endParaRPr lang="en-US" sz="18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961145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746919" y="7239000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nl-NL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Mơ ước và nghĩ về nghề mình mơ ước là một việc nên làm để chuẩn bị rèn luyện những đức tính cần thiết cho nghề nghiệp ấy trong tương lai.</a:t>
            </a:r>
            <a:endParaRPr lang="en-US" sz="6000" b="1" i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DF34B55E-4C62-2922-FD33-635FE20BE3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85" y="3352800"/>
            <a:ext cx="7828117" cy="3618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4094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33: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LAO ĐỘNG TƯƠNG LAI </a:t>
            </a:r>
            <a:endParaRPr lang="en-US" sz="2400" dirty="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051719" y="1766806"/>
            <a:ext cx="14874399" cy="1231106"/>
            <a:chOff x="1508918" y="1888664"/>
            <a:chExt cx="10047316" cy="1880161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10047316" cy="18801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nl-NL" sz="3600" b="1" dirty="0">
                  <a:solidFill>
                    <a:srgbClr val="FF0066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Lập kế hoạch rèn luyện đức tính cần thiết cho nghề em yêu thích. (Làm việc nhóm 2)</a:t>
              </a:r>
              <a:endParaRPr lang="en-US" sz="3600" dirty="0">
                <a:solidFill>
                  <a:srgbClr val="FF0066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817746" y="2796604"/>
              <a:ext cx="813899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1020425" y="7169557"/>
            <a:ext cx="14859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i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179CDD-2F02-87A4-1246-BC04DACB754B}"/>
              </a:ext>
            </a:extLst>
          </p:cNvPr>
          <p:cNvSpPr txBox="1"/>
          <p:nvPr/>
        </p:nvSpPr>
        <p:spPr>
          <a:xfrm>
            <a:off x="1483621" y="3043111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9E0A67-99F9-8098-5FD2-19596CD37BB3}"/>
              </a:ext>
            </a:extLst>
          </p:cNvPr>
          <p:cNvSpPr txBox="1"/>
          <p:nvPr/>
        </p:nvSpPr>
        <p:spPr>
          <a:xfrm>
            <a:off x="1351166" y="3689442"/>
            <a:ext cx="8615953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Rèn tính chăm chỉ; rèn đức tính yêu trẻ; rèn luyện tính kiên trì...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FFB2298-BFCD-D504-EADE-375BA3024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9575" y="2955823"/>
            <a:ext cx="5293620" cy="291157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9903D4E-A304-1E1E-A98C-1F95D6F977A4}"/>
              </a:ext>
            </a:extLst>
          </p:cNvPr>
          <p:cNvSpPr txBox="1"/>
          <p:nvPr/>
        </p:nvSpPr>
        <p:spPr>
          <a:xfrm>
            <a:off x="1249918" y="6470455"/>
            <a:ext cx="14478000" cy="69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Chia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6696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" grpId="0"/>
      <p:bldP spid="17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515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33: </a:t>
            </a:r>
            <a:r>
              <a:rPr lang="nl-NL" sz="28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LAO ĐỘNG TƯƠNG LAI </a:t>
            </a:r>
            <a:endParaRPr lang="en-US" sz="24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746920" y="1782783"/>
            <a:ext cx="5410200" cy="677108"/>
            <a:chOff x="1508919" y="1888664"/>
            <a:chExt cx="4819996" cy="677108"/>
          </a:xfrm>
        </p:grpSpPr>
        <p:sp>
          <p:nvSpPr>
            <p:cNvPr id="10" name="Rectangle 9"/>
            <p:cNvSpPr/>
            <p:nvPr/>
          </p:nvSpPr>
          <p:spPr>
            <a:xfrm>
              <a:off x="1508919" y="1888664"/>
              <a:ext cx="4819996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3.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Trò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chơi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phóng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800" b="1" dirty="0" err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cxnSp>
          <p:nvCxnSpPr>
            <p:cNvPr id="11" name="Straight Connector 10"/>
            <p:cNvCxnSpPr>
              <a:cxnSpLocks/>
            </p:cNvCxnSpPr>
            <p:nvPr/>
          </p:nvCxnSpPr>
          <p:spPr>
            <a:xfrm>
              <a:off x="1605346" y="2565475"/>
              <a:ext cx="424835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762318" y="2762071"/>
            <a:ext cx="148590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endParaRPr lang="en-US" sz="36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9F8094-2953-AE9F-EA69-DA80A4F66805}"/>
              </a:ext>
            </a:extLst>
          </p:cNvPr>
          <p:cNvSpPr txBox="1"/>
          <p:nvPr/>
        </p:nvSpPr>
        <p:spPr>
          <a:xfrm>
            <a:off x="701351" y="3437394"/>
            <a:ext cx="14859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450" algn="just"/>
            <a:r>
              <a:rPr lang="nl-NL" sz="36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 hiểu thông tin về một người giỏi nghề mà em yêu thích. </a:t>
            </a:r>
            <a:endParaRPr lang="en-US" sz="5400" b="1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92EEFE-B336-8003-2512-592A76344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919" y="4213376"/>
            <a:ext cx="12877800" cy="4473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17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951996" cy="994830"/>
            <a:chOff x="5063633" y="164812"/>
            <a:chExt cx="5851567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851567" cy="994830"/>
              <a:chOff x="5063633" y="164812"/>
              <a:chExt cx="5851567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492189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HOẠT ĐỘNG TRẢI NGHIỆM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1585119" y="1219200"/>
            <a:ext cx="128016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CHỌN NHÂN VẬT EM THÍCH NHẤT </a:t>
            </a:r>
          </a:p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TRONG PHIM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3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3712195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5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3743019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7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3773841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9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6345671"/>
            <a:ext cx="2151234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3741702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3711220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63151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63456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63456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63151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051719" y="2337036"/>
            <a:ext cx="14859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 hãy chọn một nhân vật em thích nhất và giải thích nhân vật em chọn có nét riêng gì? </a:t>
            </a:r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10337</TotalTime>
  <Words>392</Words>
  <Application>Microsoft Office PowerPoint</Application>
  <PresentationFormat>Custom</PresentationFormat>
  <Paragraphs>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Times New Roman</vt:lpstr>
      <vt:lpstr>VNI-Avo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Trinh Manh Hieu 202418456</cp:lastModifiedBy>
  <cp:revision>1154</cp:revision>
  <dcterms:created xsi:type="dcterms:W3CDTF">2008-09-09T22:52:10Z</dcterms:created>
  <dcterms:modified xsi:type="dcterms:W3CDTF">2025-04-21T15:23:43Z</dcterms:modified>
</cp:coreProperties>
</file>