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8"/>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342" r:id="rId24"/>
    <p:sldId id="340" r:id="rId25"/>
    <p:sldId id="40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8" d="100"/>
          <a:sy n="68" d="100"/>
        </p:scale>
        <p:origin x="85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22/04/2025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2025/4/22</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22/04/2025</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22/04/2025</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22/04/2025</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22/04/2025</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22/04/2025</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22/04/2025</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22/04/2025</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2025/4/22</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22/04/2025</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22/04/2025</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22/04/2025</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22/04/2025</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22/04/2025</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22/04/2025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22/04/2025</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22/04/2025</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22/04/2025</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22/04/2025</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22/04/2025</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22/04/2025</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22/04/2025</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22/04/2025</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22/04/2025</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2025/4/22</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17" Type="http://schemas.openxmlformats.org/officeDocument/2006/relationships/image" Target="../media/image6.jp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67.png"/><Relationship Id="rId12" Type="http://schemas.microsoft.com/office/2007/relationships/hdphoto" Target="../media/hdphoto9.wdp"/><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6.jp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sv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62.png"/><Relationship Id="rId4" Type="http://schemas.microsoft.com/office/2007/relationships/hdphoto" Target="../media/hdphoto10.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0.png"/><Relationship Id="rId5" Type="http://schemas.microsoft.com/office/2007/relationships/hdphoto" Target="../media/hdphoto13.wdp"/><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svg"/><Relationship Id="rId12"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30.png"/><Relationship Id="rId11" Type="http://schemas.microsoft.com/office/2007/relationships/hdphoto" Target="../media/hdphoto2.wdp"/><Relationship Id="rId5" Type="http://schemas.openxmlformats.org/officeDocument/2006/relationships/image" Target="../media/image29.emf"/><Relationship Id="rId10" Type="http://schemas.openxmlformats.org/officeDocument/2006/relationships/image" Target="../media/image12.png"/><Relationship Id="rId4" Type="http://schemas.openxmlformats.org/officeDocument/2006/relationships/image" Target="../media/image28.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684467" y="1670160"/>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pic>
        <p:nvPicPr>
          <p:cNvPr id="5" name="Picture 4">
            <a:extLst>
              <a:ext uri="{FF2B5EF4-FFF2-40B4-BE49-F238E27FC236}">
                <a16:creationId xmlns:a16="http://schemas.microsoft.com/office/drawing/2014/main" id="{DAACD2E0-183C-47BF-9F0E-12CFD98A283E}"/>
              </a:ext>
            </a:extLst>
          </p:cNvPr>
          <p:cNvPicPr>
            <a:picLocks noChangeAspect="1"/>
          </p:cNvPicPr>
          <p:nvPr/>
        </p:nvPicPr>
        <p:blipFill>
          <a:blip r:embed="rId15"/>
          <a:stretch>
            <a:fillRect/>
          </a:stretch>
        </p:blipFill>
        <p:spPr>
          <a:xfrm>
            <a:off x="4717798" y="1385274"/>
            <a:ext cx="2889754" cy="963251"/>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6"/>
          <a:stretch>
            <a:fillRect/>
          </a:stretch>
        </p:blipFill>
        <p:spPr>
          <a:xfrm>
            <a:off x="2303572" y="2166711"/>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DA13ECD-A112-4730-9EED-3D3A91E4463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
        <p:nvSpPr>
          <p:cNvPr id="4" name="Text Box 3">
            <a:extLst>
              <a:ext uri="{FF2B5EF4-FFF2-40B4-BE49-F238E27FC236}">
                <a16:creationId xmlns:a16="http://schemas.microsoft.com/office/drawing/2014/main" id="{1A3E8785-6FE4-C9E9-E95B-8F2E6EF9BBEB}"/>
              </a:ext>
            </a:extLst>
          </p:cNvPr>
          <p:cNvSpPr txBox="1">
            <a:spLocks noChangeArrowheads="1"/>
          </p:cNvSpPr>
          <p:nvPr/>
        </p:nvSpPr>
        <p:spPr bwMode="auto">
          <a:xfrm>
            <a:off x="789746" y="217687"/>
            <a:ext cx="10402956"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4886" fontAlgn="base">
              <a:spcBef>
                <a:spcPct val="50000"/>
              </a:spcBef>
              <a:spcAft>
                <a:spcPct val="0"/>
              </a:spcAft>
            </a:pPr>
            <a:r>
              <a:rPr lang="en-US" altLang="en-US" sz="2622" b="1" dirty="0">
                <a:solidFill>
                  <a:srgbClr val="FF0066"/>
                </a:solidFill>
                <a:latin typeface="Times New Roman" pitchFamily="18" charset="0"/>
              </a:rPr>
              <a:t>TRƯỜNG TIỂU HỌC</a:t>
            </a:r>
            <a:r>
              <a:rPr lang="vi-VN" altLang="en-US" sz="2622" b="1" dirty="0">
                <a:solidFill>
                  <a:srgbClr val="FF0066"/>
                </a:solidFill>
                <a:latin typeface="Times New Roman" pitchFamily="18" charset="0"/>
              </a:rPr>
              <a:t> </a:t>
            </a:r>
            <a:r>
              <a:rPr lang="en-US" altLang="en-US" sz="2622" b="1" dirty="0">
                <a:solidFill>
                  <a:srgbClr val="FF0066"/>
                </a:solidFill>
                <a:latin typeface="Times New Roman" pitchFamily="18" charset="0"/>
              </a:rPr>
              <a:t>LÊ HỒNG PHONG – KIẾN AN – HẢI PHÒNG</a:t>
            </a:r>
          </a:p>
        </p:txBody>
      </p:sp>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640</Words>
  <Application>Microsoft Office PowerPoint</Application>
  <PresentationFormat>Widescreen</PresentationFormat>
  <Paragraphs>55</Paragraphs>
  <Slides>22</Slides>
  <Notes>17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等线</vt:lpstr>
      <vt:lpstr>微软雅黑</vt:lpstr>
      <vt:lpstr>Arial</vt:lpstr>
      <vt:lpstr>Calibri</vt:lpstr>
      <vt:lpstr>Calibri Light</vt:lpstr>
      <vt:lpstr>Tahoma</vt:lpstr>
      <vt:lpstr>Times New Roman</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Trinh Manh Hieu 202418456</cp:lastModifiedBy>
  <cp:revision>33</cp:revision>
  <dcterms:created xsi:type="dcterms:W3CDTF">2022-11-15T09:29:48Z</dcterms:created>
  <dcterms:modified xsi:type="dcterms:W3CDTF">2025-04-22T14:45:31Z</dcterms:modified>
</cp:coreProperties>
</file>