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22/04/2025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95E04B3-F569-4A16-B9EB-9EE2DBBA54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6.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1362127" y="4585648"/>
            <a:ext cx="9462051" cy="2272352"/>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1603514" y="4895397"/>
            <a:ext cx="9220664"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092958" y="1558685"/>
            <a:ext cx="3273836" cy="1182727"/>
          </a:xfrm>
          <a:prstGeom prst="rect">
            <a:avLst/>
          </a:prstGeom>
        </p:spPr>
      </p:pic>
      <p:sp>
        <p:nvSpPr>
          <p:cNvPr id="2" name="Rectangle 1">
            <a:extLst>
              <a:ext uri="{FF2B5EF4-FFF2-40B4-BE49-F238E27FC236}">
                <a16:creationId xmlns:a16="http://schemas.microsoft.com/office/drawing/2014/main" id="{3E244C47-BE8B-900A-10F4-B7F2EDF2D4C9}"/>
              </a:ext>
            </a:extLst>
          </p:cNvPr>
          <p:cNvSpPr/>
          <p:nvPr/>
        </p:nvSpPr>
        <p:spPr>
          <a:xfrm>
            <a:off x="543339" y="307515"/>
            <a:ext cx="109728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TRƯỜNG TIỂU HỌC LÊ HỒNG PHONG – KIẾN AN – HẢI PHÒNG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411</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等线</vt:lpstr>
      <vt:lpstr>等线 Light</vt:lpstr>
      <vt:lpstr>微软雅黑</vt:lpstr>
      <vt:lpstr>Arial</vt:lpstr>
      <vt:lpstr>Calibri</vt:lpstr>
      <vt:lpstr>Georgia</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Trinh Manh Hieu 202418456</cp:lastModifiedBy>
  <cp:revision>36</cp:revision>
  <dcterms:created xsi:type="dcterms:W3CDTF">2022-10-04T12:04:18Z</dcterms:created>
  <dcterms:modified xsi:type="dcterms:W3CDTF">2025-04-22T14:43:36Z</dcterms:modified>
</cp:coreProperties>
</file>