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7" r:id="rId2"/>
    <p:sldId id="324" r:id="rId3"/>
    <p:sldId id="317" r:id="rId4"/>
    <p:sldId id="267" r:id="rId5"/>
    <p:sldId id="278" r:id="rId6"/>
    <p:sldId id="301" r:id="rId7"/>
    <p:sldId id="302" r:id="rId8"/>
    <p:sldId id="280" r:id="rId9"/>
    <p:sldId id="303" r:id="rId10"/>
    <p:sldId id="305" r:id="rId11"/>
    <p:sldId id="307" r:id="rId12"/>
    <p:sldId id="313" r:id="rId13"/>
    <p:sldId id="320" r:id="rId14"/>
    <p:sldId id="314" r:id="rId15"/>
    <p:sldId id="322" r:id="rId16"/>
    <p:sldId id="281" r:id="rId17"/>
    <p:sldId id="32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C3"/>
    <a:srgbClr val="F8E9E8"/>
    <a:srgbClr val="EDCCC9"/>
    <a:srgbClr val="0000FF"/>
    <a:srgbClr val="F6E3E2"/>
    <a:srgbClr val="C45850"/>
    <a:srgbClr val="C15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6CA01-1094-4F8F-8F60-69264FB975E4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75734-D3B4-4E04-BF68-615440AC4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pPr/>
              <a:t>22/04/2025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03D1A5-5450-627B-6D2B-4851C48E0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6" y="4803227"/>
            <a:ext cx="3033873" cy="2146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37D49-5789-67BC-113B-6C830BFBB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30" y="4950372"/>
            <a:ext cx="3200287" cy="1998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789B20-1490-064E-ADAB-8580EDBB2545}"/>
              </a:ext>
            </a:extLst>
          </p:cNvPr>
          <p:cNvSpPr txBox="1"/>
          <p:nvPr/>
        </p:nvSpPr>
        <p:spPr>
          <a:xfrm>
            <a:off x="1138411" y="2120949"/>
            <a:ext cx="101802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324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THEO CHỦ ĐỀ: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 LÀ TỔ ẤM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269BC-1DA0-38C7-4F12-B4DD7B3FC266}"/>
              </a:ext>
            </a:extLst>
          </p:cNvPr>
          <p:cNvSpPr txBox="1"/>
          <p:nvPr/>
        </p:nvSpPr>
        <p:spPr>
          <a:xfrm>
            <a:off x="1138410" y="146376"/>
            <a:ext cx="1018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21632895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0F65838D-6D08-9963-6385-ACB882B2630D}"/>
              </a:ext>
            </a:extLst>
          </p:cNvPr>
          <p:cNvSpPr/>
          <p:nvPr/>
        </p:nvSpPr>
        <p:spPr>
          <a:xfrm>
            <a:off x="185934" y="365125"/>
            <a:ext cx="6635282" cy="466413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18CD5-E9E7-0771-33F1-890977E9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90" y="5372657"/>
            <a:ext cx="1322039" cy="1755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C95CC-A464-C644-CDC3-098EAD903C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0147" y="365125"/>
            <a:ext cx="1009173" cy="935657"/>
          </a:xfrm>
          <a:prstGeom prst="rect">
            <a:avLst/>
          </a:prstGeom>
        </p:spPr>
      </p:pic>
      <p:sp>
        <p:nvSpPr>
          <p:cNvPr id="10" name="Star: 4 Points 9">
            <a:extLst>
              <a:ext uri="{FF2B5EF4-FFF2-40B4-BE49-F238E27FC236}">
                <a16:creationId xmlns:a16="http://schemas.microsoft.com/office/drawing/2014/main" id="{F87F778D-9B2B-22D8-8B5E-8F5845327165}"/>
              </a:ext>
            </a:extLst>
          </p:cNvPr>
          <p:cNvSpPr/>
          <p:nvPr/>
        </p:nvSpPr>
        <p:spPr>
          <a:xfrm>
            <a:off x="5885793" y="5475890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3EDCEE48-5BEA-6C4B-62FD-13315862B629}"/>
              </a:ext>
            </a:extLst>
          </p:cNvPr>
          <p:cNvSpPr/>
          <p:nvPr/>
        </p:nvSpPr>
        <p:spPr>
          <a:xfrm>
            <a:off x="-24275" y="3362586"/>
            <a:ext cx="781020" cy="904614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71A6B91F-BE1E-CB57-4C46-9925CFD091FD}"/>
              </a:ext>
            </a:extLst>
          </p:cNvPr>
          <p:cNvSpPr/>
          <p:nvPr/>
        </p:nvSpPr>
        <p:spPr>
          <a:xfrm>
            <a:off x="5557116" y="1139276"/>
            <a:ext cx="917256" cy="899731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660B91B8-EF2E-B40C-8481-1F084A720380}"/>
              </a:ext>
            </a:extLst>
          </p:cNvPr>
          <p:cNvSpPr/>
          <p:nvPr/>
        </p:nvSpPr>
        <p:spPr>
          <a:xfrm>
            <a:off x="1397877" y="441434"/>
            <a:ext cx="740978" cy="730357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17026B4-30F1-41FF-F83F-6D5A598F77BC}"/>
              </a:ext>
            </a:extLst>
          </p:cNvPr>
          <p:cNvGrpSpPr/>
          <p:nvPr/>
        </p:nvGrpSpPr>
        <p:grpSpPr>
          <a:xfrm>
            <a:off x="4188375" y="3218628"/>
            <a:ext cx="4066624" cy="3873062"/>
            <a:chOff x="4188375" y="3218628"/>
            <a:chExt cx="4066624" cy="38730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2868DB-6139-6B97-63F3-8107AB431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75" y="3218628"/>
              <a:ext cx="4066624" cy="387306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4310BC-45D7-82DC-4E48-EC0AA4CFCC78}"/>
                </a:ext>
              </a:extLst>
            </p:cNvPr>
            <p:cNvSpPr/>
            <p:nvPr/>
          </p:nvSpPr>
          <p:spPr>
            <a:xfrm>
              <a:off x="4201076" y="3441698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B8C6D3-8A37-F2A8-9BBF-916C51C56D0E}"/>
              </a:ext>
            </a:extLst>
          </p:cNvPr>
          <p:cNvGrpSpPr/>
          <p:nvPr/>
        </p:nvGrpSpPr>
        <p:grpSpPr>
          <a:xfrm>
            <a:off x="-12700" y="0"/>
            <a:ext cx="4201075" cy="3429000"/>
            <a:chOff x="-12700" y="0"/>
            <a:chExt cx="4201075" cy="3429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D7AF88-77E6-B1DC-6EDC-262321CFD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188374" cy="342900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A35694-B09F-230C-187B-480A38A36F78}"/>
                </a:ext>
              </a:extLst>
            </p:cNvPr>
            <p:cNvSpPr/>
            <p:nvPr/>
          </p:nvSpPr>
          <p:spPr>
            <a:xfrm>
              <a:off x="-12700" y="1270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10486B-ED58-BF0E-CB3A-7E259B27964F}"/>
              </a:ext>
            </a:extLst>
          </p:cNvPr>
          <p:cNvGrpSpPr/>
          <p:nvPr/>
        </p:nvGrpSpPr>
        <p:grpSpPr>
          <a:xfrm>
            <a:off x="4188374" y="-3"/>
            <a:ext cx="4066625" cy="3429001"/>
            <a:chOff x="4188374" y="-3"/>
            <a:chExt cx="4066625" cy="3429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A7A8E7-6AA0-248D-4464-78BE4EEB8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74" y="-1"/>
              <a:ext cx="4066625" cy="342899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839DAA3-B402-3727-D8B4-FCF69F1A4F37}"/>
                </a:ext>
              </a:extLst>
            </p:cNvPr>
            <p:cNvSpPr/>
            <p:nvPr/>
          </p:nvSpPr>
          <p:spPr>
            <a:xfrm>
              <a:off x="4201076" y="-3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CAE907-D537-D2A8-1DCD-2B1BDBCF6BD6}"/>
              </a:ext>
            </a:extLst>
          </p:cNvPr>
          <p:cNvGrpSpPr/>
          <p:nvPr/>
        </p:nvGrpSpPr>
        <p:grpSpPr>
          <a:xfrm>
            <a:off x="8255000" y="0"/>
            <a:ext cx="3937000" cy="3428998"/>
            <a:chOff x="8255000" y="0"/>
            <a:chExt cx="3937000" cy="34289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B0AD72-03A1-98A9-B544-024D37E29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000" y="0"/>
              <a:ext cx="3937000" cy="3428998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1CD08B2-13E5-E8A4-B783-705FF251CF94}"/>
                </a:ext>
              </a:extLst>
            </p:cNvPr>
            <p:cNvSpPr/>
            <p:nvPr/>
          </p:nvSpPr>
          <p:spPr>
            <a:xfrm>
              <a:off x="8293100" y="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87A48-09F7-E69E-FC02-45CB454DF799}"/>
              </a:ext>
            </a:extLst>
          </p:cNvPr>
          <p:cNvGrpSpPr/>
          <p:nvPr/>
        </p:nvGrpSpPr>
        <p:grpSpPr>
          <a:xfrm>
            <a:off x="-12700" y="3429000"/>
            <a:ext cx="4201074" cy="3428999"/>
            <a:chOff x="-12700" y="3429000"/>
            <a:chExt cx="4201074" cy="3428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23C8E2-CD0D-137A-24D6-78CB9F61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4188374" cy="3428999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54E4763-2B35-BC60-E754-46CF97911E8B}"/>
                </a:ext>
              </a:extLst>
            </p:cNvPr>
            <p:cNvSpPr/>
            <p:nvPr/>
          </p:nvSpPr>
          <p:spPr>
            <a:xfrm>
              <a:off x="-12700" y="347980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364B3F-7003-8BB8-0724-B860085E032B}"/>
              </a:ext>
            </a:extLst>
          </p:cNvPr>
          <p:cNvGrpSpPr/>
          <p:nvPr/>
        </p:nvGrpSpPr>
        <p:grpSpPr>
          <a:xfrm>
            <a:off x="8254999" y="3428998"/>
            <a:ext cx="3937001" cy="3428998"/>
            <a:chOff x="8254999" y="3428998"/>
            <a:chExt cx="3937001" cy="342899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2798D25-18E8-2C38-98FD-CF1665622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4999" y="3428998"/>
              <a:ext cx="3937001" cy="3428998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C23C1D-48CB-F40C-23BA-606C47CF565E}"/>
                </a:ext>
              </a:extLst>
            </p:cNvPr>
            <p:cNvSpPr/>
            <p:nvPr/>
          </p:nvSpPr>
          <p:spPr>
            <a:xfrm>
              <a:off x="8293100" y="3428998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8DBAB-9A3B-E1F7-1B07-B6549B61635B}"/>
              </a:ext>
            </a:extLst>
          </p:cNvPr>
          <p:cNvGrpSpPr/>
          <p:nvPr/>
        </p:nvGrpSpPr>
        <p:grpSpPr>
          <a:xfrm>
            <a:off x="1688546" y="0"/>
            <a:ext cx="8578575" cy="6858000"/>
            <a:chOff x="-12700" y="0"/>
            <a:chExt cx="4201075" cy="3429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D7AF88-77E6-B1DC-6EDC-262321CFD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188374" cy="342900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A35694-B09F-230C-187B-480A38A36F78}"/>
                </a:ext>
              </a:extLst>
            </p:cNvPr>
            <p:cNvSpPr/>
            <p:nvPr/>
          </p:nvSpPr>
          <p:spPr>
            <a:xfrm>
              <a:off x="-12700" y="1270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6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480A1A-40C4-D896-6DAF-A0AA95EEC99A}"/>
              </a:ext>
            </a:extLst>
          </p:cNvPr>
          <p:cNvGrpSpPr/>
          <p:nvPr/>
        </p:nvGrpSpPr>
        <p:grpSpPr>
          <a:xfrm>
            <a:off x="1192696" y="-407505"/>
            <a:ext cx="9531626" cy="7802217"/>
            <a:chOff x="4188375" y="3218628"/>
            <a:chExt cx="4066624" cy="38730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2868DB-6139-6B97-63F3-8107AB431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75" y="3218628"/>
              <a:ext cx="4066624" cy="387306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4310BC-45D7-82DC-4E48-EC0AA4CFCC78}"/>
                </a:ext>
              </a:extLst>
            </p:cNvPr>
            <p:cNvSpPr/>
            <p:nvPr/>
          </p:nvSpPr>
          <p:spPr>
            <a:xfrm>
              <a:off x="4201076" y="3441698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05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210486B-ED58-BF0E-CB3A-7E259B27964F}"/>
              </a:ext>
            </a:extLst>
          </p:cNvPr>
          <p:cNvGrpSpPr/>
          <p:nvPr/>
        </p:nvGrpSpPr>
        <p:grpSpPr>
          <a:xfrm>
            <a:off x="1321904" y="-3"/>
            <a:ext cx="9213574" cy="6858003"/>
            <a:chOff x="4188374" y="-3"/>
            <a:chExt cx="4066625" cy="3429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A7A8E7-6AA0-248D-4464-78BE4EEB8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74" y="-1"/>
              <a:ext cx="4066625" cy="342899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839DAA3-B402-3727-D8B4-FCF69F1A4F37}"/>
                </a:ext>
              </a:extLst>
            </p:cNvPr>
            <p:cNvSpPr/>
            <p:nvPr/>
          </p:nvSpPr>
          <p:spPr>
            <a:xfrm>
              <a:off x="4201076" y="-3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45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087A48-09F7-E69E-FC02-45CB454DF799}"/>
              </a:ext>
            </a:extLst>
          </p:cNvPr>
          <p:cNvGrpSpPr/>
          <p:nvPr/>
        </p:nvGrpSpPr>
        <p:grpSpPr>
          <a:xfrm>
            <a:off x="1577560" y="1"/>
            <a:ext cx="9107005" cy="6858000"/>
            <a:chOff x="-12700" y="3429000"/>
            <a:chExt cx="4201074" cy="3428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23C8E2-CD0D-137A-24D6-78CB9F61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4188374" cy="3428999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54E4763-2B35-BC60-E754-46CF97911E8B}"/>
                </a:ext>
              </a:extLst>
            </p:cNvPr>
            <p:cNvSpPr/>
            <p:nvPr/>
          </p:nvSpPr>
          <p:spPr>
            <a:xfrm>
              <a:off x="-12700" y="347980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36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024C7C42-BB1E-3E00-A091-F169FB54DBA9}"/>
              </a:ext>
            </a:extLst>
          </p:cNvPr>
          <p:cNvSpPr/>
          <p:nvPr/>
        </p:nvSpPr>
        <p:spPr>
          <a:xfrm>
            <a:off x="1681654" y="1177159"/>
            <a:ext cx="7891386" cy="318692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555845" y="2172337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24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7219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06"/>
            <a:ext cx="12192000" cy="6858000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BF6029D-884A-FF21-51B8-4C537A3D8A51}"/>
              </a:ext>
            </a:extLst>
          </p:cNvPr>
          <p:cNvSpPr/>
          <p:nvPr/>
        </p:nvSpPr>
        <p:spPr>
          <a:xfrm>
            <a:off x="665160" y="3754251"/>
            <a:ext cx="5864773" cy="2223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E30AC8-3DD3-B4A6-C7F3-543E7F7BCE6E}"/>
              </a:ext>
            </a:extLst>
          </p:cNvPr>
          <p:cNvSpPr/>
          <p:nvPr/>
        </p:nvSpPr>
        <p:spPr>
          <a:xfrm>
            <a:off x="620109" y="1517255"/>
            <a:ext cx="5864773" cy="2223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5DCC7F-1A3D-50F0-AC1C-5F026B791677}"/>
              </a:ext>
            </a:extLst>
          </p:cNvPr>
          <p:cNvSpPr/>
          <p:nvPr/>
        </p:nvSpPr>
        <p:spPr>
          <a:xfrm>
            <a:off x="3339547" y="-131835"/>
            <a:ext cx="5764695" cy="14178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4C690E-225C-9CAB-14EF-7EFE6D2B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1" y="-97572"/>
            <a:ext cx="2178099" cy="1769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78410B-4D47-DFFF-3998-A67A3A80D7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0374" y="5839815"/>
            <a:ext cx="1009173" cy="935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4D3819-0B7A-D7B7-BF32-F1891F312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915" y="-69286"/>
            <a:ext cx="1322039" cy="1755218"/>
          </a:xfrm>
          <a:prstGeom prst="rect">
            <a:avLst/>
          </a:prstGeom>
        </p:spPr>
      </p:pic>
      <p:sp>
        <p:nvSpPr>
          <p:cNvPr id="14" name="Star: 4 Points 13">
            <a:extLst>
              <a:ext uri="{FF2B5EF4-FFF2-40B4-BE49-F238E27FC236}">
                <a16:creationId xmlns:a16="http://schemas.microsoft.com/office/drawing/2014/main" id="{16440D69-3D64-FFD8-5A95-8D9413E99E28}"/>
              </a:ext>
            </a:extLst>
          </p:cNvPr>
          <p:cNvSpPr/>
          <p:nvPr/>
        </p:nvSpPr>
        <p:spPr>
          <a:xfrm>
            <a:off x="0" y="3484563"/>
            <a:ext cx="838200" cy="942821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ar: 4 Points 14">
            <a:extLst>
              <a:ext uri="{FF2B5EF4-FFF2-40B4-BE49-F238E27FC236}">
                <a16:creationId xmlns:a16="http://schemas.microsoft.com/office/drawing/2014/main" id="{36D504CC-597C-3D4F-01F9-24B2E3C34529}"/>
              </a:ext>
            </a:extLst>
          </p:cNvPr>
          <p:cNvSpPr/>
          <p:nvPr/>
        </p:nvSpPr>
        <p:spPr>
          <a:xfrm>
            <a:off x="4572000" y="1129311"/>
            <a:ext cx="605458" cy="453058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2DEFD0-959B-8060-CCDE-C19A5404C1AB}"/>
              </a:ext>
            </a:extLst>
          </p:cNvPr>
          <p:cNvSpPr/>
          <p:nvPr/>
        </p:nvSpPr>
        <p:spPr>
          <a:xfrm>
            <a:off x="786044" y="1693495"/>
            <a:ext cx="5532902" cy="1769074"/>
          </a:xfrm>
          <a:prstGeom prst="roundRect">
            <a:avLst>
              <a:gd name="adj" fmla="val 20612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29A075-1B68-6E27-6C7D-FACEF8E512FA}"/>
              </a:ext>
            </a:extLst>
          </p:cNvPr>
          <p:cNvSpPr/>
          <p:nvPr/>
        </p:nvSpPr>
        <p:spPr>
          <a:xfrm>
            <a:off x="943300" y="3506558"/>
            <a:ext cx="5324201" cy="1769073"/>
          </a:xfrm>
          <a:prstGeom prst="roundRect">
            <a:avLst>
              <a:gd name="adj" fmla="val 20612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279C52AE-3D7F-6F00-9632-ECA0EE331424}"/>
              </a:ext>
            </a:extLst>
          </p:cNvPr>
          <p:cNvSpPr/>
          <p:nvPr/>
        </p:nvSpPr>
        <p:spPr>
          <a:xfrm>
            <a:off x="6294954" y="1617486"/>
            <a:ext cx="957184" cy="1104693"/>
          </a:xfrm>
          <a:prstGeom prst="star4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6E8B08F5-A849-3894-D260-8898076F8423}"/>
              </a:ext>
            </a:extLst>
          </p:cNvPr>
          <p:cNvSpPr/>
          <p:nvPr/>
        </p:nvSpPr>
        <p:spPr>
          <a:xfrm>
            <a:off x="7077802" y="315412"/>
            <a:ext cx="1150483" cy="618940"/>
          </a:xfrm>
          <a:prstGeom prst="star4">
            <a:avLst>
              <a:gd name="adj" fmla="val 15677"/>
            </a:avLst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313893CE-D092-6379-AE9B-1D207934A4FE}"/>
              </a:ext>
            </a:extLst>
          </p:cNvPr>
          <p:cNvSpPr/>
          <p:nvPr/>
        </p:nvSpPr>
        <p:spPr>
          <a:xfrm>
            <a:off x="2824501" y="210206"/>
            <a:ext cx="605458" cy="453058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97966B7-EDAC-E27F-0810-4C3D3DD8B34B}"/>
              </a:ext>
            </a:extLst>
          </p:cNvPr>
          <p:cNvSpPr/>
          <p:nvPr/>
        </p:nvSpPr>
        <p:spPr>
          <a:xfrm>
            <a:off x="3065517" y="2975741"/>
            <a:ext cx="5245100" cy="1701800"/>
          </a:xfrm>
          <a:prstGeom prst="ellipse">
            <a:avLst/>
          </a:prstGeom>
          <a:solidFill>
            <a:srgbClr val="EDCC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3D1A5-5450-627B-6D2B-4851C48E0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6" y="4803227"/>
            <a:ext cx="3033873" cy="2146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37D49-5789-67BC-113B-6C830BFB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30" y="4950372"/>
            <a:ext cx="3200287" cy="19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62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129D1F-0ECA-0307-718A-2A2265CB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1857704"/>
            <a:ext cx="3467100" cy="396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F7823D-AC8E-48CE-1B91-265239264391}"/>
              </a:ext>
            </a:extLst>
          </p:cNvPr>
          <p:cNvSpPr/>
          <p:nvPr/>
        </p:nvSpPr>
        <p:spPr>
          <a:xfrm>
            <a:off x="3678621" y="325821"/>
            <a:ext cx="4025462" cy="662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5411E-4A3B-781E-B260-EE0B540A1DF8}"/>
              </a:ext>
            </a:extLst>
          </p:cNvPr>
          <p:cNvSpPr txBox="1"/>
          <p:nvPr/>
        </p:nvSpPr>
        <p:spPr>
          <a:xfrm>
            <a:off x="422030" y="1011355"/>
            <a:ext cx="11494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0F13F-850D-F805-4437-6DB546CE6EED}"/>
              </a:ext>
            </a:extLst>
          </p:cNvPr>
          <p:cNvSpPr/>
          <p:nvPr/>
        </p:nvSpPr>
        <p:spPr>
          <a:xfrm>
            <a:off x="4046483" y="2308706"/>
            <a:ext cx="1697419" cy="48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ẤM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284D3F-656C-0392-9DED-B646B6B2CC3B}"/>
              </a:ext>
            </a:extLst>
          </p:cNvPr>
          <p:cNvSpPr/>
          <p:nvPr/>
        </p:nvSpPr>
        <p:spPr>
          <a:xfrm>
            <a:off x="588586" y="3111062"/>
            <a:ext cx="2921877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ổ.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DE124C-CB59-EE03-B2CF-FEDFB78B1896}"/>
              </a:ext>
            </a:extLst>
          </p:cNvPr>
          <p:cNvSpPr/>
          <p:nvPr/>
        </p:nvSpPr>
        <p:spPr>
          <a:xfrm>
            <a:off x="3358055" y="3111062"/>
            <a:ext cx="2921877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93495-03BC-1E2D-942B-892F8805C2C6}"/>
              </a:ext>
            </a:extLst>
          </p:cNvPr>
          <p:cNvSpPr/>
          <p:nvPr/>
        </p:nvSpPr>
        <p:spPr>
          <a:xfrm>
            <a:off x="6190594" y="3111062"/>
            <a:ext cx="2921877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157C3-01CE-4EEC-1F97-970A92D84C53}"/>
              </a:ext>
            </a:extLst>
          </p:cNvPr>
          <p:cNvSpPr/>
          <p:nvPr/>
        </p:nvSpPr>
        <p:spPr>
          <a:xfrm>
            <a:off x="6710853" y="5244662"/>
            <a:ext cx="2196661" cy="48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Thuỵ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Anh)</a:t>
            </a:r>
          </a:p>
        </p:txBody>
      </p:sp>
    </p:spTree>
    <p:extLst>
      <p:ext uri="{BB962C8B-B14F-4D97-AF65-F5344CB8AC3E}">
        <p14:creationId xmlns:p14="http://schemas.microsoft.com/office/powerpoint/2010/main" val="29800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1005890" y="1088423"/>
            <a:ext cx="101802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324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THEO CHỦ ĐỀ: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 LÀ TỔ ẤM</a:t>
            </a:r>
          </a:p>
        </p:txBody>
      </p:sp>
    </p:spTree>
    <p:extLst>
      <p:ext uri="{BB962C8B-B14F-4D97-AF65-F5344CB8AC3E}">
        <p14:creationId xmlns:p14="http://schemas.microsoft.com/office/powerpoint/2010/main" val="1318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F7F0288-0858-C3DA-167F-892216DE96C8}"/>
              </a:ext>
            </a:extLst>
          </p:cNvPr>
          <p:cNvSpPr/>
          <p:nvPr/>
        </p:nvSpPr>
        <p:spPr>
          <a:xfrm>
            <a:off x="1637864" y="1788512"/>
            <a:ext cx="5156200" cy="1701800"/>
          </a:xfrm>
          <a:prstGeom prst="ellipse">
            <a:avLst/>
          </a:prstGeom>
          <a:solidFill>
            <a:srgbClr val="EDCC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CHỦ ĐỀ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E49C3-C8DF-7C6D-4A1E-79D893486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28" y="3490312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90AA1E-8583-D546-8F94-B1C5A4D2DF3C}"/>
              </a:ext>
            </a:extLst>
          </p:cNvPr>
          <p:cNvSpPr/>
          <p:nvPr/>
        </p:nvSpPr>
        <p:spPr>
          <a:xfrm>
            <a:off x="1643270" y="325138"/>
            <a:ext cx="7510668" cy="6462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63F5D7-CC0D-5F32-FB06-3BB06DBC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757" y="1023921"/>
            <a:ext cx="8826785" cy="487992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1176C3-D011-9BB9-8D69-50426FEAD3C0}"/>
              </a:ext>
            </a:extLst>
          </p:cNvPr>
          <p:cNvSpPr/>
          <p:nvPr/>
        </p:nvSpPr>
        <p:spPr>
          <a:xfrm>
            <a:off x="336331" y="1145631"/>
            <a:ext cx="5370786" cy="5307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83C811-9C9C-4363-DDB2-AB647678DDD6}"/>
              </a:ext>
            </a:extLst>
          </p:cNvPr>
          <p:cNvSpPr/>
          <p:nvPr/>
        </p:nvSpPr>
        <p:spPr>
          <a:xfrm>
            <a:off x="331081" y="1150888"/>
            <a:ext cx="5370786" cy="5307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618EC4-296E-A989-54AC-E49266EE6C76}"/>
              </a:ext>
            </a:extLst>
          </p:cNvPr>
          <p:cNvSpPr/>
          <p:nvPr/>
        </p:nvSpPr>
        <p:spPr>
          <a:xfrm>
            <a:off x="6362700" y="2108200"/>
            <a:ext cx="40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0223E-B77E-5D5B-15EC-ED5C56ADC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90" y="5350432"/>
            <a:ext cx="1322039" cy="1755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920156-7381-DFE9-76D9-9201E02BA6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7596" y="367566"/>
            <a:ext cx="1009173" cy="935657"/>
          </a:xfrm>
          <a:prstGeom prst="rect">
            <a:avLst/>
          </a:prstGeom>
        </p:spPr>
      </p:pic>
      <p:sp>
        <p:nvSpPr>
          <p:cNvPr id="5" name="Star: 4 Points 4">
            <a:extLst>
              <a:ext uri="{FF2B5EF4-FFF2-40B4-BE49-F238E27FC236}">
                <a16:creationId xmlns:a16="http://schemas.microsoft.com/office/drawing/2014/main" id="{373AF133-3A3A-5577-A867-022A2A0490FD}"/>
              </a:ext>
            </a:extLst>
          </p:cNvPr>
          <p:cNvSpPr/>
          <p:nvPr/>
        </p:nvSpPr>
        <p:spPr>
          <a:xfrm>
            <a:off x="5885793" y="5475890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549C24BD-D509-4F4B-6D38-0C59D7A018D7}"/>
              </a:ext>
            </a:extLst>
          </p:cNvPr>
          <p:cNvSpPr/>
          <p:nvPr/>
        </p:nvSpPr>
        <p:spPr>
          <a:xfrm>
            <a:off x="1574824" y="521139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8AE50A9C-1A5D-88D4-1C0A-9368EE9D1D4C}"/>
              </a:ext>
            </a:extLst>
          </p:cNvPr>
          <p:cNvSpPr/>
          <p:nvPr/>
        </p:nvSpPr>
        <p:spPr>
          <a:xfrm>
            <a:off x="6814643" y="1341821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D2887007-A847-19B4-F1C9-2E97B1D03599}"/>
              </a:ext>
            </a:extLst>
          </p:cNvPr>
          <p:cNvSpPr/>
          <p:nvPr/>
        </p:nvSpPr>
        <p:spPr>
          <a:xfrm>
            <a:off x="122621" y="3358931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6C4C3D8B-E8E9-CF8E-FDEA-43FA9E97CBF5}"/>
              </a:ext>
            </a:extLst>
          </p:cNvPr>
          <p:cNvSpPr/>
          <p:nvPr/>
        </p:nvSpPr>
        <p:spPr>
          <a:xfrm>
            <a:off x="504497" y="825061"/>
            <a:ext cx="6169572" cy="349415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8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4ECF29C-9105-7220-6C18-54A48ABF8EA2}"/>
              </a:ext>
            </a:extLst>
          </p:cNvPr>
          <p:cNvSpPr/>
          <p:nvPr/>
        </p:nvSpPr>
        <p:spPr>
          <a:xfrm>
            <a:off x="1707931" y="363769"/>
            <a:ext cx="8216900" cy="21193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24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24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 KẾT CHỦ ĐỀ</a:t>
            </a:r>
          </a:p>
        </p:txBody>
      </p:sp>
    </p:spTree>
    <p:extLst>
      <p:ext uri="{BB962C8B-B14F-4D97-AF65-F5344CB8AC3E}">
        <p14:creationId xmlns:p14="http://schemas.microsoft.com/office/powerpoint/2010/main" val="2239171206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462"/>
            <a:ext cx="12192000" cy="6842674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FC83B43-6D12-03D4-1F20-5B4419BF2276}"/>
              </a:ext>
            </a:extLst>
          </p:cNvPr>
          <p:cNvSpPr/>
          <p:nvPr/>
        </p:nvSpPr>
        <p:spPr>
          <a:xfrm>
            <a:off x="698898" y="2051810"/>
            <a:ext cx="8008923" cy="237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D01C5E-905F-C311-95EE-96C8A22FD534}"/>
              </a:ext>
            </a:extLst>
          </p:cNvPr>
          <p:cNvSpPr/>
          <p:nvPr/>
        </p:nvSpPr>
        <p:spPr>
          <a:xfrm>
            <a:off x="1072054" y="-1205281"/>
            <a:ext cx="11119946" cy="237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54570-0D78-3DAC-EF5D-6F05DA627F10}"/>
              </a:ext>
            </a:extLst>
          </p:cNvPr>
          <p:cNvSpPr/>
          <p:nvPr/>
        </p:nvSpPr>
        <p:spPr>
          <a:xfrm>
            <a:off x="546498" y="123175"/>
            <a:ext cx="8008923" cy="237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E03130-6D81-1AF9-3686-D5414E63AF59}"/>
              </a:ext>
            </a:extLst>
          </p:cNvPr>
          <p:cNvSpPr/>
          <p:nvPr/>
        </p:nvSpPr>
        <p:spPr>
          <a:xfrm>
            <a:off x="546498" y="2038323"/>
            <a:ext cx="8179612" cy="23731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Khi ở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86B4EB-6EF9-1830-341E-C4A21BFCE079}"/>
              </a:ext>
            </a:extLst>
          </p:cNvPr>
          <p:cNvSpPr/>
          <p:nvPr/>
        </p:nvSpPr>
        <p:spPr>
          <a:xfrm>
            <a:off x="709447" y="978462"/>
            <a:ext cx="8521249" cy="1438225"/>
          </a:xfrm>
          <a:prstGeom prst="roundRect">
            <a:avLst>
              <a:gd name="adj" fmla="val 20612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ình ảnh Trong Nhà Bếp Bàn ăn Bàn Véc Tơ Hồng PNG , Màu đỏ, Hình Minh Họa,  Hàng PNG và Vector với nền trong suốt để tải xuống miễn phí">
            <a:extLst>
              <a:ext uri="{FF2B5EF4-FFF2-40B4-BE49-F238E27FC236}">
                <a16:creationId xmlns:a16="http://schemas.microsoft.com/office/drawing/2014/main" id="{5D44F138-4939-EC88-6982-E523A513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7" y="4542835"/>
            <a:ext cx="2301234" cy="2218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ình ảnh Đèn Bàn Màu Xanh Bàn Học Hình Minh Họa Giá Sách Sách Dày PNG , đèn  Bàn Màu Xanh, Bàn Học, Giá Sách Minh Họa PNG và Vector với nền">
            <a:extLst>
              <a:ext uri="{FF2B5EF4-FFF2-40B4-BE49-F238E27FC236}">
                <a16:creationId xmlns:a16="http://schemas.microsoft.com/office/drawing/2014/main" id="{838104C0-129D-EF8B-0486-3BC270E7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28" y="4542834"/>
            <a:ext cx="2386509" cy="2218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ẫu nội thất phòng khách living room vector 4055 ~ MrPixelVn - Chia sẻ Đồ  họa vector pixel miễn phí">
            <a:extLst>
              <a:ext uri="{FF2B5EF4-FFF2-40B4-BE49-F238E27FC236}">
                <a16:creationId xmlns:a16="http://schemas.microsoft.com/office/drawing/2014/main" id="{A213B65D-7571-596C-F334-C7310071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78" y="4555548"/>
            <a:ext cx="2306130" cy="21311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BAF00-4218-9E4A-5760-348CFA36B0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2" y="2209412"/>
            <a:ext cx="1009173" cy="935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882A6C-A65C-30D8-1F5B-B4BBBBFCA8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9961" y="5264612"/>
            <a:ext cx="1322039" cy="1755218"/>
          </a:xfrm>
          <a:prstGeom prst="rect">
            <a:avLst/>
          </a:prstGeom>
        </p:spPr>
      </p:pic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40974542-3881-3DBD-22C0-893EB08F29CC}"/>
              </a:ext>
            </a:extLst>
          </p:cNvPr>
          <p:cNvSpPr/>
          <p:nvPr/>
        </p:nvSpPr>
        <p:spPr>
          <a:xfrm>
            <a:off x="11254015" y="95019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90C1F0-679A-D246-CC49-FD3166369B10}"/>
              </a:ext>
            </a:extLst>
          </p:cNvPr>
          <p:cNvSpPr/>
          <p:nvPr/>
        </p:nvSpPr>
        <p:spPr>
          <a:xfrm>
            <a:off x="494025" y="393"/>
            <a:ext cx="11119945" cy="907988"/>
          </a:xfrm>
          <a:prstGeom prst="roundRect">
            <a:avLst>
              <a:gd name="adj" fmla="val 20612"/>
            </a:avLst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351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Trinh Manh Hieu 202418456</cp:lastModifiedBy>
  <cp:revision>178</cp:revision>
  <dcterms:created xsi:type="dcterms:W3CDTF">2022-03-29T00:44:11Z</dcterms:created>
  <dcterms:modified xsi:type="dcterms:W3CDTF">2025-04-22T14:41:05Z</dcterms:modified>
</cp:coreProperties>
</file>