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73" r:id="rId3"/>
    <p:sldId id="274" r:id="rId4"/>
    <p:sldId id="268" r:id="rId5"/>
    <p:sldId id="272" r:id="rId6"/>
    <p:sldId id="275" r:id="rId7"/>
    <p:sldId id="266" r:id="rId8"/>
    <p:sldId id="291" r:id="rId9"/>
    <p:sldId id="280" r:id="rId10"/>
    <p:sldId id="276" r:id="rId11"/>
    <p:sldId id="292" r:id="rId12"/>
    <p:sldId id="293" r:id="rId13"/>
    <p:sldId id="267" r:id="rId14"/>
    <p:sldId id="271" r:id="rId15"/>
    <p:sldId id="281" r:id="rId16"/>
    <p:sldId id="263" r:id="rId17"/>
    <p:sldId id="278" r:id="rId18"/>
    <p:sldId id="269" r:id="rId19"/>
    <p:sldId id="279" r:id="rId20"/>
    <p:sldId id="283" r:id="rId21"/>
    <p:sldId id="277" r:id="rId22"/>
    <p:sldId id="284" r:id="rId23"/>
    <p:sldId id="282" r:id="rId24"/>
    <p:sldId id="285" r:id="rId25"/>
    <p:sldId id="286" r:id="rId26"/>
    <p:sldId id="258" r:id="rId27"/>
    <p:sldId id="289" r:id="rId28"/>
    <p:sldId id="288" r:id="rId29"/>
    <p:sldId id="26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912F-9C61-6A56-1897-6CC8AAE70E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46FFF6-D927-1DDE-906D-F3D5C24F88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B7BEAF-4CE2-2A08-49DC-FA6FC640E81A}"/>
              </a:ext>
            </a:extLst>
          </p:cNvPr>
          <p:cNvSpPr>
            <a:spLocks noGrp="1"/>
          </p:cNvSpPr>
          <p:nvPr>
            <p:ph type="dt" sz="half" idx="10"/>
          </p:nvPr>
        </p:nvSpPr>
        <p:spPr/>
        <p:txBody>
          <a:bodyPr/>
          <a:lstStyle/>
          <a:p>
            <a:fld id="{0408F42F-8065-483E-B19F-2C803B06DA6B}" type="datetimeFigureOut">
              <a:rPr lang="en-US" smtClean="0"/>
              <a:t>22/04/2025</a:t>
            </a:fld>
            <a:endParaRPr lang="en-US"/>
          </a:p>
        </p:txBody>
      </p:sp>
      <p:sp>
        <p:nvSpPr>
          <p:cNvPr id="5" name="Footer Placeholder 4">
            <a:extLst>
              <a:ext uri="{FF2B5EF4-FFF2-40B4-BE49-F238E27FC236}">
                <a16:creationId xmlns:a16="http://schemas.microsoft.com/office/drawing/2014/main" id="{161E5D26-427E-3831-BA02-FE236A773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B35A7-8238-26DE-99ED-906A4A8D899B}"/>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3059879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FE16D-5729-63B8-2EDE-80B201AD82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F9A241-7610-D6DD-AD14-449B8960D4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B90272-9405-58C8-3932-156FFC2BE4CD}"/>
              </a:ext>
            </a:extLst>
          </p:cNvPr>
          <p:cNvSpPr>
            <a:spLocks noGrp="1"/>
          </p:cNvSpPr>
          <p:nvPr>
            <p:ph type="dt" sz="half" idx="10"/>
          </p:nvPr>
        </p:nvSpPr>
        <p:spPr/>
        <p:txBody>
          <a:bodyPr/>
          <a:lstStyle/>
          <a:p>
            <a:fld id="{0408F42F-8065-483E-B19F-2C803B06DA6B}" type="datetimeFigureOut">
              <a:rPr lang="en-US" smtClean="0"/>
              <a:t>22/04/2025</a:t>
            </a:fld>
            <a:endParaRPr lang="en-US"/>
          </a:p>
        </p:txBody>
      </p:sp>
      <p:sp>
        <p:nvSpPr>
          <p:cNvPr id="5" name="Footer Placeholder 4">
            <a:extLst>
              <a:ext uri="{FF2B5EF4-FFF2-40B4-BE49-F238E27FC236}">
                <a16:creationId xmlns:a16="http://schemas.microsoft.com/office/drawing/2014/main" id="{16D1E1AF-8886-CA21-FB76-C350587F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133D5-78D5-98FF-863A-363460DC27CA}"/>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249820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D1A4AD-AE28-1B00-8A82-C75FBA6260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669743-9709-3B77-F987-DBDEA9FEF7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B5463-4461-2A7D-EC29-D74DEB47E087}"/>
              </a:ext>
            </a:extLst>
          </p:cNvPr>
          <p:cNvSpPr>
            <a:spLocks noGrp="1"/>
          </p:cNvSpPr>
          <p:nvPr>
            <p:ph type="dt" sz="half" idx="10"/>
          </p:nvPr>
        </p:nvSpPr>
        <p:spPr/>
        <p:txBody>
          <a:bodyPr/>
          <a:lstStyle/>
          <a:p>
            <a:fld id="{0408F42F-8065-483E-B19F-2C803B06DA6B}" type="datetimeFigureOut">
              <a:rPr lang="en-US" smtClean="0"/>
              <a:t>22/04/2025</a:t>
            </a:fld>
            <a:endParaRPr lang="en-US"/>
          </a:p>
        </p:txBody>
      </p:sp>
      <p:sp>
        <p:nvSpPr>
          <p:cNvPr id="5" name="Footer Placeholder 4">
            <a:extLst>
              <a:ext uri="{FF2B5EF4-FFF2-40B4-BE49-F238E27FC236}">
                <a16:creationId xmlns:a16="http://schemas.microsoft.com/office/drawing/2014/main" id="{5B4C8F7D-DE5F-D8A2-9D26-702074CC80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1DB91E-16F8-5DA8-D23A-3773C37D89AC}"/>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1151020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E46F3-D8EA-3293-FABA-84A15AF2F4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3E4F73-08BA-AFDF-854C-EBC76E2F40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88AFBF-F79E-0597-333A-19389FFE385E}"/>
              </a:ext>
            </a:extLst>
          </p:cNvPr>
          <p:cNvSpPr>
            <a:spLocks noGrp="1"/>
          </p:cNvSpPr>
          <p:nvPr>
            <p:ph type="dt" sz="half" idx="10"/>
          </p:nvPr>
        </p:nvSpPr>
        <p:spPr/>
        <p:txBody>
          <a:bodyPr/>
          <a:lstStyle/>
          <a:p>
            <a:fld id="{0408F42F-8065-483E-B19F-2C803B06DA6B}" type="datetimeFigureOut">
              <a:rPr lang="en-US" smtClean="0"/>
              <a:t>22/04/2025</a:t>
            </a:fld>
            <a:endParaRPr lang="en-US"/>
          </a:p>
        </p:txBody>
      </p:sp>
      <p:sp>
        <p:nvSpPr>
          <p:cNvPr id="5" name="Footer Placeholder 4">
            <a:extLst>
              <a:ext uri="{FF2B5EF4-FFF2-40B4-BE49-F238E27FC236}">
                <a16:creationId xmlns:a16="http://schemas.microsoft.com/office/drawing/2014/main" id="{469916BF-8A45-1C9F-C0AF-7542D93B5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A110B7-FCB7-A2BD-EE58-992FC63DBB86}"/>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2282616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016C1-9A4F-9D76-FC1D-F807CA4BBD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6867F4-5330-C38A-FF8C-950FE29ECD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E3A74B-F10D-9B13-E34D-438DCB147CAF}"/>
              </a:ext>
            </a:extLst>
          </p:cNvPr>
          <p:cNvSpPr>
            <a:spLocks noGrp="1"/>
          </p:cNvSpPr>
          <p:nvPr>
            <p:ph type="dt" sz="half" idx="10"/>
          </p:nvPr>
        </p:nvSpPr>
        <p:spPr/>
        <p:txBody>
          <a:bodyPr/>
          <a:lstStyle/>
          <a:p>
            <a:fld id="{0408F42F-8065-483E-B19F-2C803B06DA6B}" type="datetimeFigureOut">
              <a:rPr lang="en-US" smtClean="0"/>
              <a:t>22/04/2025</a:t>
            </a:fld>
            <a:endParaRPr lang="en-US"/>
          </a:p>
        </p:txBody>
      </p:sp>
      <p:sp>
        <p:nvSpPr>
          <p:cNvPr id="5" name="Footer Placeholder 4">
            <a:extLst>
              <a:ext uri="{FF2B5EF4-FFF2-40B4-BE49-F238E27FC236}">
                <a16:creationId xmlns:a16="http://schemas.microsoft.com/office/drawing/2014/main" id="{F7BE1ACC-C78C-F969-6772-8353176DAF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632B9D-0C50-FEEB-9CA7-1AD3A027D82B}"/>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1747760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DAE3E-2715-68DB-7CB9-83F615CB24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1A08C4-3140-3121-D5DD-00A7F898C2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2A8DA8-1526-0414-A947-1B4FDF5DEF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D5F0D8-9FF3-1C12-10CD-2358BF2AD095}"/>
              </a:ext>
            </a:extLst>
          </p:cNvPr>
          <p:cNvSpPr>
            <a:spLocks noGrp="1"/>
          </p:cNvSpPr>
          <p:nvPr>
            <p:ph type="dt" sz="half" idx="10"/>
          </p:nvPr>
        </p:nvSpPr>
        <p:spPr/>
        <p:txBody>
          <a:bodyPr/>
          <a:lstStyle/>
          <a:p>
            <a:fld id="{0408F42F-8065-483E-B19F-2C803B06DA6B}" type="datetimeFigureOut">
              <a:rPr lang="en-US" smtClean="0"/>
              <a:t>22/04/2025</a:t>
            </a:fld>
            <a:endParaRPr lang="en-US"/>
          </a:p>
        </p:txBody>
      </p:sp>
      <p:sp>
        <p:nvSpPr>
          <p:cNvPr id="6" name="Footer Placeholder 5">
            <a:extLst>
              <a:ext uri="{FF2B5EF4-FFF2-40B4-BE49-F238E27FC236}">
                <a16:creationId xmlns:a16="http://schemas.microsoft.com/office/drawing/2014/main" id="{F8EF17B7-D95A-87C8-EA2E-3601CDED85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530BC4-46BC-971F-1F7C-DB1A10F1B18F}"/>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3181043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15BC-4093-8C1D-9AF0-B7610C4A59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5238A5-1154-ABF6-75BB-0C29661A1E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983ABD-CFCC-C15E-BE31-EA1574619E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D799A4-92B7-4C64-0B69-88D62F019F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72B397-F1E0-E594-EC42-0133A45DF9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C52856-0FC3-B581-A466-E1AB535329F1}"/>
              </a:ext>
            </a:extLst>
          </p:cNvPr>
          <p:cNvSpPr>
            <a:spLocks noGrp="1"/>
          </p:cNvSpPr>
          <p:nvPr>
            <p:ph type="dt" sz="half" idx="10"/>
          </p:nvPr>
        </p:nvSpPr>
        <p:spPr/>
        <p:txBody>
          <a:bodyPr/>
          <a:lstStyle/>
          <a:p>
            <a:fld id="{0408F42F-8065-483E-B19F-2C803B06DA6B}" type="datetimeFigureOut">
              <a:rPr lang="en-US" smtClean="0"/>
              <a:t>22/04/2025</a:t>
            </a:fld>
            <a:endParaRPr lang="en-US"/>
          </a:p>
        </p:txBody>
      </p:sp>
      <p:sp>
        <p:nvSpPr>
          <p:cNvPr id="8" name="Footer Placeholder 7">
            <a:extLst>
              <a:ext uri="{FF2B5EF4-FFF2-40B4-BE49-F238E27FC236}">
                <a16:creationId xmlns:a16="http://schemas.microsoft.com/office/drawing/2014/main" id="{8459E715-4966-C387-187D-266980429D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60E9E1-9FEF-A0EF-3E0F-3C9F5DD2951B}"/>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3253457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83558-C87F-DAAB-344D-66E4524194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8C1595-FB4D-C7D6-B5BF-2917FCC23FA2}"/>
              </a:ext>
            </a:extLst>
          </p:cNvPr>
          <p:cNvSpPr>
            <a:spLocks noGrp="1"/>
          </p:cNvSpPr>
          <p:nvPr>
            <p:ph type="dt" sz="half" idx="10"/>
          </p:nvPr>
        </p:nvSpPr>
        <p:spPr/>
        <p:txBody>
          <a:bodyPr/>
          <a:lstStyle/>
          <a:p>
            <a:fld id="{0408F42F-8065-483E-B19F-2C803B06DA6B}" type="datetimeFigureOut">
              <a:rPr lang="en-US" smtClean="0"/>
              <a:t>22/04/2025</a:t>
            </a:fld>
            <a:endParaRPr lang="en-US"/>
          </a:p>
        </p:txBody>
      </p:sp>
      <p:sp>
        <p:nvSpPr>
          <p:cNvPr id="4" name="Footer Placeholder 3">
            <a:extLst>
              <a:ext uri="{FF2B5EF4-FFF2-40B4-BE49-F238E27FC236}">
                <a16:creationId xmlns:a16="http://schemas.microsoft.com/office/drawing/2014/main" id="{CD387D4A-3AE2-C18C-D340-6F3009D7BF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2C0AD9-7B78-6508-DDCB-E67EC4D48495}"/>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3823071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E8C8B7-C3FA-7F16-D950-DF038EF3AFEE}"/>
              </a:ext>
            </a:extLst>
          </p:cNvPr>
          <p:cNvSpPr>
            <a:spLocks noGrp="1"/>
          </p:cNvSpPr>
          <p:nvPr>
            <p:ph type="dt" sz="half" idx="10"/>
          </p:nvPr>
        </p:nvSpPr>
        <p:spPr/>
        <p:txBody>
          <a:bodyPr/>
          <a:lstStyle/>
          <a:p>
            <a:fld id="{0408F42F-8065-483E-B19F-2C803B06DA6B}" type="datetimeFigureOut">
              <a:rPr lang="en-US" smtClean="0"/>
              <a:t>22/04/2025</a:t>
            </a:fld>
            <a:endParaRPr lang="en-US"/>
          </a:p>
        </p:txBody>
      </p:sp>
      <p:sp>
        <p:nvSpPr>
          <p:cNvPr id="3" name="Footer Placeholder 2">
            <a:extLst>
              <a:ext uri="{FF2B5EF4-FFF2-40B4-BE49-F238E27FC236}">
                <a16:creationId xmlns:a16="http://schemas.microsoft.com/office/drawing/2014/main" id="{CF86359A-3293-C4B6-D0EE-0831F5954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3AE5CA-0386-E488-82A0-4BBED9FA00B8}"/>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4142744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DF9DB-90AD-1EC3-DD96-A75326DCB4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7E2AF3-B2DD-DCF8-18AD-ECE2574E08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9471C4-1213-041E-433C-A7004B30F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ECE3F5-5D6A-404A-EFF4-EA1051EB8BF9}"/>
              </a:ext>
            </a:extLst>
          </p:cNvPr>
          <p:cNvSpPr>
            <a:spLocks noGrp="1"/>
          </p:cNvSpPr>
          <p:nvPr>
            <p:ph type="dt" sz="half" idx="10"/>
          </p:nvPr>
        </p:nvSpPr>
        <p:spPr/>
        <p:txBody>
          <a:bodyPr/>
          <a:lstStyle/>
          <a:p>
            <a:fld id="{0408F42F-8065-483E-B19F-2C803B06DA6B}" type="datetimeFigureOut">
              <a:rPr lang="en-US" smtClean="0"/>
              <a:t>22/04/2025</a:t>
            </a:fld>
            <a:endParaRPr lang="en-US"/>
          </a:p>
        </p:txBody>
      </p:sp>
      <p:sp>
        <p:nvSpPr>
          <p:cNvPr id="6" name="Footer Placeholder 5">
            <a:extLst>
              <a:ext uri="{FF2B5EF4-FFF2-40B4-BE49-F238E27FC236}">
                <a16:creationId xmlns:a16="http://schemas.microsoft.com/office/drawing/2014/main" id="{E84C37AB-7E59-D622-E26C-1DF3CE2796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E9E5B-B455-A7DB-182F-A0E39D15CB99}"/>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1188066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72E72-4A1A-7ED8-E595-CA5F2F5509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E3862F-8684-1EF5-089B-4D89839DD6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3407C9-63BC-A31A-8833-01E90B422C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D29C7D-28B6-EFDC-F528-33502231851D}"/>
              </a:ext>
            </a:extLst>
          </p:cNvPr>
          <p:cNvSpPr>
            <a:spLocks noGrp="1"/>
          </p:cNvSpPr>
          <p:nvPr>
            <p:ph type="dt" sz="half" idx="10"/>
          </p:nvPr>
        </p:nvSpPr>
        <p:spPr/>
        <p:txBody>
          <a:bodyPr/>
          <a:lstStyle/>
          <a:p>
            <a:fld id="{0408F42F-8065-483E-B19F-2C803B06DA6B}" type="datetimeFigureOut">
              <a:rPr lang="en-US" smtClean="0"/>
              <a:t>22/04/2025</a:t>
            </a:fld>
            <a:endParaRPr lang="en-US"/>
          </a:p>
        </p:txBody>
      </p:sp>
      <p:sp>
        <p:nvSpPr>
          <p:cNvPr id="6" name="Footer Placeholder 5">
            <a:extLst>
              <a:ext uri="{FF2B5EF4-FFF2-40B4-BE49-F238E27FC236}">
                <a16:creationId xmlns:a16="http://schemas.microsoft.com/office/drawing/2014/main" id="{5E73DD87-10C5-6755-E8D6-A19AF468D7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9B5BDC-5542-3BF9-8716-96D54398D943}"/>
              </a:ext>
            </a:extLst>
          </p:cNvPr>
          <p:cNvSpPr>
            <a:spLocks noGrp="1"/>
          </p:cNvSpPr>
          <p:nvPr>
            <p:ph type="sldNum" sz="quarter" idx="12"/>
          </p:nvPr>
        </p:nvSpPr>
        <p:spPr/>
        <p:txBody>
          <a:bodyPr/>
          <a:lstStyle/>
          <a:p>
            <a:fld id="{7BB7D7EA-1925-46CA-8AB1-757BACE45FF1}" type="slidenum">
              <a:rPr lang="en-US" smtClean="0"/>
              <a:t>‹#›</a:t>
            </a:fld>
            <a:endParaRPr lang="en-US"/>
          </a:p>
        </p:txBody>
      </p:sp>
    </p:spTree>
    <p:extLst>
      <p:ext uri="{BB962C8B-B14F-4D97-AF65-F5344CB8AC3E}">
        <p14:creationId xmlns:p14="http://schemas.microsoft.com/office/powerpoint/2010/main" val="1374424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420C18-B2FF-AACC-8D9E-B5B4C56D8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FDEB25-BA78-BC00-3ABA-FF48724548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82754-F7D7-6C84-EF9C-35D179A31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8F42F-8065-483E-B19F-2C803B06DA6B}" type="datetimeFigureOut">
              <a:rPr lang="en-US" smtClean="0"/>
              <a:t>22/04/2025</a:t>
            </a:fld>
            <a:endParaRPr lang="en-US"/>
          </a:p>
        </p:txBody>
      </p:sp>
      <p:sp>
        <p:nvSpPr>
          <p:cNvPr id="5" name="Footer Placeholder 4">
            <a:extLst>
              <a:ext uri="{FF2B5EF4-FFF2-40B4-BE49-F238E27FC236}">
                <a16:creationId xmlns:a16="http://schemas.microsoft.com/office/drawing/2014/main" id="{6B41A9CC-471E-0B13-A627-172253DE73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8C1E22-EA11-795B-7FE9-A9D5AAEBA7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7D7EA-1925-46CA-8AB1-757BACE45FF1}" type="slidenum">
              <a:rPr lang="en-US" smtClean="0"/>
              <a:t>‹#›</a:t>
            </a:fld>
            <a:endParaRPr lang="en-US"/>
          </a:p>
        </p:txBody>
      </p:sp>
    </p:spTree>
    <p:extLst>
      <p:ext uri="{BB962C8B-B14F-4D97-AF65-F5344CB8AC3E}">
        <p14:creationId xmlns:p14="http://schemas.microsoft.com/office/powerpoint/2010/main" val="3929747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jpe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8.png"/><Relationship Id="rId10" Type="http://schemas.microsoft.com/office/2007/relationships/hdphoto" Target="../media/hdphoto7.wdp"/><Relationship Id="rId4" Type="http://schemas.microsoft.com/office/2007/relationships/hdphoto" Target="../media/hdphoto6.wdp"/><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4DDD3B37-44F9-93C3-645B-16CE24C76D18}"/>
              </a:ext>
            </a:extLst>
          </p:cNvPr>
          <p:cNvSpPr txBox="1"/>
          <p:nvPr/>
        </p:nvSpPr>
        <p:spPr>
          <a:xfrm>
            <a:off x="1179378" y="1559700"/>
            <a:ext cx="10442842" cy="615553"/>
          </a:xfrm>
          <a:prstGeom prst="rect">
            <a:avLst/>
          </a:prstGeom>
        </p:spPr>
        <p:txBody>
          <a:bodyPr lIns="0" tIns="0" rIns="0" bIns="0" rtlCol="0" anchor="t">
            <a:spAutoFit/>
          </a:bodyPr>
          <a:lstStyle/>
          <a:p>
            <a:pPr algn="ctr"/>
            <a:r>
              <a:rPr lang="en-US" sz="4000" b="1" dirty="0" err="1">
                <a:solidFill>
                  <a:srgbClr val="6B3F6E"/>
                </a:solidFill>
                <a:latin typeface="Nunito Black" pitchFamily="2" charset="0"/>
              </a:rPr>
              <a:t>Hoạt</a:t>
            </a:r>
            <a:r>
              <a:rPr lang="en-US" sz="4000" b="1" dirty="0">
                <a:solidFill>
                  <a:srgbClr val="6B3F6E"/>
                </a:solidFill>
                <a:latin typeface="Nunito Black" pitchFamily="2" charset="0"/>
              </a:rPr>
              <a:t> </a:t>
            </a:r>
            <a:r>
              <a:rPr lang="en-US" sz="4000" b="1" dirty="0" err="1">
                <a:solidFill>
                  <a:srgbClr val="6B3F6E"/>
                </a:solidFill>
                <a:latin typeface="Nunito Black" pitchFamily="2" charset="0"/>
              </a:rPr>
              <a:t>động</a:t>
            </a:r>
            <a:r>
              <a:rPr lang="en-US" sz="4000" b="1" dirty="0">
                <a:solidFill>
                  <a:srgbClr val="6B3F6E"/>
                </a:solidFill>
                <a:latin typeface="Nunito Black" pitchFamily="2" charset="0"/>
              </a:rPr>
              <a:t> </a:t>
            </a:r>
            <a:r>
              <a:rPr lang="en-US" sz="4000" b="1" dirty="0" err="1">
                <a:solidFill>
                  <a:srgbClr val="6B3F6E"/>
                </a:solidFill>
                <a:latin typeface="Nunito Black" pitchFamily="2" charset="0"/>
              </a:rPr>
              <a:t>trải</a:t>
            </a:r>
            <a:r>
              <a:rPr lang="en-US" sz="4000" b="1" dirty="0">
                <a:solidFill>
                  <a:srgbClr val="6B3F6E"/>
                </a:solidFill>
                <a:latin typeface="Nunito Black" pitchFamily="2" charset="0"/>
              </a:rPr>
              <a:t> </a:t>
            </a:r>
            <a:r>
              <a:rPr lang="en-US" sz="4000" b="1" dirty="0" err="1">
                <a:solidFill>
                  <a:srgbClr val="6B3F6E"/>
                </a:solidFill>
                <a:latin typeface="Nunito Black" pitchFamily="2" charset="0"/>
              </a:rPr>
              <a:t>nghiệm</a:t>
            </a:r>
            <a:r>
              <a:rPr lang="en-US" sz="4000" b="1" dirty="0">
                <a:solidFill>
                  <a:srgbClr val="6B3F6E"/>
                </a:solidFill>
                <a:latin typeface="Nunito Black" pitchFamily="2" charset="0"/>
              </a:rPr>
              <a:t>   </a:t>
            </a:r>
          </a:p>
        </p:txBody>
      </p:sp>
      <p:pic>
        <p:nvPicPr>
          <p:cNvPr id="7" name="Picture 8">
            <a:extLst>
              <a:ext uri="{FF2B5EF4-FFF2-40B4-BE49-F238E27FC236}">
                <a16:creationId xmlns:a16="http://schemas.microsoft.com/office/drawing/2014/main" id="{F30AE61D-BA8D-8DAB-0BBC-4524EF7FC0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269" y="-155315"/>
            <a:ext cx="1617646" cy="2022792"/>
          </a:xfrm>
          <a:prstGeom prst="rect">
            <a:avLst/>
          </a:prstGeom>
        </p:spPr>
      </p:pic>
      <p:sp>
        <p:nvSpPr>
          <p:cNvPr id="2" name="TextBox 4">
            <a:extLst>
              <a:ext uri="{FF2B5EF4-FFF2-40B4-BE49-F238E27FC236}">
                <a16:creationId xmlns:a16="http://schemas.microsoft.com/office/drawing/2014/main" id="{F37E4B09-32FF-CD71-DE53-F712C3398E5C}"/>
              </a:ext>
            </a:extLst>
          </p:cNvPr>
          <p:cNvSpPr txBox="1"/>
          <p:nvPr/>
        </p:nvSpPr>
        <p:spPr>
          <a:xfrm>
            <a:off x="1179378" y="848099"/>
            <a:ext cx="10442842" cy="615553"/>
          </a:xfrm>
          <a:prstGeom prst="rect">
            <a:avLst/>
          </a:prstGeom>
        </p:spPr>
        <p:txBody>
          <a:bodyPr lIns="0" tIns="0" rIns="0" bIns="0" rtlCol="0" anchor="t">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TRƯỜNG TIỂU HỌC LÊ HỒNG PHONG</a:t>
            </a:r>
          </a:p>
        </p:txBody>
      </p:sp>
      <p:sp>
        <p:nvSpPr>
          <p:cNvPr id="3" name="TextBox 4">
            <a:extLst>
              <a:ext uri="{FF2B5EF4-FFF2-40B4-BE49-F238E27FC236}">
                <a16:creationId xmlns:a16="http://schemas.microsoft.com/office/drawing/2014/main" id="{918A6C74-DC8E-CCE8-F86D-7BF5E0619D51}"/>
              </a:ext>
            </a:extLst>
          </p:cNvPr>
          <p:cNvSpPr txBox="1"/>
          <p:nvPr/>
        </p:nvSpPr>
        <p:spPr>
          <a:xfrm>
            <a:off x="1298714" y="2456498"/>
            <a:ext cx="8985006" cy="2226250"/>
          </a:xfrm>
          <a:prstGeom prst="rect">
            <a:avLst/>
          </a:prstGeom>
        </p:spPr>
        <p:txBody>
          <a:bodyPr wrap="square" lIns="0" tIns="0" rIns="0" bIns="0" rtlCol="0" anchor="t">
            <a:spAutoFit/>
          </a:bodyPr>
          <a:lstStyle/>
          <a:p>
            <a:pPr algn="ctr"/>
            <a:r>
              <a:rPr lang="en-US" sz="4800" b="1" dirty="0">
                <a:solidFill>
                  <a:srgbClr val="7030A0"/>
                </a:solidFill>
                <a:latin typeface="Times New Roman" panose="02020603050405020304" pitchFamily="18" charset="0"/>
                <a:cs typeface="Times New Roman" panose="02020603050405020304" pitchFamily="18" charset="0"/>
              </a:rPr>
              <a:t>CHỦ ĐỀ </a:t>
            </a:r>
          </a:p>
          <a:p>
            <a:pPr algn="ctr">
              <a:lnSpc>
                <a:spcPts val="5759"/>
              </a:lnSpc>
            </a:pPr>
            <a:r>
              <a:rPr lang="en-US" sz="4800" dirty="0">
                <a:solidFill>
                  <a:srgbClr val="FF0000"/>
                </a:solidFill>
                <a:latin typeface="Nunito Black" pitchFamily="2" charset="0"/>
              </a:rPr>
              <a:t>CUỐN SỔ NHẮC VIỆC </a:t>
            </a:r>
          </a:p>
          <a:p>
            <a:pPr algn="ctr">
              <a:lnSpc>
                <a:spcPts val="5759"/>
              </a:lnSpc>
            </a:pPr>
            <a:r>
              <a:rPr lang="en-US" sz="4800" dirty="0">
                <a:solidFill>
                  <a:srgbClr val="FF0000"/>
                </a:solidFill>
                <a:latin typeface="Nunito Black" pitchFamily="2" charset="0"/>
              </a:rPr>
              <a:t>– LÀM VIỆC THEO KẾ HOẠCH</a:t>
            </a:r>
          </a:p>
        </p:txBody>
      </p:sp>
    </p:spTree>
    <p:extLst>
      <p:ext uri="{BB962C8B-B14F-4D97-AF65-F5344CB8AC3E}">
        <p14:creationId xmlns:p14="http://schemas.microsoft.com/office/powerpoint/2010/main" val="2481403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23EEFE-7F34-55F2-A9D3-BC04727FAB58}"/>
              </a:ext>
            </a:extLst>
          </p:cNvPr>
          <p:cNvSpPr txBox="1"/>
          <p:nvPr/>
        </p:nvSpPr>
        <p:spPr>
          <a:xfrm>
            <a:off x="2158351" y="268933"/>
            <a:ext cx="5064084" cy="1015663"/>
          </a:xfrm>
          <a:prstGeom prst="rect">
            <a:avLst/>
          </a:prstGeom>
          <a:noFill/>
        </p:spPr>
        <p:txBody>
          <a:bodyPr wrap="square" rtlCol="0">
            <a:spAutoFit/>
          </a:bodyPr>
          <a:lstStyle/>
          <a:p>
            <a:r>
              <a:rPr lang="en-US" sz="6000" dirty="0" err="1">
                <a:solidFill>
                  <a:srgbClr val="0070C0"/>
                </a:solidFill>
                <a:latin typeface="Sigmar One" panose="00000500000000000000" pitchFamily="2" charset="0"/>
              </a:rPr>
              <a:t>Khám</a:t>
            </a:r>
            <a:r>
              <a:rPr lang="en-US" sz="6000" dirty="0">
                <a:solidFill>
                  <a:srgbClr val="0070C0"/>
                </a:solidFill>
                <a:latin typeface="Sigmar One" panose="00000500000000000000" pitchFamily="2" charset="0"/>
              </a:rPr>
              <a:t> </a:t>
            </a:r>
            <a:r>
              <a:rPr lang="en-US" sz="6000" dirty="0" err="1">
                <a:solidFill>
                  <a:srgbClr val="0070C0"/>
                </a:solidFill>
                <a:latin typeface="Sigmar One" panose="00000500000000000000" pitchFamily="2" charset="0"/>
              </a:rPr>
              <a:t>phá</a:t>
            </a:r>
            <a:endParaRPr lang="en-US" sz="6000" dirty="0">
              <a:solidFill>
                <a:srgbClr val="0070C0"/>
              </a:solidFill>
              <a:latin typeface="Sigmar One" panose="00000500000000000000" pitchFamily="2" charset="0"/>
            </a:endParaRPr>
          </a:p>
        </p:txBody>
      </p:sp>
    </p:spTree>
    <p:extLst>
      <p:ext uri="{BB962C8B-B14F-4D97-AF65-F5344CB8AC3E}">
        <p14:creationId xmlns:p14="http://schemas.microsoft.com/office/powerpoint/2010/main" val="2534702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247B28-49BA-EAA9-6450-0BE6388708E2}"/>
              </a:ext>
            </a:extLst>
          </p:cNvPr>
          <p:cNvPicPr>
            <a:picLocks noChangeAspect="1"/>
          </p:cNvPicPr>
          <p:nvPr/>
        </p:nvPicPr>
        <p:blipFill rotWithShape="1">
          <a:blip r:embed="rId3"/>
          <a:srcRect l="3996" t="1" r="73859" b="4515"/>
          <a:stretch/>
        </p:blipFill>
        <p:spPr>
          <a:xfrm>
            <a:off x="827238" y="131433"/>
            <a:ext cx="900332" cy="914229"/>
          </a:xfrm>
          <a:prstGeom prst="rect">
            <a:avLst/>
          </a:prstGeom>
        </p:spPr>
      </p:pic>
      <p:sp>
        <p:nvSpPr>
          <p:cNvPr id="7" name="TextBox 6">
            <a:extLst>
              <a:ext uri="{FF2B5EF4-FFF2-40B4-BE49-F238E27FC236}">
                <a16:creationId xmlns:a16="http://schemas.microsoft.com/office/drawing/2014/main" id="{E9ECE6C5-362A-9A0B-5331-566010327129}"/>
              </a:ext>
            </a:extLst>
          </p:cNvPr>
          <p:cNvSpPr txBox="1"/>
          <p:nvPr/>
        </p:nvSpPr>
        <p:spPr>
          <a:xfrm>
            <a:off x="1727570" y="293555"/>
            <a:ext cx="3328080" cy="523220"/>
          </a:xfrm>
          <a:prstGeom prst="rect">
            <a:avLst/>
          </a:prstGeom>
          <a:noFill/>
        </p:spPr>
        <p:txBody>
          <a:bodyPr wrap="square" rtlCol="0">
            <a:spAutoFit/>
          </a:bodyPr>
          <a:lstStyle/>
          <a:p>
            <a:r>
              <a:rPr lang="en-US" sz="2800" b="1">
                <a:solidFill>
                  <a:srgbClr val="FF0000"/>
                </a:solidFill>
                <a:latin typeface="Nunito Black" pitchFamily="2" charset="0"/>
              </a:rPr>
              <a:t>Cuốn sổ nhắc việc </a:t>
            </a:r>
          </a:p>
        </p:txBody>
      </p:sp>
      <p:sp>
        <p:nvSpPr>
          <p:cNvPr id="9" name="TextBox 8">
            <a:extLst>
              <a:ext uri="{FF2B5EF4-FFF2-40B4-BE49-F238E27FC236}">
                <a16:creationId xmlns:a16="http://schemas.microsoft.com/office/drawing/2014/main" id="{D7943586-967A-13D5-6705-6ADC04A64841}"/>
              </a:ext>
            </a:extLst>
          </p:cNvPr>
          <p:cNvSpPr txBox="1"/>
          <p:nvPr/>
        </p:nvSpPr>
        <p:spPr>
          <a:xfrm>
            <a:off x="294861" y="982730"/>
            <a:ext cx="5763429" cy="2246769"/>
          </a:xfrm>
          <a:prstGeom prst="rect">
            <a:avLst/>
          </a:prstGeom>
          <a:noFill/>
        </p:spPr>
        <p:txBody>
          <a:bodyPr wrap="square" rtlCol="0">
            <a:spAutoFit/>
          </a:bodyPr>
          <a:lstStyle/>
          <a:p>
            <a:r>
              <a:rPr lang="en-US" sz="2800" b="1">
                <a:solidFill>
                  <a:schemeClr val="accent2">
                    <a:lumMod val="75000"/>
                  </a:schemeClr>
                </a:solidFill>
                <a:latin typeface="Nunito Black" pitchFamily="2" charset="0"/>
              </a:rPr>
              <a:t>2. Làm </a:t>
            </a:r>
            <a:r>
              <a:rPr lang="en-US" sz="2800" b="1" i="1">
                <a:solidFill>
                  <a:schemeClr val="accent2">
                    <a:lumMod val="75000"/>
                  </a:schemeClr>
                </a:solidFill>
                <a:latin typeface="Nunito Black" pitchFamily="2" charset="0"/>
              </a:rPr>
              <a:t>Sổ nhắc việc</a:t>
            </a:r>
          </a:p>
          <a:p>
            <a:pPr marL="457200" indent="-457200">
              <a:buFontTx/>
              <a:buChar char="-"/>
            </a:pPr>
            <a:r>
              <a:rPr lang="en-US" sz="2800" b="1" i="1">
                <a:solidFill>
                  <a:srgbClr val="002060"/>
                </a:solidFill>
                <a:latin typeface="Nunito Black" pitchFamily="2" charset="0"/>
              </a:rPr>
              <a:t>Làm cuốn Sổ nhắc việc bằng giấy, bìa, keo dán, dập ghim,…</a:t>
            </a:r>
          </a:p>
          <a:p>
            <a:endParaRPr lang="en-US" sz="2800" b="1">
              <a:solidFill>
                <a:srgbClr val="002060"/>
              </a:solidFill>
              <a:latin typeface="Nunito Black" pitchFamily="2" charset="0"/>
            </a:endParaRPr>
          </a:p>
        </p:txBody>
      </p:sp>
      <p:pic>
        <p:nvPicPr>
          <p:cNvPr id="1026" name="Picture 2" descr="Giấy Fort nhuộm màu A4-70">
            <a:extLst>
              <a:ext uri="{FF2B5EF4-FFF2-40B4-BE49-F238E27FC236}">
                <a16:creationId xmlns:a16="http://schemas.microsoft.com/office/drawing/2014/main" id="{4B68F3E5-BCA4-7AEE-49D7-EC581D4AE6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6" r="4148"/>
          <a:stretch/>
        </p:blipFill>
        <p:spPr bwMode="auto">
          <a:xfrm>
            <a:off x="4605042" y="3391621"/>
            <a:ext cx="3305909" cy="26653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Keo dán giấy Thiên Long - Điểm 10 G-08 – Flexoffice.com - Tập đoàn Thiên  Long">
            <a:extLst>
              <a:ext uri="{FF2B5EF4-FFF2-40B4-BE49-F238E27FC236}">
                <a16:creationId xmlns:a16="http://schemas.microsoft.com/office/drawing/2014/main" id="{2E6518FE-61DB-1880-25FA-B276EAA3A51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167" b="93833" l="10000" r="90000">
                        <a14:foregroundMark x1="47167" y1="4333" x2="53667" y2="22167"/>
                        <a14:foregroundMark x1="53667" y1="22167" x2="53667" y2="22167"/>
                        <a14:foregroundMark x1="50167" y1="20333" x2="53833" y2="89667"/>
                        <a14:foregroundMark x1="40833" y1="46167" x2="42833" y2="67833"/>
                        <a14:foregroundMark x1="48000" y1="91833" x2="50167" y2="93833"/>
                      </a14:backgroundRemoval>
                    </a14:imgEffect>
                  </a14:imgLayer>
                </a14:imgProps>
              </a:ext>
              <a:ext uri="{28A0092B-C50C-407E-A947-70E740481C1C}">
                <a14:useLocalDpi xmlns:a14="http://schemas.microsoft.com/office/drawing/2010/main" val="0"/>
              </a:ext>
            </a:extLst>
          </a:blip>
          <a:srcRect l="34902" r="34906"/>
          <a:stretch/>
        </p:blipFill>
        <p:spPr bwMode="auto">
          <a:xfrm>
            <a:off x="8046177" y="2825903"/>
            <a:ext cx="901477" cy="29858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ập ghim số 10 Max HD-10N (Dập 15 tờ) – THẾ GIỚI VĂN PHÒNG PHẨM - ĐỒ DÙNG  HỌC SINH GIÁ RẺ">
            <a:extLst>
              <a:ext uri="{FF2B5EF4-FFF2-40B4-BE49-F238E27FC236}">
                <a16:creationId xmlns:a16="http://schemas.microsoft.com/office/drawing/2014/main" id="{CE66B11E-41D4-DBF1-981B-16A82FACD23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1" b="89893" l="6396" r="92578">
                        <a14:foregroundMark x1="9131" y1="26855" x2="13623" y2="33643"/>
                        <a14:foregroundMark x1="9326" y1="45117" x2="6445" y2="43896"/>
                        <a14:foregroundMark x1="89111" y1="54980" x2="92578" y2="56006"/>
                      </a14:backgroundRemoval>
                    </a14:imgEffect>
                  </a14:imgLayer>
                </a14:imgProps>
              </a:ext>
              <a:ext uri="{28A0092B-C50C-407E-A947-70E740481C1C}">
                <a14:useLocalDpi xmlns:a14="http://schemas.microsoft.com/office/drawing/2010/main" val="0"/>
              </a:ext>
            </a:extLst>
          </a:blip>
          <a:srcRect/>
          <a:stretch>
            <a:fillRect/>
          </a:stretch>
        </p:blipFill>
        <p:spPr bwMode="auto">
          <a:xfrm>
            <a:off x="9031114" y="2586321"/>
            <a:ext cx="3002280" cy="30022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48C544A-5CAC-B343-8D6C-22D6DBAD32D9}"/>
              </a:ext>
            </a:extLst>
          </p:cNvPr>
          <p:cNvSpPr txBox="1"/>
          <p:nvPr/>
        </p:nvSpPr>
        <p:spPr>
          <a:xfrm>
            <a:off x="294861" y="2809166"/>
            <a:ext cx="5763428" cy="523220"/>
          </a:xfrm>
          <a:prstGeom prst="rect">
            <a:avLst/>
          </a:prstGeom>
          <a:noFill/>
        </p:spPr>
        <p:txBody>
          <a:bodyPr wrap="square">
            <a:spAutoFit/>
          </a:bodyPr>
          <a:lstStyle/>
          <a:p>
            <a:pPr marL="457200" indent="-457200">
              <a:buFontTx/>
              <a:buChar char="-"/>
            </a:pPr>
            <a:r>
              <a:rPr lang="en-US" sz="2800" b="1" i="1">
                <a:solidFill>
                  <a:srgbClr val="002060"/>
                </a:solidFill>
                <a:latin typeface="Nunito Black" pitchFamily="2" charset="0"/>
              </a:rPr>
              <a:t>Trang trí sổ và ghi tên em</a:t>
            </a:r>
          </a:p>
        </p:txBody>
      </p:sp>
      <p:sp>
        <p:nvSpPr>
          <p:cNvPr id="13" name="TextBox 12">
            <a:extLst>
              <a:ext uri="{FF2B5EF4-FFF2-40B4-BE49-F238E27FC236}">
                <a16:creationId xmlns:a16="http://schemas.microsoft.com/office/drawing/2014/main" id="{9DA35703-E8E9-BB05-F8B3-9E531BEA895F}"/>
              </a:ext>
            </a:extLst>
          </p:cNvPr>
          <p:cNvSpPr txBox="1"/>
          <p:nvPr/>
        </p:nvSpPr>
        <p:spPr>
          <a:xfrm>
            <a:off x="294861" y="3344797"/>
            <a:ext cx="4390706" cy="954107"/>
          </a:xfrm>
          <a:prstGeom prst="rect">
            <a:avLst/>
          </a:prstGeom>
          <a:noFill/>
        </p:spPr>
        <p:txBody>
          <a:bodyPr wrap="square">
            <a:spAutoFit/>
          </a:bodyPr>
          <a:lstStyle/>
          <a:p>
            <a:pPr marL="457200" indent="-457200">
              <a:buFontTx/>
              <a:buChar char="-"/>
            </a:pPr>
            <a:r>
              <a:rPr lang="en-US" sz="2800" b="1" i="1">
                <a:solidFill>
                  <a:srgbClr val="002060"/>
                </a:solidFill>
                <a:latin typeface="Nunito Black" pitchFamily="2" charset="0"/>
              </a:rPr>
              <a:t>Ghi vào sổ những việc cần làm trong tuần</a:t>
            </a:r>
          </a:p>
        </p:txBody>
      </p:sp>
      <p:pic>
        <p:nvPicPr>
          <p:cNvPr id="12" name="Picture 11">
            <a:extLst>
              <a:ext uri="{FF2B5EF4-FFF2-40B4-BE49-F238E27FC236}">
                <a16:creationId xmlns:a16="http://schemas.microsoft.com/office/drawing/2014/main" id="{743DEB91-3958-3439-4F97-DC58D0CC007E}"/>
              </a:ext>
            </a:extLst>
          </p:cNvPr>
          <p:cNvPicPr>
            <a:picLocks noChangeAspect="1"/>
          </p:cNvPicPr>
          <p:nvPr/>
        </p:nvPicPr>
        <p:blipFill rotWithShape="1">
          <a:blip r:embed="rId9"/>
          <a:srcRect t="4090" r="6047" b="6715"/>
          <a:stretch/>
        </p:blipFill>
        <p:spPr>
          <a:xfrm>
            <a:off x="7394720" y="449724"/>
            <a:ext cx="2269785" cy="2307282"/>
          </a:xfrm>
          <a:prstGeom prst="rect">
            <a:avLst/>
          </a:prstGeom>
        </p:spPr>
      </p:pic>
    </p:spTree>
    <p:extLst>
      <p:ext uri="{BB962C8B-B14F-4D97-AF65-F5344CB8AC3E}">
        <p14:creationId xmlns:p14="http://schemas.microsoft.com/office/powerpoint/2010/main" val="402506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barn(inVertical)">
                                      <p:cBhvr>
                                        <p:cTn id="21" dur="5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barn(inVertical)">
                                      <p:cBhvr>
                                        <p:cTn id="26" dur="500"/>
                                        <p:tgtEl>
                                          <p:spTgt spid="103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23EEFE-7F34-55F2-A9D3-BC04727FAB58}"/>
              </a:ext>
            </a:extLst>
          </p:cNvPr>
          <p:cNvSpPr txBox="1"/>
          <p:nvPr/>
        </p:nvSpPr>
        <p:spPr>
          <a:xfrm>
            <a:off x="1294228" y="2413337"/>
            <a:ext cx="10283483" cy="1015663"/>
          </a:xfrm>
          <a:prstGeom prst="rect">
            <a:avLst/>
          </a:prstGeom>
          <a:noFill/>
        </p:spPr>
        <p:txBody>
          <a:bodyPr wrap="square" rtlCol="0">
            <a:spAutoFit/>
          </a:bodyPr>
          <a:lstStyle/>
          <a:p>
            <a:r>
              <a:rPr lang="en-US" sz="6000">
                <a:solidFill>
                  <a:srgbClr val="0070C0"/>
                </a:solidFill>
                <a:latin typeface="Sigmar One" panose="00000500000000000000" pitchFamily="2" charset="0"/>
              </a:rPr>
              <a:t>CAM KẾT HÀNH ĐỘNG</a:t>
            </a:r>
          </a:p>
        </p:txBody>
      </p:sp>
    </p:spTree>
    <p:extLst>
      <p:ext uri="{BB962C8B-B14F-4D97-AF65-F5344CB8AC3E}">
        <p14:creationId xmlns:p14="http://schemas.microsoft.com/office/powerpoint/2010/main" val="2716658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247B28-49BA-EAA9-6450-0BE6388708E2}"/>
              </a:ext>
            </a:extLst>
          </p:cNvPr>
          <p:cNvPicPr>
            <a:picLocks noChangeAspect="1"/>
          </p:cNvPicPr>
          <p:nvPr/>
        </p:nvPicPr>
        <p:blipFill rotWithShape="1">
          <a:blip r:embed="rId3"/>
          <a:srcRect l="3996" t="1" r="73859" b="4515"/>
          <a:stretch/>
        </p:blipFill>
        <p:spPr>
          <a:xfrm>
            <a:off x="68125" y="6525"/>
            <a:ext cx="900332" cy="914229"/>
          </a:xfrm>
          <a:prstGeom prst="rect">
            <a:avLst/>
          </a:prstGeom>
        </p:spPr>
      </p:pic>
      <p:sp>
        <p:nvSpPr>
          <p:cNvPr id="7" name="TextBox 6">
            <a:extLst>
              <a:ext uri="{FF2B5EF4-FFF2-40B4-BE49-F238E27FC236}">
                <a16:creationId xmlns:a16="http://schemas.microsoft.com/office/drawing/2014/main" id="{E9ECE6C5-362A-9A0B-5331-566010327129}"/>
              </a:ext>
            </a:extLst>
          </p:cNvPr>
          <p:cNvSpPr txBox="1"/>
          <p:nvPr/>
        </p:nvSpPr>
        <p:spPr>
          <a:xfrm>
            <a:off x="1108591" y="202029"/>
            <a:ext cx="3328080" cy="523220"/>
          </a:xfrm>
          <a:prstGeom prst="rect">
            <a:avLst/>
          </a:prstGeom>
          <a:noFill/>
        </p:spPr>
        <p:txBody>
          <a:bodyPr wrap="square" rtlCol="0">
            <a:spAutoFit/>
          </a:bodyPr>
          <a:lstStyle/>
          <a:p>
            <a:r>
              <a:rPr lang="en-US" sz="2800" b="1">
                <a:solidFill>
                  <a:srgbClr val="FF0000"/>
                </a:solidFill>
                <a:latin typeface="Nunito Black" pitchFamily="2" charset="0"/>
              </a:rPr>
              <a:t>Cuốn sổ nhắc việc </a:t>
            </a:r>
          </a:p>
        </p:txBody>
      </p:sp>
      <p:pic>
        <p:nvPicPr>
          <p:cNvPr id="3" name="Picture 2">
            <a:extLst>
              <a:ext uri="{FF2B5EF4-FFF2-40B4-BE49-F238E27FC236}">
                <a16:creationId xmlns:a16="http://schemas.microsoft.com/office/drawing/2014/main" id="{8888F189-E3C2-E366-E005-51E2407F37A0}"/>
              </a:ext>
            </a:extLst>
          </p:cNvPr>
          <p:cNvPicPr>
            <a:picLocks noChangeAspect="1"/>
          </p:cNvPicPr>
          <p:nvPr/>
        </p:nvPicPr>
        <p:blipFill rotWithShape="1">
          <a:blip r:embed="rId4"/>
          <a:srcRect r="93514" b="46514"/>
          <a:stretch/>
        </p:blipFill>
        <p:spPr>
          <a:xfrm>
            <a:off x="135239" y="920754"/>
            <a:ext cx="766103" cy="914229"/>
          </a:xfrm>
          <a:prstGeom prst="rect">
            <a:avLst/>
          </a:prstGeom>
        </p:spPr>
      </p:pic>
      <p:sp>
        <p:nvSpPr>
          <p:cNvPr id="10" name="TextBox 9">
            <a:extLst>
              <a:ext uri="{FF2B5EF4-FFF2-40B4-BE49-F238E27FC236}">
                <a16:creationId xmlns:a16="http://schemas.microsoft.com/office/drawing/2014/main" id="{5CD388CC-04BB-99F2-4FEB-892BB51CD0AE}"/>
              </a:ext>
            </a:extLst>
          </p:cNvPr>
          <p:cNvSpPr txBox="1"/>
          <p:nvPr/>
        </p:nvSpPr>
        <p:spPr>
          <a:xfrm>
            <a:off x="1108591" y="1116258"/>
            <a:ext cx="10656672" cy="523220"/>
          </a:xfrm>
          <a:prstGeom prst="rect">
            <a:avLst/>
          </a:prstGeom>
          <a:noFill/>
        </p:spPr>
        <p:txBody>
          <a:bodyPr wrap="square" rtlCol="0">
            <a:spAutoFit/>
          </a:bodyPr>
          <a:lstStyle/>
          <a:p>
            <a:r>
              <a:rPr lang="en-US" sz="2800" b="1">
                <a:solidFill>
                  <a:srgbClr val="00B0F0"/>
                </a:solidFill>
                <a:latin typeface="Nunito Black" pitchFamily="2" charset="0"/>
              </a:rPr>
              <a:t>Thực hiện những </a:t>
            </a:r>
            <a:r>
              <a:rPr lang="en-US" sz="2800" b="1">
                <a:solidFill>
                  <a:srgbClr val="FF0000"/>
                </a:solidFill>
                <a:latin typeface="Nunito Black" pitchFamily="2" charset="0"/>
              </a:rPr>
              <a:t>việc cần làm </a:t>
            </a:r>
            <a:r>
              <a:rPr lang="en-US" sz="2800" b="1">
                <a:solidFill>
                  <a:srgbClr val="00B0F0"/>
                </a:solidFill>
                <a:latin typeface="Nunito Black" pitchFamily="2" charset="0"/>
              </a:rPr>
              <a:t>được ghi trong Sổ nhắc việc.</a:t>
            </a:r>
          </a:p>
        </p:txBody>
      </p:sp>
      <p:pic>
        <p:nvPicPr>
          <p:cNvPr id="1026" name="Picture 2" descr="Ghim của Khánh Huyền trên Trang sổ lập kế hoạch | Sổ tay, Viết chữ, Nhật ký  nghệ thuật">
            <a:extLst>
              <a:ext uri="{FF2B5EF4-FFF2-40B4-BE49-F238E27FC236}">
                <a16:creationId xmlns:a16="http://schemas.microsoft.com/office/drawing/2014/main" id="{2EF00651-F098-9695-BEC1-BBFC477C8E3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78" b="99042" l="2267" r="98667">
                        <a14:foregroundMark x1="4400" y1="13269" x2="69200" y2="5198"/>
                        <a14:foregroundMark x1="68400" y1="6156" x2="79067" y2="24897"/>
                        <a14:foregroundMark x1="72533" y1="4514" x2="74267" y2="18878"/>
                        <a14:foregroundMark x1="71600" y1="5198" x2="98000" y2="71956"/>
                        <a14:foregroundMark x1="97200" y1="75787" x2="98667" y2="80711"/>
                        <a14:foregroundMark x1="97600" y1="80027" x2="27333" y2="96170"/>
                        <a14:foregroundMark x1="31067" y1="93707" x2="31067" y2="93707"/>
                        <a14:foregroundMark x1="43467" y1="96990" x2="34933" y2="99042"/>
                        <a14:foregroundMark x1="2267" y1="13269" x2="15333" y2="65253"/>
                        <a14:foregroundMark x1="15333" y1="65253" x2="15733" y2="65663"/>
                        <a14:foregroundMark x1="74667" y1="94118" x2="79733" y2="92066"/>
                        <a14:foregroundMark x1="90000" y1="87415" x2="82533" y2="91655"/>
                        <a14:foregroundMark x1="90400" y1="87825" x2="94133" y2="87141"/>
                        <a14:foregroundMark x1="94533" y1="86047" x2="54400" y2="99042"/>
                      </a14:backgroundRemoval>
                    </a14:imgEffect>
                  </a14:imgLayer>
                </a14:imgProps>
              </a:ext>
              <a:ext uri="{28A0092B-C50C-407E-A947-70E740481C1C}">
                <a14:useLocalDpi xmlns:a14="http://schemas.microsoft.com/office/drawing/2010/main" val="0"/>
              </a:ext>
            </a:extLst>
          </a:blip>
          <a:srcRect/>
          <a:stretch>
            <a:fillRect/>
          </a:stretch>
        </p:blipFill>
        <p:spPr bwMode="auto">
          <a:xfrm>
            <a:off x="6953153" y="2030487"/>
            <a:ext cx="4104054" cy="40003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0398C2A-615F-6360-6C35-9DDD5155DD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23" t="11070" r="2243" b="7175"/>
          <a:stretch/>
        </p:blipFill>
        <p:spPr bwMode="auto">
          <a:xfrm rot="654819">
            <a:off x="1358490" y="2250831"/>
            <a:ext cx="5078437" cy="32939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54955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barn(inVertical)">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DB245-6F3D-CF4A-E2CE-0B2C3E5A60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F27BC6-8DF4-1BAA-0DD7-D3BF349AD34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4942206-351B-D7C6-5851-3D6A1243B46F}"/>
              </a:ext>
            </a:extLst>
          </p:cNvPr>
          <p:cNvPicPr>
            <a:picLocks noChangeAspect="1"/>
          </p:cNvPicPr>
          <p:nvPr/>
        </p:nvPicPr>
        <p:blipFill>
          <a:blip r:embed="rId2"/>
          <a:stretch>
            <a:fillRect/>
          </a:stretch>
        </p:blipFill>
        <p:spPr>
          <a:xfrm>
            <a:off x="0" y="-95250"/>
            <a:ext cx="12287685" cy="6858001"/>
          </a:xfrm>
          <a:prstGeom prst="rect">
            <a:avLst/>
          </a:prstGeom>
        </p:spPr>
      </p:pic>
      <p:pic>
        <p:nvPicPr>
          <p:cNvPr id="9" name="Picture 8">
            <a:extLst>
              <a:ext uri="{FF2B5EF4-FFF2-40B4-BE49-F238E27FC236}">
                <a16:creationId xmlns:a16="http://schemas.microsoft.com/office/drawing/2014/main" id="{EBE70E61-BEDD-C399-12D8-61C302DCED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7170" l="0" r="99091">
                        <a14:foregroundMark x1="17273" y1="16038" x2="67273" y2="36792"/>
                        <a14:foregroundMark x1="67273" y1="36792" x2="90909" y2="63208"/>
                        <a14:foregroundMark x1="29091" y1="6604" x2="82727" y2="17925"/>
                        <a14:foregroundMark x1="8182" y1="36792" x2="28182" y2="63208"/>
                        <a14:foregroundMark x1="41818" y1="94340" x2="60000" y2="97170"/>
                        <a14:foregroundMark x1="31818" y1="93396" x2="65455" y2="93396"/>
                        <a14:foregroundMark x1="30000" y1="93396" x2="6364" y2="49057"/>
                        <a14:foregroundMark x1="6364" y1="49057" x2="22727" y2="9434"/>
                        <a14:foregroundMark x1="16364" y1="17925" x2="5455" y2="52830"/>
                        <a14:foregroundMark x1="14545" y1="22642" x2="5455" y2="51887"/>
                        <a14:foregroundMark x1="11818" y1="15094" x2="2727" y2="50000"/>
                        <a14:foregroundMark x1="4545" y1="45283" x2="20000" y2="86792"/>
                        <a14:foregroundMark x1="3636" y1="54717" x2="14545" y2="82075"/>
                        <a14:foregroundMark x1="28182" y1="7547" x2="41818" y2="1887"/>
                        <a14:foregroundMark x1="50000" y1="0" x2="74545" y2="2830"/>
                        <a14:foregroundMark x1="74545" y1="3774" x2="88182" y2="21698"/>
                        <a14:foregroundMark x1="81818" y1="13208" x2="99091" y2="41509"/>
                        <a14:foregroundMark x1="93636" y1="48113" x2="93636" y2="78302"/>
                        <a14:foregroundMark x1="70000" y1="92453" x2="91818" y2="77358"/>
                      </a14:backgroundRemoval>
                    </a14:imgEffect>
                  </a14:imgLayer>
                </a14:imgProps>
              </a:ext>
            </a:extLst>
          </a:blip>
          <a:stretch>
            <a:fillRect/>
          </a:stretch>
        </p:blipFill>
        <p:spPr>
          <a:xfrm>
            <a:off x="10829852" y="0"/>
            <a:ext cx="1047896" cy="1009791"/>
          </a:xfrm>
          <a:prstGeom prst="rect">
            <a:avLst/>
          </a:prstGeom>
        </p:spPr>
      </p:pic>
      <p:sp>
        <p:nvSpPr>
          <p:cNvPr id="6" name="TextBox 5">
            <a:extLst>
              <a:ext uri="{FF2B5EF4-FFF2-40B4-BE49-F238E27FC236}">
                <a16:creationId xmlns:a16="http://schemas.microsoft.com/office/drawing/2014/main" id="{7C8CDDEC-C4F7-104E-8667-977713255C4F}"/>
              </a:ext>
            </a:extLst>
          </p:cNvPr>
          <p:cNvSpPr txBox="1"/>
          <p:nvPr/>
        </p:nvSpPr>
        <p:spPr>
          <a:xfrm>
            <a:off x="1640934" y="1825625"/>
            <a:ext cx="9417591" cy="1754326"/>
          </a:xfrm>
          <a:prstGeom prst="rect">
            <a:avLst/>
          </a:prstGeom>
          <a:noFill/>
        </p:spPr>
        <p:txBody>
          <a:bodyPr wrap="square" rtlCol="0">
            <a:spAutoFit/>
          </a:bodyPr>
          <a:lstStyle/>
          <a:p>
            <a:pPr algn="ctr"/>
            <a:r>
              <a:rPr lang="en-US" sz="5400">
                <a:solidFill>
                  <a:srgbClr val="0070C0"/>
                </a:solidFill>
                <a:latin typeface="Sigmar One" panose="00000500000000000000" pitchFamily="2" charset="0"/>
              </a:rPr>
              <a:t>Mở rộng</a:t>
            </a:r>
          </a:p>
          <a:p>
            <a:pPr algn="ctr"/>
            <a:r>
              <a:rPr lang="en-US" sz="5400">
                <a:solidFill>
                  <a:srgbClr val="0070C0"/>
                </a:solidFill>
                <a:latin typeface="Sigmar One" panose="00000500000000000000" pitchFamily="2" charset="0"/>
              </a:rPr>
              <a:t>tổng kết theo chủ đề</a:t>
            </a:r>
          </a:p>
        </p:txBody>
      </p:sp>
    </p:spTree>
    <p:extLst>
      <p:ext uri="{BB962C8B-B14F-4D97-AF65-F5344CB8AC3E}">
        <p14:creationId xmlns:p14="http://schemas.microsoft.com/office/powerpoint/2010/main" val="31589974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D981345-0BF7-0639-02D2-BD14F0C7973A}"/>
              </a:ext>
            </a:extLst>
          </p:cNvPr>
          <p:cNvSpPr txBox="1"/>
          <p:nvPr/>
        </p:nvSpPr>
        <p:spPr>
          <a:xfrm>
            <a:off x="352704" y="1012361"/>
            <a:ext cx="10656672" cy="523220"/>
          </a:xfrm>
          <a:prstGeom prst="rect">
            <a:avLst/>
          </a:prstGeom>
          <a:noFill/>
        </p:spPr>
        <p:txBody>
          <a:bodyPr wrap="square" rtlCol="0">
            <a:spAutoFit/>
          </a:bodyPr>
          <a:lstStyle/>
          <a:p>
            <a:r>
              <a:rPr lang="en-US" sz="2800" b="1">
                <a:solidFill>
                  <a:srgbClr val="00B0F0"/>
                </a:solidFill>
                <a:latin typeface="Nunito Black" pitchFamily="2" charset="0"/>
              </a:rPr>
              <a:t>Ghi vào Sổ những việc em cần làm trong tuần</a:t>
            </a:r>
          </a:p>
        </p:txBody>
      </p:sp>
      <p:pic>
        <p:nvPicPr>
          <p:cNvPr id="12" name="Picture 11">
            <a:extLst>
              <a:ext uri="{FF2B5EF4-FFF2-40B4-BE49-F238E27FC236}">
                <a16:creationId xmlns:a16="http://schemas.microsoft.com/office/drawing/2014/main" id="{BF725614-89C6-E270-1FB8-D6CFCC9EC6EE}"/>
              </a:ext>
            </a:extLst>
          </p:cNvPr>
          <p:cNvPicPr>
            <a:picLocks noChangeAspect="1"/>
          </p:cNvPicPr>
          <p:nvPr/>
        </p:nvPicPr>
        <p:blipFill>
          <a:blip r:embed="rId3"/>
          <a:stretch>
            <a:fillRect/>
          </a:stretch>
        </p:blipFill>
        <p:spPr>
          <a:xfrm>
            <a:off x="742681" y="154813"/>
            <a:ext cx="7068536" cy="943107"/>
          </a:xfrm>
          <a:prstGeom prst="rect">
            <a:avLst/>
          </a:prstGeom>
        </p:spPr>
      </p:pic>
      <p:sp>
        <p:nvSpPr>
          <p:cNvPr id="13" name="Heart 12">
            <a:extLst>
              <a:ext uri="{FF2B5EF4-FFF2-40B4-BE49-F238E27FC236}">
                <a16:creationId xmlns:a16="http://schemas.microsoft.com/office/drawing/2014/main" id="{F20AABF7-E1B6-BE25-D746-8B60A186DE49}"/>
              </a:ext>
            </a:extLst>
          </p:cNvPr>
          <p:cNvSpPr/>
          <p:nvPr/>
        </p:nvSpPr>
        <p:spPr>
          <a:xfrm>
            <a:off x="442951" y="1483611"/>
            <a:ext cx="4494809" cy="3330791"/>
          </a:xfrm>
          <a:prstGeom prst="hear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7030A0"/>
                </a:solidFill>
                <a:latin typeface="Nunito Black" pitchFamily="2" charset="0"/>
              </a:rPr>
              <a:t>Làm nhóm </a:t>
            </a:r>
          </a:p>
        </p:txBody>
      </p:sp>
      <p:sp>
        <p:nvSpPr>
          <p:cNvPr id="16" name="TextBox 15">
            <a:extLst>
              <a:ext uri="{FF2B5EF4-FFF2-40B4-BE49-F238E27FC236}">
                <a16:creationId xmlns:a16="http://schemas.microsoft.com/office/drawing/2014/main" id="{345F3F4C-5DDA-945F-2EE4-90B8EF6AF198}"/>
              </a:ext>
            </a:extLst>
          </p:cNvPr>
          <p:cNvSpPr txBox="1"/>
          <p:nvPr/>
        </p:nvSpPr>
        <p:spPr>
          <a:xfrm>
            <a:off x="5028007" y="1535581"/>
            <a:ext cx="6362040" cy="2246769"/>
          </a:xfrm>
          <a:prstGeom prst="rect">
            <a:avLst/>
          </a:prstGeom>
          <a:noFill/>
        </p:spPr>
        <p:txBody>
          <a:bodyPr wrap="square" rtlCol="0">
            <a:spAutoFit/>
          </a:bodyPr>
          <a:lstStyle/>
          <a:p>
            <a:r>
              <a:rPr lang="en-US" sz="2800" b="1">
                <a:solidFill>
                  <a:srgbClr val="002060"/>
                </a:solidFill>
                <a:latin typeface="Nunito Black" pitchFamily="2" charset="0"/>
              </a:rPr>
              <a:t>Viết vào sổ một số việc mình định làm và phải làm trong tuần:</a:t>
            </a:r>
          </a:p>
          <a:p>
            <a:pPr marL="457200" indent="-457200">
              <a:buFontTx/>
              <a:buChar char="-"/>
            </a:pPr>
            <a:r>
              <a:rPr lang="en-US" sz="2800" b="1">
                <a:solidFill>
                  <a:srgbClr val="002060"/>
                </a:solidFill>
                <a:latin typeface="Nunito Black" pitchFamily="2" charset="0"/>
              </a:rPr>
              <a:t>Thứ hai : ….</a:t>
            </a:r>
          </a:p>
          <a:p>
            <a:pPr marL="457200" indent="-457200">
              <a:buFontTx/>
              <a:buChar char="-"/>
            </a:pPr>
            <a:r>
              <a:rPr lang="en-US" sz="2800" b="1">
                <a:solidFill>
                  <a:srgbClr val="002060"/>
                </a:solidFill>
                <a:latin typeface="Nunito Black" pitchFamily="2" charset="0"/>
              </a:rPr>
              <a:t>Thứ ba :………</a:t>
            </a:r>
          </a:p>
          <a:p>
            <a:pPr marL="457200" indent="-457200">
              <a:buFontTx/>
              <a:buChar char="-"/>
            </a:pPr>
            <a:r>
              <a:rPr lang="en-US" sz="2800" b="1">
                <a:solidFill>
                  <a:srgbClr val="002060"/>
                </a:solidFill>
                <a:latin typeface="Nunito Black" pitchFamily="2" charset="0"/>
              </a:rPr>
              <a:t>Thứ tư :………</a:t>
            </a:r>
          </a:p>
        </p:txBody>
      </p:sp>
      <p:pic>
        <p:nvPicPr>
          <p:cNvPr id="2050" name="Picture 2">
            <a:extLst>
              <a:ext uri="{FF2B5EF4-FFF2-40B4-BE49-F238E27FC236}">
                <a16:creationId xmlns:a16="http://schemas.microsoft.com/office/drawing/2014/main" id="{E9EFD98B-BD7E-6D4F-BB67-1D0092C505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2944" y="3429000"/>
            <a:ext cx="2836105" cy="283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855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988E4-6AD5-2F0B-E97C-4174AF948E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94669EF-B9EC-6EFA-164B-BDB58C370FD0}"/>
              </a:ext>
            </a:extLst>
          </p:cNvPr>
          <p:cNvSpPr>
            <a:spLocks noGrp="1"/>
          </p:cNvSpPr>
          <p:nvPr>
            <p:ph idx="1"/>
          </p:nvPr>
        </p:nvSpPr>
        <p:spPr/>
        <p:txBody>
          <a:bodyPr/>
          <a:lstStyle/>
          <a:p>
            <a:endParaRPr lang="en-US"/>
          </a:p>
        </p:txBody>
      </p:sp>
      <p:pic>
        <p:nvPicPr>
          <p:cNvPr id="4" name="Picture 3" descr="Text&#10;&#10;Description automatically generated with medium confidence">
            <a:extLst>
              <a:ext uri="{FF2B5EF4-FFF2-40B4-BE49-F238E27FC236}">
                <a16:creationId xmlns:a16="http://schemas.microsoft.com/office/drawing/2014/main" id="{02D7CC7B-4B90-D0C6-FA76-3C6F30D9E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9" y="25400"/>
            <a:ext cx="12215629" cy="6858000"/>
          </a:xfrm>
          <a:prstGeom prst="rect">
            <a:avLst/>
          </a:prstGeom>
        </p:spPr>
      </p:pic>
      <p:pic>
        <p:nvPicPr>
          <p:cNvPr id="11" name="Picture 10">
            <a:extLst>
              <a:ext uri="{FF2B5EF4-FFF2-40B4-BE49-F238E27FC236}">
                <a16:creationId xmlns:a16="http://schemas.microsoft.com/office/drawing/2014/main" id="{AC0A1874-CA0F-214A-7798-D7FD12F77EE3}"/>
              </a:ext>
            </a:extLst>
          </p:cNvPr>
          <p:cNvPicPr>
            <a:picLocks noChangeAspect="1"/>
          </p:cNvPicPr>
          <p:nvPr/>
        </p:nvPicPr>
        <p:blipFill>
          <a:blip r:embed="rId3"/>
          <a:stretch>
            <a:fillRect/>
          </a:stretch>
        </p:blipFill>
        <p:spPr>
          <a:xfrm>
            <a:off x="571007" y="365125"/>
            <a:ext cx="7068536" cy="943107"/>
          </a:xfrm>
          <a:prstGeom prst="rect">
            <a:avLst/>
          </a:prstGeom>
        </p:spPr>
      </p:pic>
      <p:sp>
        <p:nvSpPr>
          <p:cNvPr id="12" name="TextBox 11">
            <a:extLst>
              <a:ext uri="{FF2B5EF4-FFF2-40B4-BE49-F238E27FC236}">
                <a16:creationId xmlns:a16="http://schemas.microsoft.com/office/drawing/2014/main" id="{F69B1BD0-41FE-10B4-BAAE-0093124B105A}"/>
              </a:ext>
            </a:extLst>
          </p:cNvPr>
          <p:cNvSpPr txBox="1"/>
          <p:nvPr/>
        </p:nvSpPr>
        <p:spPr>
          <a:xfrm>
            <a:off x="233832" y="1305319"/>
            <a:ext cx="7151637" cy="523220"/>
          </a:xfrm>
          <a:prstGeom prst="rect">
            <a:avLst/>
          </a:prstGeom>
          <a:noFill/>
        </p:spPr>
        <p:txBody>
          <a:bodyPr wrap="square" rtlCol="0">
            <a:spAutoFit/>
          </a:bodyPr>
          <a:lstStyle/>
          <a:p>
            <a:r>
              <a:rPr lang="en-US" sz="2800" b="1">
                <a:solidFill>
                  <a:srgbClr val="FFC000"/>
                </a:solidFill>
                <a:latin typeface="Nunito Black" pitchFamily="2" charset="0"/>
              </a:rPr>
              <a:t>Chia sẻ nội dung Sổ nhắc việc</a:t>
            </a:r>
          </a:p>
        </p:txBody>
      </p:sp>
      <p:pic>
        <p:nvPicPr>
          <p:cNvPr id="13" name="Picture 12">
            <a:extLst>
              <a:ext uri="{FF2B5EF4-FFF2-40B4-BE49-F238E27FC236}">
                <a16:creationId xmlns:a16="http://schemas.microsoft.com/office/drawing/2014/main" id="{97E6CA31-99F9-FDAD-8281-8CFFFF722A8A}"/>
              </a:ext>
            </a:extLst>
          </p:cNvPr>
          <p:cNvPicPr>
            <a:picLocks noChangeAspect="1"/>
          </p:cNvPicPr>
          <p:nvPr/>
        </p:nvPicPr>
        <p:blipFill>
          <a:blip r:embed="rId4"/>
          <a:stretch>
            <a:fillRect/>
          </a:stretch>
        </p:blipFill>
        <p:spPr>
          <a:xfrm>
            <a:off x="5825233" y="1217145"/>
            <a:ext cx="4163006" cy="300079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6" name="TextBox 15">
            <a:extLst>
              <a:ext uri="{FF2B5EF4-FFF2-40B4-BE49-F238E27FC236}">
                <a16:creationId xmlns:a16="http://schemas.microsoft.com/office/drawing/2014/main" id="{9784F98D-D1E2-030F-C0A2-A900DBB21D58}"/>
              </a:ext>
            </a:extLst>
          </p:cNvPr>
          <p:cNvSpPr txBox="1"/>
          <p:nvPr/>
        </p:nvSpPr>
        <p:spPr>
          <a:xfrm>
            <a:off x="406906" y="4303199"/>
            <a:ext cx="11452862" cy="1384995"/>
          </a:xfrm>
          <a:prstGeom prst="rect">
            <a:avLst/>
          </a:prstGeom>
          <a:noFill/>
        </p:spPr>
        <p:txBody>
          <a:bodyPr wrap="square" rtlCol="0">
            <a:spAutoFit/>
          </a:bodyPr>
          <a:lstStyle/>
          <a:p>
            <a:r>
              <a:rPr lang="en-US" sz="2800" b="1">
                <a:solidFill>
                  <a:srgbClr val="7030A0"/>
                </a:solidFill>
                <a:latin typeface="Nunito Black" pitchFamily="2" charset="0"/>
              </a:rPr>
              <a:t>Ngoài những công việc hàng ngày, chúng ta thường có nhiều việc trong tuần. Chúng ta cần có quyết tâm dùng cuốn sổ này hàng ngày, hàng tuần và xem cuốn sổ như một người bạn thân thiết.</a:t>
            </a:r>
          </a:p>
        </p:txBody>
      </p:sp>
    </p:spTree>
    <p:extLst>
      <p:ext uri="{BB962C8B-B14F-4D97-AF65-F5344CB8AC3E}">
        <p14:creationId xmlns:p14="http://schemas.microsoft.com/office/powerpoint/2010/main" val="3413541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48FD8E-7B60-C74E-08E1-A58B676539BB}"/>
              </a:ext>
            </a:extLst>
          </p:cNvPr>
          <p:cNvSpPr txBox="1"/>
          <p:nvPr/>
        </p:nvSpPr>
        <p:spPr>
          <a:xfrm>
            <a:off x="1747869" y="2140803"/>
            <a:ext cx="8311485" cy="830997"/>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CAM KẾT HÀNH ĐỘNG</a:t>
            </a:r>
          </a:p>
        </p:txBody>
      </p:sp>
    </p:spTree>
    <p:extLst>
      <p:ext uri="{BB962C8B-B14F-4D97-AF65-F5344CB8AC3E}">
        <p14:creationId xmlns:p14="http://schemas.microsoft.com/office/powerpoint/2010/main" val="929487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A500C3-BFC0-8A02-2DBA-2BF472F5B019}"/>
              </a:ext>
            </a:extLst>
          </p:cNvPr>
          <p:cNvPicPr>
            <a:picLocks noChangeAspect="1"/>
          </p:cNvPicPr>
          <p:nvPr/>
        </p:nvPicPr>
        <p:blipFill rotWithShape="1">
          <a:blip r:embed="rId3"/>
          <a:srcRect l="2869" r="1986"/>
          <a:stretch/>
        </p:blipFill>
        <p:spPr>
          <a:xfrm>
            <a:off x="188285" y="1021166"/>
            <a:ext cx="11815429" cy="3215554"/>
          </a:xfrm>
          <a:prstGeom prst="rect">
            <a:avLst/>
          </a:prstGeom>
        </p:spPr>
      </p:pic>
    </p:spTree>
    <p:extLst>
      <p:ext uri="{BB962C8B-B14F-4D97-AF65-F5344CB8AC3E}">
        <p14:creationId xmlns:p14="http://schemas.microsoft.com/office/powerpoint/2010/main" val="3537644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7BB4D8-B0A1-0197-5253-705B010D47DA}"/>
              </a:ext>
            </a:extLst>
          </p:cNvPr>
          <p:cNvSpPr txBox="1"/>
          <p:nvPr/>
        </p:nvSpPr>
        <p:spPr>
          <a:xfrm>
            <a:off x="3695459" y="1151193"/>
            <a:ext cx="4072845" cy="1405533"/>
          </a:xfrm>
          <a:prstGeom prst="cloud">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a:solidFill>
                  <a:schemeClr val="bg1"/>
                </a:solidFill>
                <a:latin typeface="Sigmar One" panose="00000500000000000000" pitchFamily="2" charset="0"/>
              </a:rPr>
              <a:t>TIẾT 3</a:t>
            </a:r>
          </a:p>
        </p:txBody>
      </p:sp>
      <p:sp>
        <p:nvSpPr>
          <p:cNvPr id="5" name="TextBox 4">
            <a:extLst>
              <a:ext uri="{FF2B5EF4-FFF2-40B4-BE49-F238E27FC236}">
                <a16:creationId xmlns:a16="http://schemas.microsoft.com/office/drawing/2014/main" id="{6D5D8AD9-1948-F1E0-1D69-DDBDD4D3AAB3}"/>
              </a:ext>
            </a:extLst>
          </p:cNvPr>
          <p:cNvSpPr txBox="1"/>
          <p:nvPr/>
        </p:nvSpPr>
        <p:spPr>
          <a:xfrm>
            <a:off x="1708244" y="3007431"/>
            <a:ext cx="8409750" cy="1538883"/>
          </a:xfrm>
          <a:prstGeom prst="rect">
            <a:avLst/>
          </a:prstGeom>
          <a:noFill/>
        </p:spPr>
        <p:txBody>
          <a:bodyPr wrap="square" rtlCol="0">
            <a:spAutoFit/>
          </a:bodyPr>
          <a:lstStyle/>
          <a:p>
            <a:pPr algn="ctr"/>
            <a:r>
              <a:rPr lang="en-US" sz="4000" dirty="0">
                <a:solidFill>
                  <a:srgbClr val="002060"/>
                </a:solidFill>
                <a:latin typeface="Sigmar One" panose="00000500000000000000" pitchFamily="2" charset="0"/>
              </a:rPr>
              <a:t>SINH HOẠT LỚP</a:t>
            </a:r>
          </a:p>
          <a:p>
            <a:pPr algn="ctr"/>
            <a:r>
              <a:rPr lang="en-US" sz="5400" dirty="0">
                <a:solidFill>
                  <a:srgbClr val="FF0000"/>
                </a:solidFill>
                <a:latin typeface="Times New Roman" panose="02020603050405020304" pitchFamily="18" charset="0"/>
                <a:cs typeface="Times New Roman" panose="02020603050405020304" pitchFamily="18" charset="0"/>
              </a:rPr>
              <a:t>CUỐN SỔ NHẮC VIỆC</a:t>
            </a:r>
          </a:p>
        </p:txBody>
      </p:sp>
    </p:spTree>
    <p:extLst>
      <p:ext uri="{BB962C8B-B14F-4D97-AF65-F5344CB8AC3E}">
        <p14:creationId xmlns:p14="http://schemas.microsoft.com/office/powerpoint/2010/main" val="551284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B307B5-3CE8-5EE7-7F7A-FCC3336615DD}"/>
              </a:ext>
            </a:extLst>
          </p:cNvPr>
          <p:cNvSpPr txBox="1"/>
          <p:nvPr/>
        </p:nvSpPr>
        <p:spPr>
          <a:xfrm>
            <a:off x="4270592" y="1596734"/>
            <a:ext cx="4072845" cy="1405533"/>
          </a:xfrm>
          <a:prstGeom prst="cloud">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a:solidFill>
                  <a:schemeClr val="bg1"/>
                </a:solidFill>
                <a:latin typeface="Sigmar One" panose="00000500000000000000" pitchFamily="2" charset="0"/>
              </a:rPr>
              <a:t>TIẾT 1</a:t>
            </a:r>
          </a:p>
        </p:txBody>
      </p:sp>
      <p:sp>
        <p:nvSpPr>
          <p:cNvPr id="5" name="TextBox 4">
            <a:extLst>
              <a:ext uri="{FF2B5EF4-FFF2-40B4-BE49-F238E27FC236}">
                <a16:creationId xmlns:a16="http://schemas.microsoft.com/office/drawing/2014/main" id="{9423B371-358B-F796-A3AD-27D316DB9DFE}"/>
              </a:ext>
            </a:extLst>
          </p:cNvPr>
          <p:cNvSpPr txBox="1"/>
          <p:nvPr/>
        </p:nvSpPr>
        <p:spPr>
          <a:xfrm>
            <a:off x="3200985" y="3256709"/>
            <a:ext cx="6521422" cy="923330"/>
          </a:xfrm>
          <a:prstGeom prst="rect">
            <a:avLst/>
          </a:prstGeom>
          <a:noFill/>
        </p:spPr>
        <p:txBody>
          <a:bodyPr wrap="square" rtlCol="0">
            <a:spAutoFit/>
          </a:bodyPr>
          <a:lstStyle/>
          <a:p>
            <a:r>
              <a:rPr lang="en-US" sz="5400" dirty="0">
                <a:solidFill>
                  <a:srgbClr val="FF0000"/>
                </a:solidFill>
                <a:latin typeface="Sigmar One" panose="00000500000000000000" pitchFamily="2" charset="0"/>
              </a:rPr>
              <a:t>SINH HOẠT DƯỚI CỜ</a:t>
            </a:r>
          </a:p>
        </p:txBody>
      </p:sp>
    </p:spTree>
    <p:extLst>
      <p:ext uri="{BB962C8B-B14F-4D97-AF65-F5344CB8AC3E}">
        <p14:creationId xmlns:p14="http://schemas.microsoft.com/office/powerpoint/2010/main" val="3909124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811F7D-784D-75C4-D15C-1742BE1119CE}"/>
              </a:ext>
            </a:extLst>
          </p:cNvPr>
          <p:cNvSpPr txBox="1"/>
          <p:nvPr/>
        </p:nvSpPr>
        <p:spPr>
          <a:xfrm>
            <a:off x="2769073" y="2306419"/>
            <a:ext cx="7222652" cy="830997"/>
          </a:xfrm>
          <a:prstGeom prst="rect">
            <a:avLst/>
          </a:prstGeom>
          <a:noFill/>
        </p:spPr>
        <p:txBody>
          <a:bodyPr wrap="square" rtlCol="0">
            <a:spAutoFit/>
          </a:bodyPr>
          <a:lstStyle/>
          <a:p>
            <a:pPr algn="ctr"/>
            <a:r>
              <a:rPr lang="en-US" sz="4800">
                <a:solidFill>
                  <a:srgbClr val="FF0000"/>
                </a:solidFill>
                <a:latin typeface="Sigmar One" panose="00000500000000000000" pitchFamily="2" charset="0"/>
              </a:rPr>
              <a:t>TỔNG KẾT TUẦN</a:t>
            </a:r>
            <a:endParaRPr lang="en-US" sz="4800">
              <a:solidFill>
                <a:srgbClr val="0070C0"/>
              </a:solidFill>
              <a:latin typeface="Sigmar One" panose="00000500000000000000" pitchFamily="2" charset="0"/>
            </a:endParaRPr>
          </a:p>
        </p:txBody>
      </p:sp>
    </p:spTree>
    <p:extLst>
      <p:ext uri="{BB962C8B-B14F-4D97-AF65-F5344CB8AC3E}">
        <p14:creationId xmlns:p14="http://schemas.microsoft.com/office/powerpoint/2010/main" val="2213006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C18BF6-C428-1402-734B-76CA4726D8BB}"/>
              </a:ext>
            </a:extLst>
          </p:cNvPr>
          <p:cNvSpPr txBox="1"/>
          <p:nvPr/>
        </p:nvSpPr>
        <p:spPr>
          <a:xfrm>
            <a:off x="422238" y="929808"/>
            <a:ext cx="7390263" cy="523220"/>
          </a:xfrm>
          <a:prstGeom prst="rect">
            <a:avLst/>
          </a:prstGeom>
          <a:noFill/>
        </p:spPr>
        <p:txBody>
          <a:bodyPr wrap="square" rtlCol="0">
            <a:spAutoFit/>
          </a:bodyPr>
          <a:lstStyle/>
          <a:p>
            <a:r>
              <a:rPr lang="en-US" sz="2800">
                <a:solidFill>
                  <a:srgbClr val="002060"/>
                </a:solidFill>
                <a:latin typeface="Nunito Black" pitchFamily="2" charset="0"/>
              </a:rPr>
              <a:t>1. HOẠT ĐỘNG TỔNG KẾT TUẦN</a:t>
            </a:r>
          </a:p>
        </p:txBody>
      </p:sp>
      <p:sp>
        <p:nvSpPr>
          <p:cNvPr id="5" name="TextBox 4">
            <a:extLst>
              <a:ext uri="{FF2B5EF4-FFF2-40B4-BE49-F238E27FC236}">
                <a16:creationId xmlns:a16="http://schemas.microsoft.com/office/drawing/2014/main" id="{3036A55C-23E6-842D-E200-00330916FB40}"/>
              </a:ext>
            </a:extLst>
          </p:cNvPr>
          <p:cNvSpPr txBox="1"/>
          <p:nvPr/>
        </p:nvSpPr>
        <p:spPr>
          <a:xfrm>
            <a:off x="365644" y="1440740"/>
            <a:ext cx="4740323" cy="523220"/>
          </a:xfrm>
          <a:prstGeom prst="rect">
            <a:avLst/>
          </a:prstGeom>
          <a:noFill/>
        </p:spPr>
        <p:txBody>
          <a:bodyPr wrap="square" rtlCol="0">
            <a:spAutoFit/>
          </a:bodyPr>
          <a:lstStyle/>
          <a:p>
            <a:r>
              <a:rPr lang="en-US" sz="2800">
                <a:solidFill>
                  <a:srgbClr val="002060"/>
                </a:solidFill>
                <a:latin typeface="Nunito Black" pitchFamily="2" charset="0"/>
              </a:rPr>
              <a:t>- Tổng kết hoạt động tuần </a:t>
            </a:r>
          </a:p>
        </p:txBody>
      </p:sp>
      <p:sp>
        <p:nvSpPr>
          <p:cNvPr id="6" name="TextBox 5">
            <a:extLst>
              <a:ext uri="{FF2B5EF4-FFF2-40B4-BE49-F238E27FC236}">
                <a16:creationId xmlns:a16="http://schemas.microsoft.com/office/drawing/2014/main" id="{65C159F1-641D-C720-3BE7-29056448A734}"/>
              </a:ext>
            </a:extLst>
          </p:cNvPr>
          <p:cNvSpPr txBox="1"/>
          <p:nvPr/>
        </p:nvSpPr>
        <p:spPr>
          <a:xfrm>
            <a:off x="422238" y="1963960"/>
            <a:ext cx="7688093" cy="523220"/>
          </a:xfrm>
          <a:prstGeom prst="rect">
            <a:avLst/>
          </a:prstGeom>
          <a:noFill/>
        </p:spPr>
        <p:txBody>
          <a:bodyPr wrap="square" rtlCol="0">
            <a:spAutoFit/>
          </a:bodyPr>
          <a:lstStyle/>
          <a:p>
            <a:r>
              <a:rPr lang="en-US" sz="2800">
                <a:solidFill>
                  <a:srgbClr val="002060"/>
                </a:solidFill>
                <a:latin typeface="Nunito Black" pitchFamily="2" charset="0"/>
              </a:rPr>
              <a:t>- Đề ra phương hướng hoạt động tuần tới</a:t>
            </a:r>
          </a:p>
        </p:txBody>
      </p:sp>
      <p:pic>
        <p:nvPicPr>
          <p:cNvPr id="7" name="Picture 6">
            <a:extLst>
              <a:ext uri="{FF2B5EF4-FFF2-40B4-BE49-F238E27FC236}">
                <a16:creationId xmlns:a16="http://schemas.microsoft.com/office/drawing/2014/main" id="{6BC44372-010C-D6F3-4238-8D62FB0C7634}"/>
              </a:ext>
            </a:extLst>
          </p:cNvPr>
          <p:cNvPicPr>
            <a:picLocks noChangeAspect="1"/>
          </p:cNvPicPr>
          <p:nvPr/>
        </p:nvPicPr>
        <p:blipFill>
          <a:blip r:embed="rId3"/>
          <a:stretch>
            <a:fillRect/>
          </a:stretch>
        </p:blipFill>
        <p:spPr>
          <a:xfrm>
            <a:off x="819485" y="94422"/>
            <a:ext cx="7290846" cy="835386"/>
          </a:xfrm>
          <a:prstGeom prst="rect">
            <a:avLst/>
          </a:prstGeom>
        </p:spPr>
      </p:pic>
      <p:pic>
        <p:nvPicPr>
          <p:cNvPr id="9" name="Picture 2">
            <a:extLst>
              <a:ext uri="{FF2B5EF4-FFF2-40B4-BE49-F238E27FC236}">
                <a16:creationId xmlns:a16="http://schemas.microsoft.com/office/drawing/2014/main" id="{94D23FB5-1880-1C4A-934D-EDB001E649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09"/>
          <a:stretch/>
        </p:blipFill>
        <p:spPr bwMode="auto">
          <a:xfrm>
            <a:off x="2738231" y="2734486"/>
            <a:ext cx="5372100" cy="3193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6547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89737A-9E6F-3583-7C16-3E0070ECAD77}"/>
              </a:ext>
            </a:extLst>
          </p:cNvPr>
          <p:cNvSpPr txBox="1"/>
          <p:nvPr/>
        </p:nvSpPr>
        <p:spPr>
          <a:xfrm>
            <a:off x="2026840" y="2165701"/>
            <a:ext cx="8528515" cy="1754326"/>
          </a:xfrm>
          <a:prstGeom prst="rect">
            <a:avLst/>
          </a:prstGeom>
          <a:noFill/>
        </p:spPr>
        <p:txBody>
          <a:bodyPr wrap="square" rtlCol="0">
            <a:spAutoFit/>
          </a:bodyPr>
          <a:lstStyle/>
          <a:p>
            <a:pPr algn="ctr"/>
            <a:r>
              <a:rPr lang="en-US" sz="5400">
                <a:solidFill>
                  <a:srgbClr val="FF0000"/>
                </a:solidFill>
                <a:latin typeface="Nunito Black" pitchFamily="2" charset="0"/>
              </a:rPr>
              <a:t>CHIA SẺ THU HOẠCH SAU TRẢI NGHIỆM</a:t>
            </a:r>
            <a:endParaRPr lang="en-US" sz="5400">
              <a:solidFill>
                <a:srgbClr val="FF0000"/>
              </a:solidFill>
              <a:latin typeface="Sigmar One" panose="00000500000000000000" pitchFamily="2" charset="0"/>
            </a:endParaRPr>
          </a:p>
        </p:txBody>
      </p:sp>
    </p:spTree>
    <p:extLst>
      <p:ext uri="{BB962C8B-B14F-4D97-AF65-F5344CB8AC3E}">
        <p14:creationId xmlns:p14="http://schemas.microsoft.com/office/powerpoint/2010/main" val="3679601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150515-2499-B4F1-646D-00DED0B5BF9B}"/>
              </a:ext>
            </a:extLst>
          </p:cNvPr>
          <p:cNvPicPr>
            <a:picLocks noChangeAspect="1"/>
          </p:cNvPicPr>
          <p:nvPr/>
        </p:nvPicPr>
        <p:blipFill>
          <a:blip r:embed="rId3"/>
          <a:stretch>
            <a:fillRect/>
          </a:stretch>
        </p:blipFill>
        <p:spPr>
          <a:xfrm>
            <a:off x="1066618" y="82602"/>
            <a:ext cx="847843" cy="733527"/>
          </a:xfrm>
          <a:prstGeom prst="rect">
            <a:avLst/>
          </a:prstGeom>
        </p:spPr>
      </p:pic>
      <p:sp>
        <p:nvSpPr>
          <p:cNvPr id="6" name="TextBox 5">
            <a:extLst>
              <a:ext uri="{FF2B5EF4-FFF2-40B4-BE49-F238E27FC236}">
                <a16:creationId xmlns:a16="http://schemas.microsoft.com/office/drawing/2014/main" id="{0C83D906-1AEF-BE6D-6B88-B4CCCED8CEA6}"/>
              </a:ext>
            </a:extLst>
          </p:cNvPr>
          <p:cNvSpPr txBox="1"/>
          <p:nvPr/>
        </p:nvSpPr>
        <p:spPr>
          <a:xfrm>
            <a:off x="1820677" y="187756"/>
            <a:ext cx="5224404" cy="523220"/>
          </a:xfrm>
          <a:prstGeom prst="rect">
            <a:avLst/>
          </a:prstGeom>
          <a:noFill/>
        </p:spPr>
        <p:txBody>
          <a:bodyPr wrap="square" rtlCol="0">
            <a:spAutoFit/>
          </a:bodyPr>
          <a:lstStyle/>
          <a:p>
            <a:r>
              <a:rPr lang="en-US" sz="2800" b="1">
                <a:solidFill>
                  <a:srgbClr val="0070C0"/>
                </a:solidFill>
                <a:latin typeface="Nunito Black" pitchFamily="2" charset="0"/>
              </a:rPr>
              <a:t>LÀM VIỆC THEO KẾ HOẠCH</a:t>
            </a:r>
          </a:p>
        </p:txBody>
      </p:sp>
      <p:sp>
        <p:nvSpPr>
          <p:cNvPr id="9" name="TextBox 8">
            <a:extLst>
              <a:ext uri="{FF2B5EF4-FFF2-40B4-BE49-F238E27FC236}">
                <a16:creationId xmlns:a16="http://schemas.microsoft.com/office/drawing/2014/main" id="{F18E1D51-C647-9DDD-7945-1AEFE45888CE}"/>
              </a:ext>
            </a:extLst>
          </p:cNvPr>
          <p:cNvSpPr txBox="1"/>
          <p:nvPr/>
        </p:nvSpPr>
        <p:spPr>
          <a:xfrm>
            <a:off x="164666" y="605823"/>
            <a:ext cx="9973372" cy="954107"/>
          </a:xfrm>
          <a:prstGeom prst="rect">
            <a:avLst/>
          </a:prstGeom>
          <a:noFill/>
        </p:spPr>
        <p:txBody>
          <a:bodyPr wrap="square" rtlCol="0">
            <a:spAutoFit/>
          </a:bodyPr>
          <a:lstStyle/>
          <a:p>
            <a:pPr marL="514350" indent="-514350">
              <a:buAutoNum type="arabicPeriod"/>
            </a:pPr>
            <a:r>
              <a:rPr lang="en-US" sz="2800" b="1">
                <a:solidFill>
                  <a:srgbClr val="0070C0"/>
                </a:solidFill>
                <a:latin typeface="Nunito Black" pitchFamily="2" charset="0"/>
              </a:rPr>
              <a:t>Chia sẻ về cuốn </a:t>
            </a:r>
            <a:r>
              <a:rPr lang="en-US" sz="2800" b="1" i="1">
                <a:solidFill>
                  <a:srgbClr val="0070C0"/>
                </a:solidFill>
                <a:latin typeface="Nunito Black" pitchFamily="2" charset="0"/>
              </a:rPr>
              <a:t>Sổ nhắc việc</a:t>
            </a:r>
          </a:p>
          <a:p>
            <a:r>
              <a:rPr lang="en-US" sz="2800" b="1">
                <a:solidFill>
                  <a:schemeClr val="accent6">
                    <a:lumMod val="50000"/>
                  </a:schemeClr>
                </a:solidFill>
                <a:latin typeface="Nunito Black" pitchFamily="2" charset="0"/>
              </a:rPr>
              <a:t>- Kể lại kết quả thực hiện theo lời nhắc của cuốn sổ.</a:t>
            </a:r>
          </a:p>
        </p:txBody>
      </p:sp>
      <p:pic>
        <p:nvPicPr>
          <p:cNvPr id="7" name="Picture 6">
            <a:extLst>
              <a:ext uri="{FF2B5EF4-FFF2-40B4-BE49-F238E27FC236}">
                <a16:creationId xmlns:a16="http://schemas.microsoft.com/office/drawing/2014/main" id="{B24A2ADF-40A5-AE55-E494-9E8490839F07}"/>
              </a:ext>
            </a:extLst>
          </p:cNvPr>
          <p:cNvPicPr>
            <a:picLocks noChangeAspect="1"/>
          </p:cNvPicPr>
          <p:nvPr/>
        </p:nvPicPr>
        <p:blipFill>
          <a:blip r:embed="rId4"/>
          <a:stretch>
            <a:fillRect/>
          </a:stretch>
        </p:blipFill>
        <p:spPr>
          <a:xfrm>
            <a:off x="1164327" y="3007078"/>
            <a:ext cx="1500267" cy="2235091"/>
          </a:xfrm>
          <a:prstGeom prst="rect">
            <a:avLst/>
          </a:prstGeom>
          <a:solidFill>
            <a:schemeClr val="accent1">
              <a:lumMod val="60000"/>
              <a:lumOff val="40000"/>
            </a:schemeClr>
          </a:solidFill>
        </p:spPr>
      </p:pic>
      <p:sp>
        <p:nvSpPr>
          <p:cNvPr id="13" name="Thought Bubble: Cloud 12">
            <a:extLst>
              <a:ext uri="{FF2B5EF4-FFF2-40B4-BE49-F238E27FC236}">
                <a16:creationId xmlns:a16="http://schemas.microsoft.com/office/drawing/2014/main" id="{9500CB46-9C86-80D9-6177-1BA355B72E2D}"/>
              </a:ext>
            </a:extLst>
          </p:cNvPr>
          <p:cNvSpPr/>
          <p:nvPr/>
        </p:nvSpPr>
        <p:spPr>
          <a:xfrm>
            <a:off x="582124" y="1615831"/>
            <a:ext cx="3486150" cy="1524000"/>
          </a:xfrm>
          <a:prstGeom prst="cloudCallout">
            <a:avLst>
              <a:gd name="adj1" fmla="val -12749"/>
              <a:gd name="adj2" fmla="val 5844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Nunito Black" pitchFamily="2" charset="0"/>
              </a:rPr>
              <a:t>Thường xuyên giở  sổ nhắc việc ra xem</a:t>
            </a:r>
            <a:endParaRPr lang="en-US" sz="1050">
              <a:latin typeface=".TMC-Ong Do" pitchFamily="2" charset="0"/>
            </a:endParaRPr>
          </a:p>
        </p:txBody>
      </p:sp>
      <p:pic>
        <p:nvPicPr>
          <p:cNvPr id="11" name="Picture 10">
            <a:extLst>
              <a:ext uri="{FF2B5EF4-FFF2-40B4-BE49-F238E27FC236}">
                <a16:creationId xmlns:a16="http://schemas.microsoft.com/office/drawing/2014/main" id="{27B5A810-B382-4B6D-64BE-617ACDD8AD9B}"/>
              </a:ext>
            </a:extLst>
          </p:cNvPr>
          <p:cNvPicPr>
            <a:picLocks noChangeAspect="1"/>
          </p:cNvPicPr>
          <p:nvPr/>
        </p:nvPicPr>
        <p:blipFill>
          <a:blip r:embed="rId5"/>
          <a:stretch>
            <a:fillRect/>
          </a:stretch>
        </p:blipFill>
        <p:spPr>
          <a:xfrm>
            <a:off x="2227901" y="3718170"/>
            <a:ext cx="702868" cy="789354"/>
          </a:xfrm>
          <a:prstGeom prst="rect">
            <a:avLst/>
          </a:prstGeom>
        </p:spPr>
      </p:pic>
      <p:sp>
        <p:nvSpPr>
          <p:cNvPr id="19" name="TextBox 18">
            <a:extLst>
              <a:ext uri="{FF2B5EF4-FFF2-40B4-BE49-F238E27FC236}">
                <a16:creationId xmlns:a16="http://schemas.microsoft.com/office/drawing/2014/main" id="{3736700F-ADDC-AFBC-3677-972D3C18A66D}"/>
              </a:ext>
            </a:extLst>
          </p:cNvPr>
          <p:cNvSpPr txBox="1"/>
          <p:nvPr/>
        </p:nvSpPr>
        <p:spPr>
          <a:xfrm>
            <a:off x="4650477" y="1615831"/>
            <a:ext cx="6892846" cy="1815882"/>
          </a:xfrm>
          <a:prstGeom prst="rect">
            <a:avLst/>
          </a:prstGeom>
          <a:noFill/>
        </p:spPr>
        <p:txBody>
          <a:bodyPr wrap="square" rtlCol="0">
            <a:spAutoFit/>
          </a:bodyPr>
          <a:lstStyle/>
          <a:p>
            <a:r>
              <a:rPr lang="en-US" sz="2800" b="1">
                <a:solidFill>
                  <a:srgbClr val="0070C0"/>
                </a:solidFill>
                <a:latin typeface="Nunito Black" pitchFamily="2" charset="0"/>
              </a:rPr>
              <a:t>    </a:t>
            </a:r>
            <a:r>
              <a:rPr lang="en-US" sz="2800" b="1">
                <a:solidFill>
                  <a:srgbClr val="7030A0"/>
                </a:solidFill>
                <a:latin typeface="Nunito Black" pitchFamily="2" charset="0"/>
              </a:rPr>
              <a:t>Thói quen sử dụng </a:t>
            </a:r>
            <a:r>
              <a:rPr lang="en-US" sz="2800" b="1" i="1">
                <a:solidFill>
                  <a:srgbClr val="7030A0"/>
                </a:solidFill>
                <a:latin typeface="Nunito Black" pitchFamily="2" charset="0"/>
              </a:rPr>
              <a:t>Sổ nhắc việc </a:t>
            </a:r>
            <a:r>
              <a:rPr lang="en-US" sz="2800" b="1">
                <a:solidFill>
                  <a:srgbClr val="7030A0"/>
                </a:solidFill>
                <a:latin typeface="Nunito Black" pitchFamily="2" charset="0"/>
              </a:rPr>
              <a:t>là một thói quen tốt, giúp em làm việc có kế hoạch và không bỏ sót  công việc phải làm.</a:t>
            </a:r>
          </a:p>
        </p:txBody>
      </p:sp>
      <p:pic>
        <p:nvPicPr>
          <p:cNvPr id="20" name="Picture 19">
            <a:extLst>
              <a:ext uri="{FF2B5EF4-FFF2-40B4-BE49-F238E27FC236}">
                <a16:creationId xmlns:a16="http://schemas.microsoft.com/office/drawing/2014/main" id="{0A93A0D5-5F6D-107F-5E97-E6539A1BA0FC}"/>
              </a:ext>
            </a:extLst>
          </p:cNvPr>
          <p:cNvPicPr>
            <a:picLocks noChangeAspect="1"/>
          </p:cNvPicPr>
          <p:nvPr/>
        </p:nvPicPr>
        <p:blipFill>
          <a:blip r:embed="rId6"/>
          <a:stretch>
            <a:fillRect/>
          </a:stretch>
        </p:blipFill>
        <p:spPr>
          <a:xfrm>
            <a:off x="6864667" y="3251383"/>
            <a:ext cx="4163006" cy="300079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08256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circle(in)">
                                      <p:cBhvr>
                                        <p:cTn id="17" dur="20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F9BC7D-88DE-C302-8218-4265D5C6570F}"/>
              </a:ext>
            </a:extLst>
          </p:cNvPr>
          <p:cNvSpPr txBox="1"/>
          <p:nvPr/>
        </p:nvSpPr>
        <p:spPr>
          <a:xfrm>
            <a:off x="1230574" y="1729668"/>
            <a:ext cx="9321420" cy="2516073"/>
          </a:xfrm>
          <a:prstGeom prst="rect">
            <a:avLst/>
          </a:prstGeom>
          <a:noFill/>
        </p:spPr>
        <p:txBody>
          <a:bodyPr wrap="square" rtlCol="0">
            <a:spAutoFit/>
          </a:bodyPr>
          <a:lstStyle/>
          <a:p>
            <a:pPr algn="ctr">
              <a:lnSpc>
                <a:spcPct val="150000"/>
              </a:lnSpc>
            </a:pPr>
            <a:r>
              <a:rPr lang="en-US" sz="3600">
                <a:solidFill>
                  <a:srgbClr val="FF0000"/>
                </a:solidFill>
                <a:latin typeface="Sigmar One" panose="00000500000000000000" pitchFamily="2" charset="0"/>
              </a:rPr>
              <a:t>HOẠT ĐỘNG NHÓM</a:t>
            </a:r>
          </a:p>
          <a:p>
            <a:pPr algn="ctr">
              <a:lnSpc>
                <a:spcPct val="150000"/>
              </a:lnSpc>
            </a:pPr>
            <a:r>
              <a:rPr lang="en-US" sz="3600">
                <a:solidFill>
                  <a:srgbClr val="002060"/>
                </a:solidFill>
                <a:latin typeface="Sigmar One" panose="00000500000000000000" pitchFamily="2" charset="0"/>
              </a:rPr>
              <a:t>CHIA SẺ CẢM XÚC SAU KHI diễn tiểu phẩm</a:t>
            </a:r>
          </a:p>
        </p:txBody>
      </p:sp>
    </p:spTree>
    <p:extLst>
      <p:ext uri="{BB962C8B-B14F-4D97-AF65-F5344CB8AC3E}">
        <p14:creationId xmlns:p14="http://schemas.microsoft.com/office/powerpoint/2010/main" val="2630284766"/>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C51E70-6021-AF53-2539-E430C8BD555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917" b="81606" l="49453" r="94526">
                        <a14:foregroundMark x1="73062" y1="16839" x2="80600" y2="18168"/>
                        <a14:foregroundMark x1="70799" y1="16440" x2="73062" y2="16839"/>
                        <a14:foregroundMark x1="69432" y1="16199" x2="69731" y2="16252"/>
                        <a14:foregroundMark x1="81569" y1="16839" x2="75547" y2="14249"/>
                        <a14:foregroundMark x1="76277" y1="12694" x2="76277" y2="12694"/>
                        <a14:foregroundMark x1="76825" y1="36010" x2="71533" y2="36010"/>
                        <a14:foregroundMark x1="71533" y1="36010" x2="73358" y2="27720"/>
                        <a14:foregroundMark x1="71715" y1="31088" x2="71715" y2="31088"/>
                        <a14:foregroundMark x1="85584" y1="36788" x2="82847" y2="34974"/>
                        <a14:foregroundMark x1="80109" y1="79793" x2="82482" y2="82124"/>
                        <a14:foregroundMark x1="85584" y1="81606" x2="87956" y2="78238"/>
                        <a14:foregroundMark x1="54197" y1="61399" x2="51095" y2="65285"/>
                        <a14:foregroundMark x1="51095" y1="65285" x2="49453" y2="65285"/>
                        <a14:foregroundMark x1="80657" y1="51036" x2="79562" y2="45596"/>
                        <a14:foregroundMark x1="71715" y1="38083" x2="71715" y2="38083"/>
                        <a14:foregroundMark x1="77737" y1="47927" x2="77737" y2="47927"/>
                        <a14:foregroundMark x1="82299" y1="39896" x2="82299" y2="39896"/>
                        <a14:backgroundMark x1="64416" y1="16839" x2="69891" y2="15026"/>
                        <a14:backgroundMark x1="66971" y1="16321" x2="65511" y2="12694"/>
                        <a14:backgroundMark x1="63139" y1="14767" x2="63139" y2="15544"/>
                        <a14:backgroundMark x1="69708" y1="16839" x2="70620" y2="16839"/>
                        <a14:backgroundMark x1="69891" y1="16839" x2="69891" y2="16839"/>
                        <a14:backgroundMark x1="70985" y1="13472" x2="70985" y2="13472"/>
                        <a14:backgroundMark x1="68248" y1="15026" x2="68248" y2="15026"/>
                        <a14:backgroundMark x1="69708" y1="16321" x2="71168" y2="15026"/>
                        <a14:backgroundMark x1="81752" y1="16580" x2="85219" y2="19948"/>
                        <a14:backgroundMark x1="89599" y1="18394" x2="88139" y2="18912"/>
                        <a14:backgroundMark x1="89781" y1="26425" x2="88686" y2="19689"/>
                        <a14:backgroundMark x1="86131" y1="16839" x2="87409" y2="23575"/>
                        <a14:backgroundMark x1="91241" y1="19948" x2="91241" y2="19948"/>
                        <a14:backgroundMark x1="82299" y1="18135" x2="82299" y2="18135"/>
                        <a14:backgroundMark x1="88686" y1="20725" x2="91971" y2="23575"/>
                      </a14:backgroundRemoval>
                    </a14:imgEffect>
                  </a14:imgLayer>
                </a14:imgProps>
              </a:ext>
            </a:extLst>
          </a:blip>
          <a:srcRect l="47795" t="12375" b="14174"/>
          <a:stretch/>
        </p:blipFill>
        <p:spPr>
          <a:xfrm>
            <a:off x="5572961" y="1739507"/>
            <a:ext cx="2725304" cy="2700892"/>
          </a:xfrm>
          <a:prstGeom prst="rect">
            <a:avLst/>
          </a:prstGeom>
        </p:spPr>
      </p:pic>
      <p:pic>
        <p:nvPicPr>
          <p:cNvPr id="6" name="Picture 5">
            <a:extLst>
              <a:ext uri="{FF2B5EF4-FFF2-40B4-BE49-F238E27FC236}">
                <a16:creationId xmlns:a16="http://schemas.microsoft.com/office/drawing/2014/main" id="{1193F3FA-C47A-1908-B84A-E0FDF31505A7}"/>
              </a:ext>
            </a:extLst>
          </p:cNvPr>
          <p:cNvPicPr>
            <a:picLocks noChangeAspect="1"/>
          </p:cNvPicPr>
          <p:nvPr/>
        </p:nvPicPr>
        <p:blipFill>
          <a:blip r:embed="rId5"/>
          <a:stretch>
            <a:fillRect/>
          </a:stretch>
        </p:blipFill>
        <p:spPr>
          <a:xfrm>
            <a:off x="700215" y="168873"/>
            <a:ext cx="7290846" cy="835386"/>
          </a:xfrm>
          <a:prstGeom prst="rect">
            <a:avLst/>
          </a:prstGeom>
        </p:spPr>
      </p:pic>
      <p:sp>
        <p:nvSpPr>
          <p:cNvPr id="7" name="TextBox 6">
            <a:extLst>
              <a:ext uri="{FF2B5EF4-FFF2-40B4-BE49-F238E27FC236}">
                <a16:creationId xmlns:a16="http://schemas.microsoft.com/office/drawing/2014/main" id="{10397AF3-7318-70FE-A0A9-C6732E383898}"/>
              </a:ext>
            </a:extLst>
          </p:cNvPr>
          <p:cNvSpPr txBox="1"/>
          <p:nvPr/>
        </p:nvSpPr>
        <p:spPr>
          <a:xfrm>
            <a:off x="204423" y="1034152"/>
            <a:ext cx="9973372" cy="523220"/>
          </a:xfrm>
          <a:prstGeom prst="rect">
            <a:avLst/>
          </a:prstGeom>
          <a:noFill/>
        </p:spPr>
        <p:txBody>
          <a:bodyPr wrap="square" rtlCol="0">
            <a:spAutoFit/>
          </a:bodyPr>
          <a:lstStyle/>
          <a:p>
            <a:r>
              <a:rPr lang="en-US" sz="2800" b="1">
                <a:solidFill>
                  <a:srgbClr val="0070C0"/>
                </a:solidFill>
                <a:latin typeface="Nunito Black" pitchFamily="2" charset="0"/>
              </a:rPr>
              <a:t>2. Diễn tiểu phẩm tương tác </a:t>
            </a:r>
            <a:r>
              <a:rPr lang="en-US" sz="2800" b="1" i="1">
                <a:solidFill>
                  <a:srgbClr val="0070C0"/>
                </a:solidFill>
                <a:latin typeface="Nunito Black" pitchFamily="2" charset="0"/>
              </a:rPr>
              <a:t>Chú khỉ đãng trí</a:t>
            </a:r>
          </a:p>
        </p:txBody>
      </p:sp>
      <p:pic>
        <p:nvPicPr>
          <p:cNvPr id="8" name="Picture 7">
            <a:extLst>
              <a:ext uri="{FF2B5EF4-FFF2-40B4-BE49-F238E27FC236}">
                <a16:creationId xmlns:a16="http://schemas.microsoft.com/office/drawing/2014/main" id="{2DBEAEA6-B04D-CD91-4F1B-672F59C7E0AD}"/>
              </a:ext>
            </a:extLst>
          </p:cNvPr>
          <p:cNvPicPr>
            <a:picLocks noChangeAspect="1"/>
          </p:cNvPicPr>
          <p:nvPr/>
        </p:nvPicPr>
        <p:blipFill>
          <a:blip r:embed="rId6"/>
          <a:stretch>
            <a:fillRect/>
          </a:stretch>
        </p:blipFill>
        <p:spPr>
          <a:xfrm>
            <a:off x="204423" y="1962548"/>
            <a:ext cx="2995977" cy="2932904"/>
          </a:xfrm>
          <a:prstGeom prst="rect">
            <a:avLst/>
          </a:prstGeom>
        </p:spPr>
      </p:pic>
      <p:pic>
        <p:nvPicPr>
          <p:cNvPr id="10" name="Picture 9">
            <a:extLst>
              <a:ext uri="{FF2B5EF4-FFF2-40B4-BE49-F238E27FC236}">
                <a16:creationId xmlns:a16="http://schemas.microsoft.com/office/drawing/2014/main" id="{1BC02ACD-7CF9-6EDF-9740-B96DBF3F60C0}"/>
              </a:ext>
            </a:extLst>
          </p:cNvPr>
          <p:cNvPicPr>
            <a:picLocks noChangeAspect="1"/>
          </p:cNvPicPr>
          <p:nvPr/>
        </p:nvPicPr>
        <p:blipFill>
          <a:blip r:embed="rId7"/>
          <a:stretch>
            <a:fillRect/>
          </a:stretch>
        </p:blipFill>
        <p:spPr>
          <a:xfrm>
            <a:off x="8468561" y="1394684"/>
            <a:ext cx="2848373" cy="4505954"/>
          </a:xfrm>
          <a:prstGeom prst="rect">
            <a:avLst/>
          </a:prstGeom>
        </p:spPr>
      </p:pic>
      <p:pic>
        <p:nvPicPr>
          <p:cNvPr id="9" name="Picture 8">
            <a:extLst>
              <a:ext uri="{FF2B5EF4-FFF2-40B4-BE49-F238E27FC236}">
                <a16:creationId xmlns:a16="http://schemas.microsoft.com/office/drawing/2014/main" id="{13E8753B-7721-15AE-D139-CFC29B48E9E1}"/>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2073" b="48446" l="4745" r="46898">
                        <a14:foregroundMark x1="8759" y1="14249" x2="21350" y2="13731"/>
                        <a14:foregroundMark x1="21350" y1="13731" x2="32117" y2="13990"/>
                        <a14:foregroundMark x1="36496" y1="10881" x2="39781" y2="5959"/>
                        <a14:foregroundMark x1="40511" y1="5181" x2="45073" y2="25907"/>
                        <a14:foregroundMark x1="45073" y1="25907" x2="45073" y2="26166"/>
                        <a14:foregroundMark x1="44891" y1="30829" x2="44343" y2="38083"/>
                        <a14:foregroundMark x1="46898" y1="35751" x2="46898" y2="35751"/>
                        <a14:foregroundMark x1="43248" y1="39119" x2="12226" y2="48446"/>
                        <a14:foregroundMark x1="12226" y1="48446" x2="8212" y2="33161"/>
                        <a14:foregroundMark x1="8212" y1="33161" x2="8212" y2="33161"/>
                        <a14:foregroundMark x1="11496" y1="20725" x2="14051" y2="38083"/>
                        <a14:foregroundMark x1="24270" y1="23834" x2="23540" y2="33679"/>
                        <a14:foregroundMark x1="39781" y1="20466" x2="32664" y2="32383"/>
                        <a14:foregroundMark x1="33759" y1="27720" x2="35219" y2="14767"/>
                        <a14:foregroundMark x1="35401" y1="15544" x2="27372" y2="30829"/>
                        <a14:foregroundMark x1="21898" y1="23057" x2="21898" y2="39896"/>
                        <a14:foregroundMark x1="13321" y1="42487" x2="39964" y2="39637"/>
                        <a14:foregroundMark x1="39964" y1="39637" x2="39964" y2="27979"/>
                        <a14:foregroundMark x1="37044" y1="29275" x2="34672" y2="39119"/>
                        <a14:foregroundMark x1="5474" y1="9585" x2="4927" y2="26684"/>
                        <a14:foregroundMark x1="4927" y1="26684" x2="6752" y2="30052"/>
                        <a14:foregroundMark x1="14051" y1="18394" x2="13869" y2="31606"/>
                        <a14:foregroundMark x1="12226" y1="32383" x2="8942" y2="20725"/>
                        <a14:foregroundMark x1="34672" y1="35233" x2="33029" y2="29534"/>
                        <a14:foregroundMark x1="31022" y1="34456" x2="27007" y2="32642"/>
                        <a14:foregroundMark x1="32482" y1="40674" x2="30474" y2="41451"/>
                        <a14:foregroundMark x1="31022" y1="37306" x2="31569" y2="32642"/>
                        <a14:foregroundMark x1="33029" y1="3627" x2="39234" y2="3627"/>
                        <a14:foregroundMark x1="42336" y1="2073" x2="42336" y2="2073"/>
                      </a14:backgroundRemoval>
                    </a14:imgEffect>
                  </a14:imgLayer>
                </a14:imgProps>
              </a:ext>
            </a:extLst>
          </a:blip>
          <a:srcRect l="1617" r="50562" b="50600"/>
          <a:stretch/>
        </p:blipFill>
        <p:spPr>
          <a:xfrm>
            <a:off x="3033486" y="1739507"/>
            <a:ext cx="2496457" cy="1816494"/>
          </a:xfrm>
          <a:prstGeom prst="rect">
            <a:avLst/>
          </a:prstGeom>
        </p:spPr>
      </p:pic>
      <p:pic>
        <p:nvPicPr>
          <p:cNvPr id="2" name="Picture 1">
            <a:extLst>
              <a:ext uri="{FF2B5EF4-FFF2-40B4-BE49-F238E27FC236}">
                <a16:creationId xmlns:a16="http://schemas.microsoft.com/office/drawing/2014/main" id="{6C489B7F-B167-57FA-1FEF-66BF878C1FB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7881" b="97517" l="4907" r="47664">
                        <a14:foregroundMark x1="20561" y1="68046" x2="22430" y2="71026"/>
                        <a14:foregroundMark x1="47780" y1="87583" x2="47780" y2="87583"/>
                        <a14:foregroundMark x1="47780" y1="87583" x2="47780" y2="87583"/>
                        <a14:foregroundMark x1="22897" y1="81788" x2="22897" y2="81788"/>
                        <a14:foregroundMark x1="23481" y1="97517" x2="23481" y2="97517"/>
                        <a14:foregroundMark x1="35864" y1="86755" x2="35864" y2="86755"/>
                      </a14:backgroundRemoval>
                    </a14:imgEffect>
                  </a14:imgLayer>
                </a14:imgProps>
              </a:ext>
            </a:extLst>
          </a:blip>
          <a:srcRect t="66851" r="50000"/>
          <a:stretch/>
        </p:blipFill>
        <p:spPr>
          <a:xfrm>
            <a:off x="3486686" y="4049486"/>
            <a:ext cx="2609314" cy="1220665"/>
          </a:xfrm>
          <a:prstGeom prst="rect">
            <a:avLst/>
          </a:prstGeom>
        </p:spPr>
      </p:pic>
    </p:spTree>
    <p:extLst>
      <p:ext uri="{BB962C8B-B14F-4D97-AF65-F5344CB8AC3E}">
        <p14:creationId xmlns:p14="http://schemas.microsoft.com/office/powerpoint/2010/main" val="1467310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B22D-368D-BC3E-2BD0-438E2E35BD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A42D0B-7F2C-5E15-293F-E62804E9FA83}"/>
              </a:ext>
            </a:extLst>
          </p:cNvPr>
          <p:cNvSpPr>
            <a:spLocks noGrp="1"/>
          </p:cNvSpPr>
          <p:nvPr>
            <p:ph idx="1"/>
          </p:nvPr>
        </p:nvSpPr>
        <p:spPr/>
        <p:txBody>
          <a:bodyPr/>
          <a:lstStyle/>
          <a:p>
            <a:endParaRPr lang="en-US"/>
          </a:p>
        </p:txBody>
      </p:sp>
      <p:pic>
        <p:nvPicPr>
          <p:cNvPr id="4" name="Picture 3" descr="Text&#10;&#10;Description automatically generated with medium confidence">
            <a:extLst>
              <a:ext uri="{FF2B5EF4-FFF2-40B4-BE49-F238E27FC236}">
                <a16:creationId xmlns:a16="http://schemas.microsoft.com/office/drawing/2014/main" id="{B90FD60C-5421-A2A5-1609-1B0003766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23" y="100269"/>
            <a:ext cx="12215629" cy="6858000"/>
          </a:xfrm>
          <a:prstGeom prst="rect">
            <a:avLst/>
          </a:prstGeom>
        </p:spPr>
      </p:pic>
      <p:pic>
        <p:nvPicPr>
          <p:cNvPr id="7" name="Picture 6">
            <a:extLst>
              <a:ext uri="{FF2B5EF4-FFF2-40B4-BE49-F238E27FC236}">
                <a16:creationId xmlns:a16="http://schemas.microsoft.com/office/drawing/2014/main" id="{9D8F4783-8E55-E801-FE94-2C777D2E878A}"/>
              </a:ext>
            </a:extLst>
          </p:cNvPr>
          <p:cNvPicPr>
            <a:picLocks noChangeAspect="1"/>
          </p:cNvPicPr>
          <p:nvPr/>
        </p:nvPicPr>
        <p:blipFill>
          <a:blip r:embed="rId3"/>
          <a:stretch>
            <a:fillRect/>
          </a:stretch>
        </p:blipFill>
        <p:spPr>
          <a:xfrm>
            <a:off x="950657" y="230188"/>
            <a:ext cx="7290846" cy="835386"/>
          </a:xfrm>
          <a:prstGeom prst="rect">
            <a:avLst/>
          </a:prstGeom>
        </p:spPr>
      </p:pic>
      <p:sp>
        <p:nvSpPr>
          <p:cNvPr id="11" name="TextBox 10">
            <a:extLst>
              <a:ext uri="{FF2B5EF4-FFF2-40B4-BE49-F238E27FC236}">
                <a16:creationId xmlns:a16="http://schemas.microsoft.com/office/drawing/2014/main" id="{B49D5B41-D590-A91D-BC1F-344080A023B9}"/>
              </a:ext>
            </a:extLst>
          </p:cNvPr>
          <p:cNvSpPr txBox="1"/>
          <p:nvPr/>
        </p:nvSpPr>
        <p:spPr>
          <a:xfrm>
            <a:off x="2484372" y="1354995"/>
            <a:ext cx="5950438" cy="2985433"/>
          </a:xfrm>
          <a:prstGeom prst="rect">
            <a:avLst/>
          </a:prstGeom>
          <a:noFill/>
        </p:spPr>
        <p:txBody>
          <a:bodyPr wrap="square" rtlCol="0">
            <a:spAutoFit/>
          </a:bodyPr>
          <a:lstStyle/>
          <a:p>
            <a:pPr>
              <a:lnSpc>
                <a:spcPct val="150000"/>
              </a:lnSpc>
            </a:pPr>
            <a:r>
              <a:rPr lang="en-US" sz="2800" b="1">
                <a:solidFill>
                  <a:srgbClr val="0070C0"/>
                </a:solidFill>
                <a:latin typeface="Nunito Black" pitchFamily="2" charset="0"/>
              </a:rPr>
              <a:t>  </a:t>
            </a:r>
            <a:r>
              <a:rPr lang="en-US" sz="3200" b="1">
                <a:solidFill>
                  <a:srgbClr val="002060"/>
                </a:solidFill>
                <a:latin typeface="Nunito Black" pitchFamily="2" charset="0"/>
              </a:rPr>
              <a:t>“Cuốn sổ là bạn quý</a:t>
            </a:r>
          </a:p>
          <a:p>
            <a:pPr>
              <a:lnSpc>
                <a:spcPct val="150000"/>
              </a:lnSpc>
            </a:pPr>
            <a:r>
              <a:rPr lang="en-US" sz="3200" b="1" i="1">
                <a:solidFill>
                  <a:srgbClr val="002060"/>
                </a:solidFill>
                <a:latin typeface="Nunito Black" pitchFamily="2" charset="0"/>
              </a:rPr>
              <a:t>Nhắc việc em hàng ngày</a:t>
            </a:r>
          </a:p>
          <a:p>
            <a:pPr>
              <a:lnSpc>
                <a:spcPct val="150000"/>
              </a:lnSpc>
            </a:pPr>
            <a:r>
              <a:rPr lang="en-US" sz="3200" b="1" i="1">
                <a:solidFill>
                  <a:srgbClr val="002060"/>
                </a:solidFill>
                <a:latin typeface="Nunito Black" pitchFamily="2" charset="0"/>
              </a:rPr>
              <a:t>Thời gian không lãng phí</a:t>
            </a:r>
          </a:p>
          <a:p>
            <a:pPr>
              <a:lnSpc>
                <a:spcPct val="150000"/>
              </a:lnSpc>
            </a:pPr>
            <a:r>
              <a:rPr lang="en-US" sz="3200" b="1" i="1">
                <a:solidFill>
                  <a:srgbClr val="002060"/>
                </a:solidFill>
                <a:latin typeface="Nunito Black" pitchFamily="2" charset="0"/>
              </a:rPr>
              <a:t>Ghi vào- và làm ngay!”</a:t>
            </a:r>
          </a:p>
        </p:txBody>
      </p:sp>
      <p:pic>
        <p:nvPicPr>
          <p:cNvPr id="12" name="Picture 11">
            <a:extLst>
              <a:ext uri="{FF2B5EF4-FFF2-40B4-BE49-F238E27FC236}">
                <a16:creationId xmlns:a16="http://schemas.microsoft.com/office/drawing/2014/main" id="{23742181-07F4-3EF1-72B4-E2FF632731C1}"/>
              </a:ext>
            </a:extLst>
          </p:cNvPr>
          <p:cNvPicPr>
            <a:picLocks noChangeAspect="1"/>
          </p:cNvPicPr>
          <p:nvPr/>
        </p:nvPicPr>
        <p:blipFill>
          <a:blip r:embed="rId4"/>
          <a:stretch>
            <a:fillRect/>
          </a:stretch>
        </p:blipFill>
        <p:spPr>
          <a:xfrm>
            <a:off x="8241503" y="789354"/>
            <a:ext cx="2999840" cy="3212123"/>
          </a:xfrm>
          <a:prstGeom prst="rect">
            <a:avLst/>
          </a:prstGeom>
        </p:spPr>
      </p:pic>
    </p:spTree>
    <p:extLst>
      <p:ext uri="{BB962C8B-B14F-4D97-AF65-F5344CB8AC3E}">
        <p14:creationId xmlns:p14="http://schemas.microsoft.com/office/powerpoint/2010/main" val="377629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EEBA7A-A80D-4387-07C3-B48D7AA805EA}"/>
              </a:ext>
            </a:extLst>
          </p:cNvPr>
          <p:cNvSpPr txBox="1"/>
          <p:nvPr/>
        </p:nvSpPr>
        <p:spPr>
          <a:xfrm>
            <a:off x="1457610" y="2505670"/>
            <a:ext cx="9276780" cy="923330"/>
          </a:xfrm>
          <a:prstGeom prst="rect">
            <a:avLst/>
          </a:prstGeom>
          <a:noFill/>
        </p:spPr>
        <p:txBody>
          <a:bodyPr wrap="square" rtlCol="0">
            <a:spAutoFit/>
          </a:bodyPr>
          <a:lstStyle/>
          <a:p>
            <a:pPr algn="ctr"/>
            <a:r>
              <a:rPr lang="en-US" sz="5400">
                <a:solidFill>
                  <a:srgbClr val="00B0F0"/>
                </a:solidFill>
                <a:latin typeface="Sigmar One" panose="00000500000000000000" pitchFamily="2" charset="0"/>
              </a:rPr>
              <a:t>CAM KẾT HÀNH ĐỘNG</a:t>
            </a:r>
          </a:p>
        </p:txBody>
      </p:sp>
    </p:spTree>
    <p:extLst>
      <p:ext uri="{BB962C8B-B14F-4D97-AF65-F5344CB8AC3E}">
        <p14:creationId xmlns:p14="http://schemas.microsoft.com/office/powerpoint/2010/main" val="1747953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85993F2-F79D-B3CB-9BE0-6560C9381DC4}"/>
              </a:ext>
            </a:extLst>
          </p:cNvPr>
          <p:cNvSpPr txBox="1"/>
          <p:nvPr/>
        </p:nvSpPr>
        <p:spPr>
          <a:xfrm>
            <a:off x="757583" y="1181731"/>
            <a:ext cx="11021963" cy="1077218"/>
          </a:xfrm>
          <a:prstGeom prst="rect">
            <a:avLst/>
          </a:prstGeom>
          <a:noFill/>
        </p:spPr>
        <p:txBody>
          <a:bodyPr wrap="square" rtlCol="0">
            <a:spAutoFit/>
          </a:bodyPr>
          <a:lstStyle/>
          <a:p>
            <a:r>
              <a:rPr lang="en-US" sz="2800" b="1">
                <a:solidFill>
                  <a:srgbClr val="002060"/>
                </a:solidFill>
                <a:latin typeface="Nunito Black" pitchFamily="2" charset="0"/>
              </a:rPr>
              <a:t>- </a:t>
            </a:r>
            <a:r>
              <a:rPr lang="en-US" sz="2800" b="1">
                <a:solidFill>
                  <a:srgbClr val="0070C0"/>
                </a:solidFill>
                <a:latin typeface="Nunito Black" pitchFamily="2" charset="0"/>
              </a:rPr>
              <a:t> </a:t>
            </a:r>
            <a:r>
              <a:rPr lang="en-US" sz="3200" b="1">
                <a:solidFill>
                  <a:srgbClr val="002060"/>
                </a:solidFill>
                <a:latin typeface="Nunito Black" pitchFamily="2" charset="0"/>
              </a:rPr>
              <a:t>Tiếp tục sử dụng Sổ nhắc việc hằng ngày và kể cho người thân nghe về cuốn sổ của em. </a:t>
            </a:r>
          </a:p>
        </p:txBody>
      </p:sp>
      <p:pic>
        <p:nvPicPr>
          <p:cNvPr id="13" name="Picture 12">
            <a:extLst>
              <a:ext uri="{FF2B5EF4-FFF2-40B4-BE49-F238E27FC236}">
                <a16:creationId xmlns:a16="http://schemas.microsoft.com/office/drawing/2014/main" id="{6BE41DDC-F5A3-E685-5426-E9767ECE0F29}"/>
              </a:ext>
            </a:extLst>
          </p:cNvPr>
          <p:cNvPicPr>
            <a:picLocks noChangeAspect="1"/>
          </p:cNvPicPr>
          <p:nvPr/>
        </p:nvPicPr>
        <p:blipFill>
          <a:blip r:embed="rId3"/>
          <a:stretch>
            <a:fillRect/>
          </a:stretch>
        </p:blipFill>
        <p:spPr>
          <a:xfrm>
            <a:off x="146437" y="248151"/>
            <a:ext cx="1000265" cy="933580"/>
          </a:xfrm>
          <a:prstGeom prst="rect">
            <a:avLst/>
          </a:prstGeom>
        </p:spPr>
      </p:pic>
      <p:sp>
        <p:nvSpPr>
          <p:cNvPr id="5" name="TextBox 4">
            <a:extLst>
              <a:ext uri="{FF2B5EF4-FFF2-40B4-BE49-F238E27FC236}">
                <a16:creationId xmlns:a16="http://schemas.microsoft.com/office/drawing/2014/main" id="{0DA6673F-D4DF-9D7D-4EC7-329CF34B4907}"/>
              </a:ext>
            </a:extLst>
          </p:cNvPr>
          <p:cNvSpPr txBox="1"/>
          <p:nvPr/>
        </p:nvSpPr>
        <p:spPr>
          <a:xfrm>
            <a:off x="757583" y="2258949"/>
            <a:ext cx="10848263" cy="1077218"/>
          </a:xfrm>
          <a:prstGeom prst="rect">
            <a:avLst/>
          </a:prstGeom>
          <a:noFill/>
        </p:spPr>
        <p:txBody>
          <a:bodyPr wrap="square">
            <a:spAutoFit/>
          </a:bodyPr>
          <a:lstStyle/>
          <a:p>
            <a:pPr marL="457200" indent="-457200">
              <a:buFontTx/>
              <a:buChar char="-"/>
            </a:pPr>
            <a:r>
              <a:rPr lang="en-US" sz="3200" b="1">
                <a:solidFill>
                  <a:srgbClr val="002060"/>
                </a:solidFill>
                <a:latin typeface="Nunito Black" pitchFamily="2" charset="0"/>
              </a:rPr>
              <a:t>Nếu người thân muốn làm một cuốn sổ như thế, em có thể giúp họ.</a:t>
            </a:r>
          </a:p>
        </p:txBody>
      </p:sp>
      <p:sp>
        <p:nvSpPr>
          <p:cNvPr id="7" name="TextBox 6">
            <a:extLst>
              <a:ext uri="{FF2B5EF4-FFF2-40B4-BE49-F238E27FC236}">
                <a16:creationId xmlns:a16="http://schemas.microsoft.com/office/drawing/2014/main" id="{9C62F15E-1909-E138-2300-BA5721450A8B}"/>
              </a:ext>
            </a:extLst>
          </p:cNvPr>
          <p:cNvSpPr txBox="1"/>
          <p:nvPr/>
        </p:nvSpPr>
        <p:spPr>
          <a:xfrm>
            <a:off x="646569" y="3336167"/>
            <a:ext cx="11395376" cy="1077218"/>
          </a:xfrm>
          <a:prstGeom prst="rect">
            <a:avLst/>
          </a:prstGeom>
          <a:noFill/>
        </p:spPr>
        <p:txBody>
          <a:bodyPr wrap="square">
            <a:spAutoFit/>
          </a:bodyPr>
          <a:lstStyle/>
          <a:p>
            <a:pPr marL="457200" indent="-457200">
              <a:buFontTx/>
              <a:buChar char="-"/>
            </a:pPr>
            <a:r>
              <a:rPr lang="en-US" sz="3200" b="1" dirty="0" err="1">
                <a:solidFill>
                  <a:srgbClr val="002060"/>
                </a:solidFill>
                <a:latin typeface="Nunito Black" pitchFamily="2" charset="0"/>
              </a:rPr>
              <a:t>Chuẩn</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bị</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đồ</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dùng</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đồ</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chơi</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đã</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cũ</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nhưng</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còn</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sử</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dụng</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tốt</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để</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đem</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đến</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Hội</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chợ</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vào</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tuần</a:t>
            </a:r>
            <a:r>
              <a:rPr lang="en-US" sz="3200" b="1" dirty="0">
                <a:solidFill>
                  <a:srgbClr val="002060"/>
                </a:solidFill>
                <a:latin typeface="Nunito Black" pitchFamily="2" charset="0"/>
              </a:rPr>
              <a:t> </a:t>
            </a:r>
            <a:r>
              <a:rPr lang="en-US" sz="3200" b="1" dirty="0" err="1">
                <a:solidFill>
                  <a:srgbClr val="002060"/>
                </a:solidFill>
                <a:latin typeface="Nunito Black" pitchFamily="2" charset="0"/>
              </a:rPr>
              <a:t>sau</a:t>
            </a:r>
            <a:r>
              <a:rPr lang="en-US" sz="3200" b="1" dirty="0">
                <a:solidFill>
                  <a:srgbClr val="002060"/>
                </a:solidFill>
                <a:latin typeface="Nunito Black" pitchFamily="2" charset="0"/>
              </a:rPr>
              <a:t>.</a:t>
            </a:r>
          </a:p>
        </p:txBody>
      </p:sp>
    </p:spTree>
    <p:extLst>
      <p:ext uri="{BB962C8B-B14F-4D97-AF65-F5344CB8AC3E}">
        <p14:creationId xmlns:p14="http://schemas.microsoft.com/office/powerpoint/2010/main" val="374513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739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1D60DA-0F48-9E4C-59D1-E4071B8D540B}"/>
              </a:ext>
            </a:extLst>
          </p:cNvPr>
          <p:cNvPicPr>
            <a:picLocks noChangeAspect="1"/>
          </p:cNvPicPr>
          <p:nvPr/>
        </p:nvPicPr>
        <p:blipFill>
          <a:blip r:embed="rId3"/>
          <a:stretch>
            <a:fillRect/>
          </a:stretch>
        </p:blipFill>
        <p:spPr>
          <a:xfrm>
            <a:off x="1261724" y="34816"/>
            <a:ext cx="800212" cy="866896"/>
          </a:xfrm>
          <a:prstGeom prst="rect">
            <a:avLst/>
          </a:prstGeom>
        </p:spPr>
      </p:pic>
      <p:sp>
        <p:nvSpPr>
          <p:cNvPr id="8" name="TextBox 7">
            <a:extLst>
              <a:ext uri="{FF2B5EF4-FFF2-40B4-BE49-F238E27FC236}">
                <a16:creationId xmlns:a16="http://schemas.microsoft.com/office/drawing/2014/main" id="{A28FA2B0-C153-1697-10ED-45BF8B4E877A}"/>
              </a:ext>
            </a:extLst>
          </p:cNvPr>
          <p:cNvSpPr txBox="1"/>
          <p:nvPr/>
        </p:nvSpPr>
        <p:spPr>
          <a:xfrm>
            <a:off x="2061936" y="225543"/>
            <a:ext cx="4034064" cy="523220"/>
          </a:xfrm>
          <a:prstGeom prst="rect">
            <a:avLst/>
          </a:prstGeom>
          <a:noFill/>
        </p:spPr>
        <p:txBody>
          <a:bodyPr wrap="square" rtlCol="0">
            <a:spAutoFit/>
          </a:bodyPr>
          <a:lstStyle/>
          <a:p>
            <a:r>
              <a:rPr lang="en-US" sz="2800">
                <a:solidFill>
                  <a:srgbClr val="FF0000"/>
                </a:solidFill>
                <a:latin typeface="Nunito Black" pitchFamily="2" charset="0"/>
              </a:rPr>
              <a:t>SÁCH BÚT THÂN YÊU</a:t>
            </a:r>
          </a:p>
        </p:txBody>
      </p:sp>
      <p:sp>
        <p:nvSpPr>
          <p:cNvPr id="11" name="TextBox 10">
            <a:extLst>
              <a:ext uri="{FF2B5EF4-FFF2-40B4-BE49-F238E27FC236}">
                <a16:creationId xmlns:a16="http://schemas.microsoft.com/office/drawing/2014/main" id="{C859B6ED-BD06-394B-4F1B-F2C282837790}"/>
              </a:ext>
            </a:extLst>
          </p:cNvPr>
          <p:cNvSpPr txBox="1"/>
          <p:nvPr/>
        </p:nvSpPr>
        <p:spPr>
          <a:xfrm>
            <a:off x="113861" y="901712"/>
            <a:ext cx="10816415" cy="584775"/>
          </a:xfrm>
          <a:prstGeom prst="rect">
            <a:avLst/>
          </a:prstGeom>
          <a:noFill/>
        </p:spPr>
        <p:txBody>
          <a:bodyPr wrap="square" rtlCol="0">
            <a:spAutoFit/>
          </a:bodyPr>
          <a:lstStyle/>
          <a:p>
            <a:r>
              <a:rPr lang="en-US" sz="3200" b="1">
                <a:solidFill>
                  <a:srgbClr val="002060"/>
                </a:solidFill>
                <a:latin typeface="Nunito Black" pitchFamily="2" charset="0"/>
              </a:rPr>
              <a:t>- Giao lưu văn nghệ về chủ đề “ Sách bút thân yêu”.</a:t>
            </a:r>
          </a:p>
        </p:txBody>
      </p:sp>
      <p:sp>
        <p:nvSpPr>
          <p:cNvPr id="12" name="TextBox 11">
            <a:extLst>
              <a:ext uri="{FF2B5EF4-FFF2-40B4-BE49-F238E27FC236}">
                <a16:creationId xmlns:a16="http://schemas.microsoft.com/office/drawing/2014/main" id="{509953AF-6AFC-EF6E-97AD-37B5236561DB}"/>
              </a:ext>
            </a:extLst>
          </p:cNvPr>
          <p:cNvSpPr txBox="1"/>
          <p:nvPr/>
        </p:nvSpPr>
        <p:spPr>
          <a:xfrm>
            <a:off x="113861" y="1398309"/>
            <a:ext cx="11611415" cy="1077218"/>
          </a:xfrm>
          <a:prstGeom prst="rect">
            <a:avLst/>
          </a:prstGeom>
          <a:noFill/>
        </p:spPr>
        <p:txBody>
          <a:bodyPr wrap="square" rtlCol="0">
            <a:spAutoFit/>
          </a:bodyPr>
          <a:lstStyle/>
          <a:p>
            <a:r>
              <a:rPr lang="en-US" sz="2800" b="1">
                <a:solidFill>
                  <a:srgbClr val="002060"/>
                </a:solidFill>
                <a:latin typeface="Nunito Black" pitchFamily="2" charset="0"/>
              </a:rPr>
              <a:t>- </a:t>
            </a:r>
            <a:r>
              <a:rPr lang="en-US" sz="3200" b="1">
                <a:solidFill>
                  <a:srgbClr val="002060"/>
                </a:solidFill>
                <a:latin typeface="Nunito Black" pitchFamily="2" charset="0"/>
              </a:rPr>
              <a:t>Hát, múa, đọc thơ, kể chuyện về những đồ dùng giúp em học tập và làm việc có kế hoạch.</a:t>
            </a:r>
            <a:endParaRPr lang="en-US" sz="2800" b="1">
              <a:solidFill>
                <a:srgbClr val="002060"/>
              </a:solidFill>
              <a:latin typeface="Nunito Black" pitchFamily="2" charset="0"/>
            </a:endParaRPr>
          </a:p>
        </p:txBody>
      </p:sp>
      <p:pic>
        <p:nvPicPr>
          <p:cNvPr id="14" name="Picture 13">
            <a:extLst>
              <a:ext uri="{FF2B5EF4-FFF2-40B4-BE49-F238E27FC236}">
                <a16:creationId xmlns:a16="http://schemas.microsoft.com/office/drawing/2014/main" id="{6D3BB38C-3A70-7F0E-3F35-7913B686294B}"/>
              </a:ext>
            </a:extLst>
          </p:cNvPr>
          <p:cNvPicPr>
            <a:picLocks noChangeAspect="1"/>
          </p:cNvPicPr>
          <p:nvPr/>
        </p:nvPicPr>
        <p:blipFill>
          <a:blip r:embed="rId4"/>
          <a:stretch>
            <a:fillRect/>
          </a:stretch>
        </p:blipFill>
        <p:spPr>
          <a:xfrm>
            <a:off x="3276600" y="2475526"/>
            <a:ext cx="6839390" cy="3886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5345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01E330-F247-1FAB-59BE-C28F4758E5E7}"/>
              </a:ext>
            </a:extLst>
          </p:cNvPr>
          <p:cNvSpPr txBox="1"/>
          <p:nvPr/>
        </p:nvSpPr>
        <p:spPr>
          <a:xfrm>
            <a:off x="866775" y="429910"/>
            <a:ext cx="10002129" cy="523220"/>
          </a:xfrm>
          <a:prstGeom prst="rect">
            <a:avLst/>
          </a:prstGeom>
          <a:noFill/>
        </p:spPr>
        <p:txBody>
          <a:bodyPr wrap="square" rtlCol="0">
            <a:spAutoFit/>
          </a:bodyPr>
          <a:lstStyle/>
          <a:p>
            <a:r>
              <a:rPr lang="en-US" sz="2800" b="1">
                <a:solidFill>
                  <a:srgbClr val="002060"/>
                </a:solidFill>
                <a:latin typeface="Nunito Black" pitchFamily="2" charset="0"/>
              </a:rPr>
              <a:t>- Học sinh nghe bài hát“ Sách bút thân yêu ơi”.</a:t>
            </a:r>
          </a:p>
        </p:txBody>
      </p:sp>
      <p:pic>
        <p:nvPicPr>
          <p:cNvPr id="5" name="Picture 4">
            <a:extLst>
              <a:ext uri="{FF2B5EF4-FFF2-40B4-BE49-F238E27FC236}">
                <a16:creationId xmlns:a16="http://schemas.microsoft.com/office/drawing/2014/main" id="{81F3CCED-AB43-95F3-6C63-AB90BD1BC0EB}"/>
              </a:ext>
            </a:extLst>
          </p:cNvPr>
          <p:cNvPicPr>
            <a:picLocks noChangeAspect="1"/>
          </p:cNvPicPr>
          <p:nvPr/>
        </p:nvPicPr>
        <p:blipFill>
          <a:blip r:embed="rId5"/>
          <a:stretch>
            <a:fillRect/>
          </a:stretch>
        </p:blipFill>
        <p:spPr>
          <a:xfrm>
            <a:off x="1569471" y="1087438"/>
            <a:ext cx="8767308" cy="43651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Nhạc thiếu nhi] Sách bút thân yêu ơi - Tốp ca">
            <a:hlinkClick r:id="" action="ppaction://media"/>
            <a:extLst>
              <a:ext uri="{FF2B5EF4-FFF2-40B4-BE49-F238E27FC236}">
                <a16:creationId xmlns:a16="http://schemas.microsoft.com/office/drawing/2014/main" id="{87ECD90E-4DD8-4243-4C3F-7C5791E313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6775" y="1323537"/>
            <a:ext cx="497058" cy="497058"/>
          </a:xfrm>
          <a:prstGeom prst="rect">
            <a:avLst/>
          </a:prstGeom>
        </p:spPr>
      </p:pic>
    </p:spTree>
    <p:extLst>
      <p:ext uri="{BB962C8B-B14F-4D97-AF65-F5344CB8AC3E}">
        <p14:creationId xmlns:p14="http://schemas.microsoft.com/office/powerpoint/2010/main" val="301534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74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6741176-CCF2-4C1B-AB59-2CEE77FFD519}"/>
              </a:ext>
            </a:extLst>
          </p:cNvPr>
          <p:cNvSpPr txBox="1"/>
          <p:nvPr/>
        </p:nvSpPr>
        <p:spPr>
          <a:xfrm>
            <a:off x="4059577" y="640131"/>
            <a:ext cx="4072845" cy="1405533"/>
          </a:xfrm>
          <a:prstGeom prst="cloud">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a:solidFill>
                  <a:schemeClr val="bg1"/>
                </a:solidFill>
                <a:latin typeface="Sigmar One" panose="00000500000000000000" pitchFamily="2" charset="0"/>
              </a:rPr>
              <a:t>TIẾT 2</a:t>
            </a:r>
          </a:p>
        </p:txBody>
      </p:sp>
      <p:sp>
        <p:nvSpPr>
          <p:cNvPr id="7" name="TextBox 6">
            <a:extLst>
              <a:ext uri="{FF2B5EF4-FFF2-40B4-BE49-F238E27FC236}">
                <a16:creationId xmlns:a16="http://schemas.microsoft.com/office/drawing/2014/main" id="{EB52F677-B31D-D465-F7B5-4239FDFC2178}"/>
              </a:ext>
            </a:extLst>
          </p:cNvPr>
          <p:cNvSpPr txBox="1"/>
          <p:nvPr/>
        </p:nvSpPr>
        <p:spPr>
          <a:xfrm>
            <a:off x="2266123" y="2256444"/>
            <a:ext cx="8648942" cy="1754326"/>
          </a:xfrm>
          <a:prstGeom prst="rect">
            <a:avLst/>
          </a:prstGeom>
          <a:noFill/>
        </p:spPr>
        <p:txBody>
          <a:bodyPr wrap="square" rtlCol="0">
            <a:spAutoFit/>
          </a:bodyPr>
          <a:lstStyle/>
          <a:p>
            <a:pPr algn="ctr"/>
            <a:r>
              <a:rPr lang="en-US" sz="4800" dirty="0" err="1">
                <a:solidFill>
                  <a:srgbClr val="002060"/>
                </a:solidFill>
                <a:latin typeface="Sigmar One" panose="00000500000000000000" pitchFamily="2" charset="0"/>
              </a:rPr>
              <a:t>Hoạt</a:t>
            </a:r>
            <a:r>
              <a:rPr lang="en-US" sz="4800" dirty="0">
                <a:solidFill>
                  <a:srgbClr val="002060"/>
                </a:solidFill>
                <a:latin typeface="Sigmar One" panose="00000500000000000000" pitchFamily="2" charset="0"/>
              </a:rPr>
              <a:t> </a:t>
            </a:r>
            <a:r>
              <a:rPr lang="en-US" sz="4800" dirty="0" err="1">
                <a:solidFill>
                  <a:srgbClr val="002060"/>
                </a:solidFill>
                <a:latin typeface="Sigmar One" panose="00000500000000000000" pitchFamily="2" charset="0"/>
              </a:rPr>
              <a:t>động</a:t>
            </a:r>
            <a:r>
              <a:rPr lang="en-US" sz="4800" dirty="0">
                <a:solidFill>
                  <a:srgbClr val="002060"/>
                </a:solidFill>
                <a:latin typeface="Sigmar One" panose="00000500000000000000" pitchFamily="2" charset="0"/>
              </a:rPr>
              <a:t> </a:t>
            </a:r>
            <a:r>
              <a:rPr lang="en-US" sz="4800" dirty="0" err="1">
                <a:solidFill>
                  <a:srgbClr val="002060"/>
                </a:solidFill>
                <a:latin typeface="Sigmar One" panose="00000500000000000000" pitchFamily="2" charset="0"/>
              </a:rPr>
              <a:t>giáo</a:t>
            </a:r>
            <a:r>
              <a:rPr lang="en-US" sz="4800" dirty="0">
                <a:solidFill>
                  <a:srgbClr val="002060"/>
                </a:solidFill>
                <a:latin typeface="Sigmar One" panose="00000500000000000000" pitchFamily="2" charset="0"/>
              </a:rPr>
              <a:t> </a:t>
            </a:r>
            <a:r>
              <a:rPr lang="en-US" sz="4800" dirty="0" err="1">
                <a:solidFill>
                  <a:srgbClr val="002060"/>
                </a:solidFill>
                <a:latin typeface="Sigmar One" panose="00000500000000000000" pitchFamily="2" charset="0"/>
              </a:rPr>
              <a:t>dục</a:t>
            </a:r>
            <a:r>
              <a:rPr lang="en-US" sz="4800" dirty="0">
                <a:solidFill>
                  <a:srgbClr val="002060"/>
                </a:solidFill>
                <a:latin typeface="Sigmar One" panose="00000500000000000000" pitchFamily="2" charset="0"/>
              </a:rPr>
              <a:t> </a:t>
            </a:r>
            <a:r>
              <a:rPr lang="en-US" sz="4800" dirty="0" err="1">
                <a:solidFill>
                  <a:srgbClr val="002060"/>
                </a:solidFill>
                <a:latin typeface="Sigmar One" panose="00000500000000000000" pitchFamily="2" charset="0"/>
              </a:rPr>
              <a:t>theo</a:t>
            </a:r>
            <a:r>
              <a:rPr lang="en-US" sz="4800" dirty="0">
                <a:solidFill>
                  <a:srgbClr val="002060"/>
                </a:solidFill>
                <a:latin typeface="Sigmar One" panose="00000500000000000000" pitchFamily="2" charset="0"/>
              </a:rPr>
              <a:t> </a:t>
            </a:r>
            <a:r>
              <a:rPr lang="en-US" sz="4800" dirty="0" err="1">
                <a:solidFill>
                  <a:srgbClr val="002060"/>
                </a:solidFill>
                <a:latin typeface="Sigmar One" panose="00000500000000000000" pitchFamily="2" charset="0"/>
              </a:rPr>
              <a:t>chủ</a:t>
            </a:r>
            <a:r>
              <a:rPr lang="en-US" sz="4800" dirty="0">
                <a:solidFill>
                  <a:srgbClr val="002060"/>
                </a:solidFill>
                <a:latin typeface="Sigmar One" panose="00000500000000000000" pitchFamily="2" charset="0"/>
              </a:rPr>
              <a:t> </a:t>
            </a:r>
            <a:r>
              <a:rPr lang="en-US" sz="4800" dirty="0" err="1">
                <a:solidFill>
                  <a:srgbClr val="002060"/>
                </a:solidFill>
                <a:latin typeface="Sigmar One" panose="00000500000000000000" pitchFamily="2" charset="0"/>
              </a:rPr>
              <a:t>đề</a:t>
            </a:r>
            <a:r>
              <a:rPr lang="en-US" sz="4800" dirty="0">
                <a:solidFill>
                  <a:srgbClr val="002060"/>
                </a:solidFill>
                <a:latin typeface="Sigmar One" panose="00000500000000000000" pitchFamily="2" charset="0"/>
              </a:rPr>
              <a:t>:</a:t>
            </a:r>
            <a:endParaRPr lang="en-US" sz="4800" dirty="0">
              <a:solidFill>
                <a:srgbClr val="FF0000"/>
              </a:solidFill>
              <a:latin typeface="Sigmar One" panose="00000500000000000000" pitchFamily="2" charset="0"/>
            </a:endParaRPr>
          </a:p>
          <a:p>
            <a:pPr algn="ctr"/>
            <a:r>
              <a:rPr lang="en-US" sz="6000" dirty="0">
                <a:solidFill>
                  <a:srgbClr val="FF0000"/>
                </a:solidFill>
                <a:latin typeface="Times New Roman" panose="02020603050405020304" pitchFamily="18" charset="0"/>
                <a:cs typeface="Times New Roman" panose="02020603050405020304" pitchFamily="18" charset="0"/>
              </a:rPr>
              <a:t>CUỐN SỔ NHẮC VIỆC</a:t>
            </a:r>
          </a:p>
        </p:txBody>
      </p:sp>
    </p:spTree>
    <p:extLst>
      <p:ext uri="{BB962C8B-B14F-4D97-AF65-F5344CB8AC3E}">
        <p14:creationId xmlns:p14="http://schemas.microsoft.com/office/powerpoint/2010/main" val="26326981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886A25-8A9B-D326-EB04-B2E12C06B894}"/>
              </a:ext>
            </a:extLst>
          </p:cNvPr>
          <p:cNvSpPr txBox="1"/>
          <p:nvPr/>
        </p:nvSpPr>
        <p:spPr>
          <a:xfrm>
            <a:off x="3214067" y="2230255"/>
            <a:ext cx="5194437" cy="1015663"/>
          </a:xfrm>
          <a:prstGeom prst="rect">
            <a:avLst/>
          </a:prstGeom>
          <a:noFill/>
        </p:spPr>
        <p:txBody>
          <a:bodyPr wrap="square" rtlCol="0">
            <a:spAutoFit/>
          </a:bodyPr>
          <a:lstStyle/>
          <a:p>
            <a:r>
              <a:rPr lang="en-US" sz="6000">
                <a:solidFill>
                  <a:srgbClr val="0070C0"/>
                </a:solidFill>
                <a:latin typeface="Sigmar One" panose="00000500000000000000" pitchFamily="2" charset="0"/>
              </a:rPr>
              <a:t>Khởi động</a:t>
            </a:r>
          </a:p>
        </p:txBody>
      </p:sp>
    </p:spTree>
    <p:extLst>
      <p:ext uri="{BB962C8B-B14F-4D97-AF65-F5344CB8AC3E}">
        <p14:creationId xmlns:p14="http://schemas.microsoft.com/office/powerpoint/2010/main" val="40355272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DC79B4-F23C-DB75-30C1-E848A388513B}"/>
              </a:ext>
            </a:extLst>
          </p:cNvPr>
          <p:cNvSpPr txBox="1"/>
          <p:nvPr/>
        </p:nvSpPr>
        <p:spPr>
          <a:xfrm>
            <a:off x="1304797" y="476198"/>
            <a:ext cx="3328080" cy="523220"/>
          </a:xfrm>
          <a:prstGeom prst="rect">
            <a:avLst/>
          </a:prstGeom>
          <a:noFill/>
        </p:spPr>
        <p:txBody>
          <a:bodyPr wrap="square" rtlCol="0">
            <a:spAutoFit/>
          </a:bodyPr>
          <a:lstStyle/>
          <a:p>
            <a:r>
              <a:rPr lang="en-US" sz="2800" b="1">
                <a:solidFill>
                  <a:srgbClr val="FF0000"/>
                </a:solidFill>
                <a:latin typeface="Nunito Black" pitchFamily="2" charset="0"/>
              </a:rPr>
              <a:t>Cuốn sổ nhắc việc </a:t>
            </a:r>
          </a:p>
        </p:txBody>
      </p:sp>
      <p:pic>
        <p:nvPicPr>
          <p:cNvPr id="5" name="Picture 4">
            <a:extLst>
              <a:ext uri="{FF2B5EF4-FFF2-40B4-BE49-F238E27FC236}">
                <a16:creationId xmlns:a16="http://schemas.microsoft.com/office/drawing/2014/main" id="{F2BD91A9-5B36-2759-BD0B-7E49183DBAD7}"/>
              </a:ext>
            </a:extLst>
          </p:cNvPr>
          <p:cNvPicPr>
            <a:picLocks noChangeAspect="1"/>
          </p:cNvPicPr>
          <p:nvPr/>
        </p:nvPicPr>
        <p:blipFill>
          <a:blip r:embed="rId3"/>
          <a:stretch>
            <a:fillRect/>
          </a:stretch>
        </p:blipFill>
        <p:spPr>
          <a:xfrm>
            <a:off x="668460" y="197981"/>
            <a:ext cx="752580" cy="838317"/>
          </a:xfrm>
          <a:prstGeom prst="rect">
            <a:avLst/>
          </a:prstGeom>
        </p:spPr>
      </p:pic>
      <p:sp>
        <p:nvSpPr>
          <p:cNvPr id="8" name="TextBox 7">
            <a:extLst>
              <a:ext uri="{FF2B5EF4-FFF2-40B4-BE49-F238E27FC236}">
                <a16:creationId xmlns:a16="http://schemas.microsoft.com/office/drawing/2014/main" id="{7530AA09-35D8-A783-E8DD-C5EBED330540}"/>
              </a:ext>
            </a:extLst>
          </p:cNvPr>
          <p:cNvSpPr txBox="1"/>
          <p:nvPr/>
        </p:nvSpPr>
        <p:spPr>
          <a:xfrm>
            <a:off x="-15780" y="999417"/>
            <a:ext cx="12207779" cy="523220"/>
          </a:xfrm>
          <a:prstGeom prst="rect">
            <a:avLst/>
          </a:prstGeom>
          <a:noFill/>
        </p:spPr>
        <p:txBody>
          <a:bodyPr wrap="square" rtlCol="0">
            <a:spAutoFit/>
          </a:bodyPr>
          <a:lstStyle/>
          <a:p>
            <a:pPr marL="514350" indent="-514350">
              <a:buAutoNum type="arabicPeriod"/>
            </a:pPr>
            <a:r>
              <a:rPr lang="en-US" sz="2800" b="1">
                <a:solidFill>
                  <a:schemeClr val="accent2">
                    <a:lumMod val="75000"/>
                  </a:schemeClr>
                </a:solidFill>
                <a:latin typeface="Nunito Black" pitchFamily="2" charset="0"/>
              </a:rPr>
              <a:t>Chia sẻ những việc chưa thực hiện được theo thời gian biểu của em</a:t>
            </a:r>
          </a:p>
        </p:txBody>
      </p:sp>
      <p:pic>
        <p:nvPicPr>
          <p:cNvPr id="9" name="Picture 2">
            <a:extLst>
              <a:ext uri="{FF2B5EF4-FFF2-40B4-BE49-F238E27FC236}">
                <a16:creationId xmlns:a16="http://schemas.microsoft.com/office/drawing/2014/main" id="{4B5EBCC7-9EF6-8E08-396E-A9957F25E8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6375" y="1711657"/>
            <a:ext cx="4906300" cy="468072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D3AF0F2-E864-CC70-4D3E-2D7C14BD8E0C}"/>
              </a:ext>
            </a:extLst>
          </p:cNvPr>
          <p:cNvSpPr txBox="1"/>
          <p:nvPr/>
        </p:nvSpPr>
        <p:spPr>
          <a:xfrm>
            <a:off x="348829" y="2579215"/>
            <a:ext cx="6727774" cy="523220"/>
          </a:xfrm>
          <a:prstGeom prst="rect">
            <a:avLst/>
          </a:prstGeom>
          <a:noFill/>
        </p:spPr>
        <p:txBody>
          <a:bodyPr wrap="square" rtlCol="0">
            <a:spAutoFit/>
          </a:bodyPr>
          <a:lstStyle/>
          <a:p>
            <a:r>
              <a:rPr lang="en-US" sz="2800" b="1">
                <a:solidFill>
                  <a:schemeClr val="accent2">
                    <a:lumMod val="75000"/>
                  </a:schemeClr>
                </a:solidFill>
                <a:latin typeface="Nunito Black" pitchFamily="2" charset="0"/>
              </a:rPr>
              <a:t>-Nêu nguyên nhân em chưa làm được.</a:t>
            </a:r>
          </a:p>
        </p:txBody>
      </p:sp>
      <p:sp>
        <p:nvSpPr>
          <p:cNvPr id="10" name="TextBox 9">
            <a:extLst>
              <a:ext uri="{FF2B5EF4-FFF2-40B4-BE49-F238E27FC236}">
                <a16:creationId xmlns:a16="http://schemas.microsoft.com/office/drawing/2014/main" id="{963F9DD0-2E4C-1FD4-5960-ACA2F8D0BEDB}"/>
              </a:ext>
            </a:extLst>
          </p:cNvPr>
          <p:cNvSpPr txBox="1"/>
          <p:nvPr/>
        </p:nvSpPr>
        <p:spPr>
          <a:xfrm>
            <a:off x="348829" y="1866975"/>
            <a:ext cx="6210886" cy="523220"/>
          </a:xfrm>
          <a:prstGeom prst="rect">
            <a:avLst/>
          </a:prstGeom>
          <a:noFill/>
        </p:spPr>
        <p:txBody>
          <a:bodyPr wrap="square">
            <a:spAutoFit/>
          </a:bodyPr>
          <a:lstStyle/>
          <a:p>
            <a:r>
              <a:rPr lang="en-US" sz="2800" b="1">
                <a:solidFill>
                  <a:schemeClr val="accent2">
                    <a:lumMod val="75000"/>
                  </a:schemeClr>
                </a:solidFill>
                <a:latin typeface="Nunito Black" pitchFamily="2" charset="0"/>
              </a:rPr>
              <a:t>-Chia sẻ những việc em chưa làm.</a:t>
            </a:r>
          </a:p>
        </p:txBody>
      </p:sp>
    </p:spTree>
    <p:extLst>
      <p:ext uri="{BB962C8B-B14F-4D97-AF65-F5344CB8AC3E}">
        <p14:creationId xmlns:p14="http://schemas.microsoft.com/office/powerpoint/2010/main" val="18208386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35CBB794-1ED7-C5C1-B645-11820DDEE50A}"/>
              </a:ext>
            </a:extLst>
          </p:cNvPr>
          <p:cNvSpPr/>
          <p:nvPr/>
        </p:nvSpPr>
        <p:spPr>
          <a:xfrm>
            <a:off x="0" y="3279575"/>
            <a:ext cx="3486150" cy="1524000"/>
          </a:xfrm>
          <a:prstGeom prst="cloudCallout">
            <a:avLst>
              <a:gd name="adj1" fmla="val -20287"/>
              <a:gd name="adj2" fmla="val -687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002060"/>
                </a:solidFill>
                <a:latin typeface="Nunito Black" pitchFamily="2" charset="0"/>
              </a:rPr>
              <a:t>Quên </a:t>
            </a:r>
          </a:p>
          <a:p>
            <a:pPr algn="ctr"/>
            <a:r>
              <a:rPr lang="en-US">
                <a:latin typeface=".TMC-Ong Do" pitchFamily="2" charset="0"/>
              </a:rPr>
              <a:t> </a:t>
            </a:r>
          </a:p>
        </p:txBody>
      </p:sp>
      <p:pic>
        <p:nvPicPr>
          <p:cNvPr id="6" name="Picture 5">
            <a:extLst>
              <a:ext uri="{FF2B5EF4-FFF2-40B4-BE49-F238E27FC236}">
                <a16:creationId xmlns:a16="http://schemas.microsoft.com/office/drawing/2014/main" id="{839C0D4A-17B8-C511-9B1E-0FBC9D1BA8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43" b="98649" l="9470" r="89773">
                        <a14:foregroundMark x1="20455" y1="19932" x2="75379" y2="37500"/>
                        <a14:foregroundMark x1="75379" y1="37500" x2="75379" y2="37500"/>
                        <a14:foregroundMark x1="42424" y1="17905" x2="80682" y2="47297"/>
                        <a14:foregroundMark x1="80682" y1="47297" x2="80303" y2="46959"/>
                        <a14:foregroundMark x1="68939" y1="53716" x2="68939" y2="44257"/>
                        <a14:foregroundMark x1="57955" y1="53041" x2="77652" y2="54392"/>
                        <a14:foregroundMark x1="61364" y1="52365" x2="60606" y2="80743"/>
                        <a14:foregroundMark x1="62121" y1="60473" x2="68561" y2="88514"/>
                        <a14:foregroundMark x1="42803" y1="60135" x2="59091" y2="81419"/>
                        <a14:foregroundMark x1="40152" y1="52365" x2="38636" y2="71622"/>
                        <a14:foregroundMark x1="50379" y1="89189" x2="54924" y2="98986"/>
                        <a14:foregroundMark x1="68939" y1="99324" x2="68939" y2="99324"/>
                        <a14:foregroundMark x1="27652" y1="37500" x2="25379" y2="46622"/>
                        <a14:foregroundMark x1="15909" y1="19932" x2="12500" y2="27365"/>
                        <a14:foregroundMark x1="55303" y1="12162" x2="59091" y2="7095"/>
                        <a14:foregroundMark x1="61742" y1="9459" x2="59848" y2="5743"/>
                        <a14:foregroundMark x1="54545" y1="9797" x2="54545" y2="9797"/>
                        <a14:foregroundMark x1="58333" y1="88176" x2="58712" y2="89189"/>
                        <a14:foregroundMark x1="70833" y1="98311" x2="70833" y2="98311"/>
                      </a14:backgroundRemoval>
                    </a14:imgEffect>
                  </a14:imgLayer>
                </a14:imgProps>
              </a:ext>
            </a:extLst>
          </a:blip>
          <a:stretch>
            <a:fillRect/>
          </a:stretch>
        </p:blipFill>
        <p:spPr>
          <a:xfrm>
            <a:off x="3047649" y="2790629"/>
            <a:ext cx="2514951" cy="2819794"/>
          </a:xfrm>
          <a:prstGeom prst="rect">
            <a:avLst/>
          </a:prstGeom>
        </p:spPr>
      </p:pic>
      <p:sp>
        <p:nvSpPr>
          <p:cNvPr id="7" name="Thought Bubble: Cloud 6">
            <a:extLst>
              <a:ext uri="{FF2B5EF4-FFF2-40B4-BE49-F238E27FC236}">
                <a16:creationId xmlns:a16="http://schemas.microsoft.com/office/drawing/2014/main" id="{C775EA41-612C-3496-22EF-CCC7BEFCA217}"/>
              </a:ext>
            </a:extLst>
          </p:cNvPr>
          <p:cNvSpPr/>
          <p:nvPr/>
        </p:nvSpPr>
        <p:spPr>
          <a:xfrm>
            <a:off x="2076450" y="1022156"/>
            <a:ext cx="3486150" cy="1524000"/>
          </a:xfrm>
          <a:prstGeom prst="cloudCallout">
            <a:avLst>
              <a:gd name="adj1" fmla="val -20287"/>
              <a:gd name="adj2" fmla="val -6875"/>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latin typeface="Nunito Black" pitchFamily="2" charset="0"/>
              </a:rPr>
              <a:t>Lười </a:t>
            </a:r>
          </a:p>
          <a:p>
            <a:pPr algn="ctr"/>
            <a:r>
              <a:rPr lang="en-US">
                <a:latin typeface=".TMC-Ong Do" pitchFamily="2" charset="0"/>
              </a:rPr>
              <a:t> </a:t>
            </a:r>
          </a:p>
        </p:txBody>
      </p:sp>
      <p:sp>
        <p:nvSpPr>
          <p:cNvPr id="8" name="Thought Bubble: Cloud 7">
            <a:extLst>
              <a:ext uri="{FF2B5EF4-FFF2-40B4-BE49-F238E27FC236}">
                <a16:creationId xmlns:a16="http://schemas.microsoft.com/office/drawing/2014/main" id="{920526E4-05EB-E4AB-D849-BB4403EB76DB}"/>
              </a:ext>
            </a:extLst>
          </p:cNvPr>
          <p:cNvSpPr/>
          <p:nvPr/>
        </p:nvSpPr>
        <p:spPr>
          <a:xfrm>
            <a:off x="6629402" y="1318114"/>
            <a:ext cx="3486150" cy="1524000"/>
          </a:xfrm>
          <a:prstGeom prst="cloudCallout">
            <a:avLst>
              <a:gd name="adj1" fmla="val -20287"/>
              <a:gd name="adj2" fmla="val -687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solidFill>
                <a:latin typeface="Nunito Black" pitchFamily="2" charset="0"/>
              </a:rPr>
              <a:t>Ngại</a:t>
            </a:r>
          </a:p>
          <a:p>
            <a:pPr algn="ctr"/>
            <a:r>
              <a:rPr lang="en-US">
                <a:solidFill>
                  <a:schemeClr val="bg1"/>
                </a:solidFill>
                <a:latin typeface=".TMC-Ong Do" pitchFamily="2" charset="0"/>
              </a:rPr>
              <a:t> </a:t>
            </a:r>
          </a:p>
        </p:txBody>
      </p:sp>
      <p:sp>
        <p:nvSpPr>
          <p:cNvPr id="9" name="Thought Bubble: Cloud 8">
            <a:extLst>
              <a:ext uri="{FF2B5EF4-FFF2-40B4-BE49-F238E27FC236}">
                <a16:creationId xmlns:a16="http://schemas.microsoft.com/office/drawing/2014/main" id="{036F740D-1C22-88D4-7B1D-09A82BFB4EE0}"/>
              </a:ext>
            </a:extLst>
          </p:cNvPr>
          <p:cNvSpPr/>
          <p:nvPr/>
        </p:nvSpPr>
        <p:spPr>
          <a:xfrm>
            <a:off x="5562600" y="3822895"/>
            <a:ext cx="6161886" cy="1524001"/>
          </a:xfrm>
          <a:prstGeom prst="cloudCallout">
            <a:avLst>
              <a:gd name="adj1" fmla="val -20287"/>
              <a:gd name="adj2" fmla="val -687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latin typeface="Nunito Black" pitchFamily="2" charset="0"/>
              </a:rPr>
              <a:t>Không muốn làm </a:t>
            </a:r>
          </a:p>
          <a:p>
            <a:pPr algn="ctr"/>
            <a:r>
              <a:rPr lang="en-US" sz="3600">
                <a:solidFill>
                  <a:srgbClr val="00B0F0"/>
                </a:solidFill>
                <a:latin typeface=".TMC-Ong Do" pitchFamily="2" charset="0"/>
              </a:rPr>
              <a:t> </a:t>
            </a:r>
          </a:p>
        </p:txBody>
      </p:sp>
    </p:spTree>
    <p:extLst>
      <p:ext uri="{BB962C8B-B14F-4D97-AF65-F5344CB8AC3E}">
        <p14:creationId xmlns:p14="http://schemas.microsoft.com/office/powerpoint/2010/main" val="930297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ACDAA0-7766-E2BC-4BED-6AC90150F2E8}"/>
              </a:ext>
            </a:extLst>
          </p:cNvPr>
          <p:cNvPicPr>
            <a:picLocks noChangeAspect="1"/>
          </p:cNvPicPr>
          <p:nvPr/>
        </p:nvPicPr>
        <p:blipFill>
          <a:blip r:embed="rId3"/>
          <a:stretch>
            <a:fillRect/>
          </a:stretch>
        </p:blipFill>
        <p:spPr>
          <a:xfrm>
            <a:off x="597532" y="205356"/>
            <a:ext cx="4113616" cy="828314"/>
          </a:xfrm>
          <a:prstGeom prst="rect">
            <a:avLst/>
          </a:prstGeom>
        </p:spPr>
      </p:pic>
      <p:sp>
        <p:nvSpPr>
          <p:cNvPr id="8" name="TextBox 7">
            <a:extLst>
              <a:ext uri="{FF2B5EF4-FFF2-40B4-BE49-F238E27FC236}">
                <a16:creationId xmlns:a16="http://schemas.microsoft.com/office/drawing/2014/main" id="{F6EA4243-278D-A3BF-C613-F3FF319EA2A7}"/>
              </a:ext>
            </a:extLst>
          </p:cNvPr>
          <p:cNvSpPr txBox="1"/>
          <p:nvPr/>
        </p:nvSpPr>
        <p:spPr>
          <a:xfrm>
            <a:off x="353603" y="1342481"/>
            <a:ext cx="11484794" cy="3416320"/>
          </a:xfrm>
          <a:prstGeom prst="rect">
            <a:avLst/>
          </a:prstGeom>
          <a:noFill/>
        </p:spPr>
        <p:txBody>
          <a:bodyPr wrap="square" rtlCol="0">
            <a:spAutoFit/>
          </a:bodyPr>
          <a:lstStyle/>
          <a:p>
            <a:pPr algn="just"/>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Thực</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hiện</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được</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công</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việc</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cần</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làm</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không</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phải</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là</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việc</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dễ</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dàng</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Nếu</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đó</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là</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việc</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cần</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làm</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chúng</a:t>
            </a:r>
            <a:r>
              <a:rPr lang="en-US" sz="3600" dirty="0">
                <a:solidFill>
                  <a:schemeClr val="accent2">
                    <a:lumMod val="75000"/>
                  </a:schemeClr>
                </a:solidFill>
                <a:latin typeface="Nunito Black" pitchFamily="2" charset="0"/>
              </a:rPr>
              <a:t> ta </a:t>
            </a:r>
            <a:r>
              <a:rPr lang="en-US" sz="3600" dirty="0" err="1">
                <a:solidFill>
                  <a:schemeClr val="accent2">
                    <a:lumMod val="75000"/>
                  </a:schemeClr>
                </a:solidFill>
                <a:latin typeface="Nunito Black" pitchFamily="2" charset="0"/>
              </a:rPr>
              <a:t>vẫn</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phải</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vượt</a:t>
            </a:r>
            <a:r>
              <a:rPr lang="en-US" sz="3600" dirty="0">
                <a:solidFill>
                  <a:schemeClr val="accent2">
                    <a:lumMod val="75000"/>
                  </a:schemeClr>
                </a:solidFill>
                <a:latin typeface="Nunito Black" pitchFamily="2" charset="0"/>
              </a:rPr>
              <a:t> qua </a:t>
            </a:r>
            <a:r>
              <a:rPr lang="en-US" sz="3600" dirty="0" err="1">
                <a:solidFill>
                  <a:schemeClr val="accent2">
                    <a:lumMod val="75000"/>
                  </a:schemeClr>
                </a:solidFill>
                <a:latin typeface="Nunito Black" pitchFamily="2" charset="0"/>
              </a:rPr>
              <a:t>sự</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lười</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ngại</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không</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muốn</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làm</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để</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thực</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hiện</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bằng</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được</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Còn</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nếu</a:t>
            </a:r>
            <a:r>
              <a:rPr lang="en-US" sz="3600" dirty="0">
                <a:solidFill>
                  <a:schemeClr val="accent2">
                    <a:lumMod val="75000"/>
                  </a:schemeClr>
                </a:solidFill>
                <a:latin typeface="Nunito Black" pitchFamily="2" charset="0"/>
              </a:rPr>
              <a:t> hay </a:t>
            </a:r>
            <a:r>
              <a:rPr lang="en-US" sz="3600" dirty="0" err="1">
                <a:solidFill>
                  <a:schemeClr val="accent2">
                    <a:lumMod val="75000"/>
                  </a:schemeClr>
                </a:solidFill>
                <a:latin typeface="Nunito Black" pitchFamily="2" charset="0"/>
              </a:rPr>
              <a:t>quên</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chúng</a:t>
            </a:r>
            <a:r>
              <a:rPr lang="en-US" sz="3600" dirty="0">
                <a:solidFill>
                  <a:schemeClr val="accent2">
                    <a:lumMod val="75000"/>
                  </a:schemeClr>
                </a:solidFill>
                <a:latin typeface="Nunito Black" pitchFamily="2" charset="0"/>
              </a:rPr>
              <a:t> ta </a:t>
            </a:r>
            <a:r>
              <a:rPr lang="en-US" sz="3600" dirty="0" err="1">
                <a:solidFill>
                  <a:schemeClr val="accent2">
                    <a:lumMod val="75000"/>
                  </a:schemeClr>
                </a:solidFill>
                <a:latin typeface="Nunito Black" pitchFamily="2" charset="0"/>
              </a:rPr>
              <a:t>có</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thể</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làm</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để</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khắc</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phục</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Nhờ</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người</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thân</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nhắc</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nhờ</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các</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bạn</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nhắc</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làm</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sổ</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nhắc</a:t>
            </a:r>
            <a:r>
              <a:rPr lang="en-US" sz="3600" dirty="0">
                <a:solidFill>
                  <a:schemeClr val="accent2">
                    <a:lumMod val="75000"/>
                  </a:schemeClr>
                </a:solidFill>
                <a:latin typeface="Nunito Black" pitchFamily="2" charset="0"/>
              </a:rPr>
              <a:t> </a:t>
            </a:r>
            <a:r>
              <a:rPr lang="en-US" sz="3600" dirty="0" err="1">
                <a:solidFill>
                  <a:schemeClr val="accent2">
                    <a:lumMod val="75000"/>
                  </a:schemeClr>
                </a:solidFill>
                <a:latin typeface="Nunito Black" pitchFamily="2" charset="0"/>
              </a:rPr>
              <a:t>việc</a:t>
            </a:r>
            <a:r>
              <a:rPr lang="en-US" sz="3600" dirty="0">
                <a:solidFill>
                  <a:schemeClr val="accent2">
                    <a:lumMod val="75000"/>
                  </a:schemeClr>
                </a:solidFill>
                <a:latin typeface="Nunito Black" pitchFamily="2" charset="0"/>
              </a:rPr>
              <a:t>,…</a:t>
            </a:r>
          </a:p>
        </p:txBody>
      </p:sp>
      <p:pic>
        <p:nvPicPr>
          <p:cNvPr id="4" name="Picture 3">
            <a:extLst>
              <a:ext uri="{FF2B5EF4-FFF2-40B4-BE49-F238E27FC236}">
                <a16:creationId xmlns:a16="http://schemas.microsoft.com/office/drawing/2014/main" id="{CA216559-B45D-D566-C513-D986AC23A184}"/>
              </a:ext>
            </a:extLst>
          </p:cNvPr>
          <p:cNvPicPr>
            <a:picLocks noChangeAspect="1"/>
          </p:cNvPicPr>
          <p:nvPr/>
        </p:nvPicPr>
        <p:blipFill>
          <a:blip r:embed="rId4"/>
          <a:stretch>
            <a:fillRect/>
          </a:stretch>
        </p:blipFill>
        <p:spPr>
          <a:xfrm>
            <a:off x="8172010" y="3113503"/>
            <a:ext cx="3219450" cy="3219450"/>
          </a:xfrm>
          <a:prstGeom prst="rect">
            <a:avLst/>
          </a:prstGeom>
        </p:spPr>
      </p:pic>
    </p:spTree>
    <p:extLst>
      <p:ext uri="{BB962C8B-B14F-4D97-AF65-F5344CB8AC3E}">
        <p14:creationId xmlns:p14="http://schemas.microsoft.com/office/powerpoint/2010/main" val="168991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743</TotalTime>
  <Words>596</Words>
  <Application>Microsoft Office PowerPoint</Application>
  <PresentationFormat>Widescreen</PresentationFormat>
  <Paragraphs>72</Paragraphs>
  <Slides>29</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.TMC-Ong Do</vt:lpstr>
      <vt:lpstr>Arial</vt:lpstr>
      <vt:lpstr>Calibri</vt:lpstr>
      <vt:lpstr>Calibri Light</vt:lpstr>
      <vt:lpstr>Nunito Black</vt:lpstr>
      <vt:lpstr>Sigmar One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Trinh Manh Hieu 202418456</cp:lastModifiedBy>
  <cp:revision>16</cp:revision>
  <dcterms:created xsi:type="dcterms:W3CDTF">2022-07-06T15:06:29Z</dcterms:created>
  <dcterms:modified xsi:type="dcterms:W3CDTF">2025-04-22T14:37:30Z</dcterms:modified>
</cp:coreProperties>
</file>