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6"/>
  </p:notesMasterIdLst>
  <p:sldIdLst>
    <p:sldId id="271" r:id="rId5"/>
    <p:sldId id="310" r:id="rId6"/>
    <p:sldId id="288" r:id="rId7"/>
    <p:sldId id="313" r:id="rId8"/>
    <p:sldId id="300" r:id="rId9"/>
    <p:sldId id="322" r:id="rId10"/>
    <p:sldId id="328" r:id="rId11"/>
    <p:sldId id="329" r:id="rId12"/>
    <p:sldId id="330" r:id="rId13"/>
    <p:sldId id="331" r:id="rId14"/>
    <p:sldId id="332" r:id="rId15"/>
    <p:sldId id="314" r:id="rId16"/>
    <p:sldId id="338" r:id="rId17"/>
    <p:sldId id="339" r:id="rId18"/>
    <p:sldId id="336" r:id="rId19"/>
    <p:sldId id="324" r:id="rId20"/>
    <p:sldId id="315" r:id="rId21"/>
    <p:sldId id="316" r:id="rId22"/>
    <p:sldId id="317" r:id="rId23"/>
    <p:sldId id="318" r:id="rId24"/>
    <p:sldId id="319" r:id="rId2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71"/>
            <p14:sldId id="310"/>
            <p14:sldId id="288"/>
          </p14:sldIdLst>
        </p14:section>
        <p14:section name="Tiết 1" id="{5306D87E-7522-4F86-AA24-B22D8455523B}">
          <p14:sldIdLst>
            <p14:sldId id="313"/>
            <p14:sldId id="300"/>
            <p14:sldId id="322"/>
            <p14:sldId id="328"/>
            <p14:sldId id="329"/>
            <p14:sldId id="330"/>
            <p14:sldId id="331"/>
            <p14:sldId id="332"/>
            <p14:sldId id="314"/>
            <p14:sldId id="338"/>
            <p14:sldId id="339"/>
            <p14:sldId id="336"/>
            <p14:sldId id="324"/>
            <p14:sldId id="315"/>
            <p14:sldId id="316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077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637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372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1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51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5115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0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9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7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7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2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0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9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2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E35D-7E37-4B1A-8B7A-B9C5DD57CEE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3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3.jpg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747EA-37D5-4118-A640-831FA285C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0" y="0"/>
            <a:ext cx="90175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0" t="7726" r="12671" b="75457"/>
          <a:stretch/>
        </p:blipFill>
        <p:spPr>
          <a:xfrm>
            <a:off x="1134850" y="116896"/>
            <a:ext cx="6474542" cy="4233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0" t="24478" r="12671" b="69094"/>
          <a:stretch/>
        </p:blipFill>
        <p:spPr>
          <a:xfrm>
            <a:off x="1076633" y="4350774"/>
            <a:ext cx="6477940" cy="7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8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t="67490" r="47534" b="15863"/>
          <a:stretch/>
        </p:blipFill>
        <p:spPr>
          <a:xfrm>
            <a:off x="-604685" y="0"/>
            <a:ext cx="6268065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8" t="66973" r="16175" b="15800"/>
          <a:stretch/>
        </p:blipFill>
        <p:spPr>
          <a:xfrm>
            <a:off x="4535129" y="-51620"/>
            <a:ext cx="4785851" cy="2160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8" t="7108" r="50250" b="75264"/>
          <a:stretch/>
        </p:blipFill>
        <p:spPr>
          <a:xfrm>
            <a:off x="209416" y="2646842"/>
            <a:ext cx="4543251" cy="2013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0" t="7726" r="12671" b="75457"/>
          <a:stretch/>
        </p:blipFill>
        <p:spPr>
          <a:xfrm>
            <a:off x="4461387" y="2728065"/>
            <a:ext cx="4999703" cy="1894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t="84083" r="47534" b="11112"/>
          <a:stretch/>
        </p:blipFill>
        <p:spPr>
          <a:xfrm>
            <a:off x="763229" y="2057400"/>
            <a:ext cx="3329449" cy="566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8" t="84043" r="15804" b="12909"/>
          <a:stretch/>
        </p:blipFill>
        <p:spPr>
          <a:xfrm>
            <a:off x="5194344" y="2137573"/>
            <a:ext cx="3533788" cy="412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7" t="24251" r="50391" b="69156"/>
          <a:stretch/>
        </p:blipFill>
        <p:spPr>
          <a:xfrm>
            <a:off x="593057" y="4563683"/>
            <a:ext cx="3669792" cy="642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0" t="24478" r="12671" b="69094"/>
          <a:stretch/>
        </p:blipFill>
        <p:spPr>
          <a:xfrm>
            <a:off x="5043948" y="4549878"/>
            <a:ext cx="3878826" cy="67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7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756" y="1461442"/>
            <a:ext cx="887848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3600" dirty="0"/>
              <a:t>      </a:t>
            </a:r>
            <a:r>
              <a:rPr lang="en-US" sz="3600" dirty="0" err="1"/>
              <a:t>Hoạt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r>
              <a:rPr lang="en-US" sz="3600" dirty="0"/>
              <a:t> </a:t>
            </a:r>
            <a:r>
              <a:rPr lang="en-US" sz="3600" dirty="0" err="1"/>
              <a:t>xã</a:t>
            </a:r>
            <a:r>
              <a:rPr lang="en-US" sz="3600" dirty="0"/>
              <a:t> </a:t>
            </a:r>
            <a:r>
              <a:rPr lang="en-US" sz="3600" dirty="0" err="1"/>
              <a:t>hội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tổ</a:t>
            </a:r>
            <a:r>
              <a:rPr lang="en-US" sz="3600" dirty="0"/>
              <a:t> </a:t>
            </a:r>
            <a:r>
              <a:rPr lang="en-US" sz="3600" dirty="0" err="1"/>
              <a:t>chức</a:t>
            </a:r>
            <a:r>
              <a:rPr lang="en-US" sz="3600" dirty="0"/>
              <a:t>, </a:t>
            </a:r>
            <a:r>
              <a:rPr lang="en-US" sz="3600" dirty="0" err="1"/>
              <a:t>cá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thuộc</a:t>
            </a:r>
            <a:r>
              <a:rPr lang="en-US" sz="3600" dirty="0"/>
              <a:t> </a:t>
            </a:r>
            <a:r>
              <a:rPr lang="en-US" sz="3600" dirty="0" err="1"/>
              <a:t>mọi</a:t>
            </a:r>
            <a:r>
              <a:rPr lang="en-US" sz="3600" dirty="0"/>
              <a:t> </a:t>
            </a:r>
            <a:r>
              <a:rPr lang="en-US" sz="3600" dirty="0" err="1"/>
              <a:t>tầng</a:t>
            </a:r>
            <a:r>
              <a:rPr lang="en-US" sz="3600" dirty="0"/>
              <a:t> </a:t>
            </a:r>
            <a:r>
              <a:rPr lang="en-US" sz="3600" dirty="0" err="1"/>
              <a:t>lớp</a:t>
            </a:r>
            <a:r>
              <a:rPr lang="en-US" sz="3600" dirty="0"/>
              <a:t> </a:t>
            </a:r>
            <a:r>
              <a:rPr lang="en-US" sz="3600" dirty="0" err="1"/>
              <a:t>xã</a:t>
            </a:r>
            <a:r>
              <a:rPr lang="en-US" sz="3600" dirty="0"/>
              <a:t> </a:t>
            </a:r>
            <a:r>
              <a:rPr lang="en-US" sz="3600" dirty="0" err="1"/>
              <a:t>hội</a:t>
            </a:r>
            <a:r>
              <a:rPr lang="en-US" sz="3600" dirty="0"/>
              <a:t> </a:t>
            </a:r>
            <a:r>
              <a:rPr lang="en-US" sz="3600" dirty="0" err="1"/>
              <a:t>nhằm</a:t>
            </a:r>
            <a:r>
              <a:rPr lang="en-US" sz="3600" dirty="0"/>
              <a:t> </a:t>
            </a:r>
            <a:r>
              <a:rPr lang="en-US" sz="3600" dirty="0" err="1"/>
              <a:t>đem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quyền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lợi</a:t>
            </a:r>
            <a:r>
              <a:rPr lang="en-US" sz="3600" dirty="0"/>
              <a:t> </a:t>
            </a:r>
            <a:r>
              <a:rPr lang="en-US" sz="3600" dirty="0" err="1"/>
              <a:t>ích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 </a:t>
            </a:r>
            <a:r>
              <a:rPr lang="en-US" sz="3600" dirty="0" err="1"/>
              <a:t>pháp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xã</a:t>
            </a:r>
            <a:r>
              <a:rPr lang="en-US" sz="3600" dirty="0"/>
              <a:t> </a:t>
            </a:r>
            <a:r>
              <a:rPr lang="en-US" sz="3600" dirty="0" err="1"/>
              <a:t>hội</a:t>
            </a:r>
            <a:r>
              <a:rPr lang="en-US" sz="3600" dirty="0"/>
              <a:t>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chung</a:t>
            </a:r>
            <a:r>
              <a:rPr lang="en-US" sz="3600" dirty="0"/>
              <a:t>, con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riêng</a:t>
            </a:r>
            <a:r>
              <a:rPr lang="en-US" sz="3600" dirty="0"/>
              <a:t>, </a:t>
            </a:r>
            <a:r>
              <a:rPr lang="en-US" sz="3600" dirty="0" err="1"/>
              <a:t>đảm</a:t>
            </a:r>
            <a:r>
              <a:rPr lang="en-US" sz="3600" dirty="0"/>
              <a:t> </a:t>
            </a:r>
            <a:r>
              <a:rPr lang="en-US" sz="3600" dirty="0" err="1"/>
              <a:t>bảo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bền</a:t>
            </a:r>
            <a:r>
              <a:rPr lang="en-US" sz="3600" dirty="0"/>
              <a:t> </a:t>
            </a:r>
            <a:r>
              <a:rPr lang="en-US" sz="3600" dirty="0" err="1"/>
              <a:t>vững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xã</a:t>
            </a:r>
            <a:r>
              <a:rPr lang="en-US" sz="3600" dirty="0"/>
              <a:t> </a:t>
            </a:r>
            <a:r>
              <a:rPr lang="en-US" sz="3600" dirty="0" err="1"/>
              <a:t>hội</a:t>
            </a:r>
            <a:r>
              <a:rPr lang="en-US" sz="3600" dirty="0"/>
              <a:t>, con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hạnh</a:t>
            </a:r>
            <a:r>
              <a:rPr lang="en-US" sz="3600" dirty="0"/>
              <a:t> </a:t>
            </a:r>
            <a:r>
              <a:rPr lang="en-US" sz="3600" dirty="0" err="1"/>
              <a:t>phúc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.</a:t>
            </a:r>
            <a:endParaRPr lang="vi-VN" altLang="zh-CN" sz="36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5003" y="4743390"/>
            <a:ext cx="577399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Tặng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quà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Tết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học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sinh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hoàn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cảnh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khó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khăn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465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2268" y="4743390"/>
            <a:ext cx="653722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Tặng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sách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giáo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khoa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học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sinh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nghèo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đầu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năm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học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mới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6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80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3457" y="0"/>
            <a:ext cx="8627807" cy="5143500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kern="0" noProof="0" dirty="0" err="1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 panose="020B0604020202020204" pitchFamily="34" charset="0"/>
                    <a:ea typeface="Arial-Rounded" panose="020B0500000000000000" pitchFamily="34" charset="-93"/>
                    <a:cs typeface="Arial" panose="020B0604020202020204" pitchFamily="34" charset="0"/>
                    <a:sym typeface="+mn-lt"/>
                  </a:rPr>
                  <a:t>Củng</a:t>
                </a:r>
                <a:r>
                  <a:rPr lang="en-US" altLang="zh-CN" sz="2400" kern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 panose="020B0604020202020204" pitchFamily="34" charset="0"/>
                    <a:ea typeface="Arial-Rounded" panose="020B0500000000000000" pitchFamily="34" charset="-93"/>
                    <a:cs typeface="Arial" panose="020B0604020202020204" pitchFamily="34" charset="0"/>
                    <a:sym typeface="+mn-lt"/>
                  </a:rPr>
                  <a:t> </a:t>
                </a:r>
                <a:r>
                  <a:rPr lang="en-US" altLang="zh-CN" sz="2400" kern="0" noProof="0" dirty="0" err="1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 panose="020B0604020202020204" pitchFamily="34" charset="0"/>
                    <a:ea typeface="Arial-Rounded" panose="020B0500000000000000" pitchFamily="34" charset="-93"/>
                    <a:cs typeface="Arial" panose="020B0604020202020204" pitchFamily="34" charset="0"/>
                    <a:sym typeface="+mn-lt"/>
                  </a:rPr>
                  <a:t>cố</a:t>
                </a:r>
                <a:r>
                  <a:rPr lang="en-US" altLang="zh-CN" sz="2400" kern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 panose="020B0604020202020204" pitchFamily="34" charset="0"/>
                    <a:ea typeface="Arial-Rounded" panose="020B0500000000000000" pitchFamily="34" charset="-93"/>
                    <a:cs typeface="Arial" panose="020B0604020202020204" pitchFamily="34" charset="0"/>
                    <a:sym typeface="+mn-lt"/>
                  </a:rPr>
                  <a:t>, </a:t>
                </a:r>
                <a:r>
                  <a:rPr lang="en-US" altLang="zh-CN" sz="2400" kern="0" noProof="0" dirty="0" err="1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 panose="020B0604020202020204" pitchFamily="34" charset="0"/>
                    <a:ea typeface="Arial-Rounded" panose="020B0500000000000000" pitchFamily="34" charset="-93"/>
                    <a:cs typeface="Arial" panose="020B0604020202020204" pitchFamily="34" charset="0"/>
                    <a:sym typeface="+mn-lt"/>
                  </a:rPr>
                  <a:t>dặn</a:t>
                </a: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 panose="020B0604020202020204" pitchFamily="34" charset="0"/>
                    <a:ea typeface="Arial-Rounded" panose="020B0500000000000000" pitchFamily="34" charset="-93"/>
                    <a:cs typeface="Arial" panose="020B0604020202020204" pitchFamily="34" charset="0"/>
                    <a:sym typeface="+mn-lt"/>
                  </a:rPr>
                  <a:t> </a:t>
                </a:r>
                <a:r>
                  <a:rPr lang="en-US" altLang="zh-CN" sz="2400" kern="0" dirty="0" err="1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 panose="020B0604020202020204" pitchFamily="34" charset="0"/>
                    <a:ea typeface="Arial-Rounded" panose="020B0500000000000000" pitchFamily="34" charset="-93"/>
                    <a:cs typeface="Arial" panose="020B0604020202020204" pitchFamily="34" charset="0"/>
                    <a:sym typeface="+mn-lt"/>
                  </a:rPr>
                  <a:t>dò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-93"/>
                  <a:cs typeface="Arial" panose="020B0604020202020204" pitchFamily="34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1700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2</a:t>
            </a:r>
            <a:endParaRPr lang="zh-CN" altLang="en-US" sz="80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497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19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52832" y="249725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33146" y="711390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xử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52832" y="249725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4" t="65405" r="48528" b="8038"/>
          <a:stretch/>
        </p:blipFill>
        <p:spPr>
          <a:xfrm>
            <a:off x="1309622" y="1353941"/>
            <a:ext cx="2988480" cy="3161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3" t="65405" r="8849" b="8038"/>
          <a:stretch/>
        </p:blipFill>
        <p:spPr>
          <a:xfrm>
            <a:off x="5356128" y="1353940"/>
            <a:ext cx="2912533" cy="31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19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52832" y="249725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-93"/>
                    <a:cs typeface="Arial" panose="020B0604020202020204" pitchFamily="34" charset="0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-93"/>
                  <a:cs typeface="Arial" panose="020B0604020202020204" pitchFamily="34" charset="0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Lập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kế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hoạch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giúp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đỡ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hoàn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cảnh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khó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khăn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32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7" t="13388" r="8849" b="75199"/>
          <a:stretch/>
        </p:blipFill>
        <p:spPr>
          <a:xfrm>
            <a:off x="1262885" y="1960138"/>
            <a:ext cx="7296999" cy="211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150" y="2129960"/>
            <a:ext cx="887848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hãy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tham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gia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phù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lứa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tuổi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ý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thức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trách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nhiệm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cộng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đồng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;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yêu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thương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chia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sẻ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mọi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vi-VN" altLang="zh-CN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150" y="21846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19816" y="1142038"/>
            <a:ext cx="7616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EM THAM GIA </a:t>
            </a:r>
          </a:p>
          <a:p>
            <a:pPr algn="ctr"/>
            <a:r>
              <a:rPr lang="en-US" altLang="zh-C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CÁC HOẠT ĐỘNG XÃ HỘI</a:t>
            </a:r>
            <a:endParaRPr lang="zh-CN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322480" y="275834"/>
            <a:ext cx="3557641" cy="774289"/>
            <a:chOff x="2022941" y="1663375"/>
            <a:chExt cx="4265483" cy="390051"/>
          </a:xfrm>
        </p:grpSpPr>
        <p:sp>
          <p:nvSpPr>
            <p:cNvPr id="7" name="圆角矩形 6"/>
            <p:cNvSpPr/>
            <p:nvPr/>
          </p:nvSpPr>
          <p:spPr>
            <a:xfrm>
              <a:off x="2022941" y="1707910"/>
              <a:ext cx="3178628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208450" y="1663375"/>
              <a:ext cx="4079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18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5436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7995" y="973801"/>
            <a:ext cx="908734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     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Tìm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hiểu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lợi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ích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của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một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số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hoạt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động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xã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hội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và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xác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định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những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hoạt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động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xã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hội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phù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hợp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với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lứa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tuổi</a:t>
            </a:r>
            <a:r>
              <a:rPr lang="en-US" altLang="zh-CN" sz="3600" b="1" dirty="0">
                <a:solidFill>
                  <a:srgbClr val="83B40D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.</a:t>
            </a:r>
            <a:endParaRPr lang="zh-CN" altLang="en-US" sz="3600" b="1" dirty="0">
              <a:solidFill>
                <a:srgbClr val="83B40D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12889" y="45436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26867" y="257396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t="67490" r="47534" b="15863"/>
          <a:stretch/>
        </p:blipFill>
        <p:spPr>
          <a:xfrm>
            <a:off x="-781910" y="681767"/>
            <a:ext cx="6016850" cy="23358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8" t="66973" r="16175" b="15800"/>
          <a:stretch/>
        </p:blipFill>
        <p:spPr>
          <a:xfrm>
            <a:off x="4630993" y="644472"/>
            <a:ext cx="4586749" cy="2260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8" t="7108" r="50250" b="75264"/>
          <a:stretch/>
        </p:blipFill>
        <p:spPr>
          <a:xfrm>
            <a:off x="0" y="2980325"/>
            <a:ext cx="4704735" cy="2163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0" t="7726" r="12671" b="75457"/>
          <a:stretch/>
        </p:blipFill>
        <p:spPr>
          <a:xfrm>
            <a:off x="4704735" y="3016735"/>
            <a:ext cx="4439265" cy="212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1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t="67490" r="47534" b="15863"/>
          <a:stretch/>
        </p:blipFill>
        <p:spPr>
          <a:xfrm>
            <a:off x="737419" y="-88491"/>
            <a:ext cx="7676536" cy="44023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t="84083" r="47534" b="11112"/>
          <a:stretch/>
        </p:blipFill>
        <p:spPr>
          <a:xfrm>
            <a:off x="1278135" y="4217908"/>
            <a:ext cx="6607277" cy="79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9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8" t="66973" r="16175" b="15800"/>
          <a:stretch/>
        </p:blipFill>
        <p:spPr>
          <a:xfrm>
            <a:off x="1" y="-73742"/>
            <a:ext cx="8812160" cy="4402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8" t="84043" r="15804" b="12909"/>
          <a:stretch/>
        </p:blipFill>
        <p:spPr>
          <a:xfrm>
            <a:off x="1303683" y="4328652"/>
            <a:ext cx="6077883" cy="8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2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8" t="7108" r="50250" b="75264"/>
          <a:stretch/>
        </p:blipFill>
        <p:spPr>
          <a:xfrm>
            <a:off x="1222622" y="-104456"/>
            <a:ext cx="6468662" cy="4252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7" t="24251" r="50391" b="69156"/>
          <a:stretch/>
        </p:blipFill>
        <p:spPr>
          <a:xfrm>
            <a:off x="1418402" y="4148485"/>
            <a:ext cx="6077102" cy="113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9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954521b-b4ab-4ce3-8aa8-8bfa99a4c36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</TotalTime>
  <Words>222</Words>
  <Application>Microsoft Office PowerPoint</Application>
  <PresentationFormat>On-screen Show (16:9)</PresentationFormat>
  <Paragraphs>36</Paragraphs>
  <Slides>21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等线</vt:lpstr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Trien Pham</cp:lastModifiedBy>
  <cp:revision>57</cp:revision>
  <dcterms:created xsi:type="dcterms:W3CDTF">2017-03-04T06:55:50Z</dcterms:created>
  <dcterms:modified xsi:type="dcterms:W3CDTF">2025-03-27T14:43:36Z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