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media/audio4.wav" ContentType="audio/x-wav"/>
  <Override PartName="/ppt/media/audio5.wav" ContentType="audio/x-wav"/>
  <Override PartName="/ppt/media/audio6.wav" ContentType="audio/x-wav"/>
  <Override PartName="/ppt/media/audio8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73" r:id="rId2"/>
    <p:sldId id="293" r:id="rId3"/>
    <p:sldId id="295" r:id="rId4"/>
    <p:sldId id="264" r:id="rId5"/>
    <p:sldId id="265" r:id="rId6"/>
    <p:sldId id="257" r:id="rId7"/>
    <p:sldId id="296" r:id="rId8"/>
    <p:sldId id="258" r:id="rId9"/>
    <p:sldId id="268" r:id="rId10"/>
    <p:sldId id="269" r:id="rId11"/>
    <p:sldId id="270" r:id="rId12"/>
    <p:sldId id="271" r:id="rId13"/>
    <p:sldId id="272" r:id="rId14"/>
    <p:sldId id="259" r:id="rId15"/>
    <p:sldId id="260" r:id="rId16"/>
    <p:sldId id="297" r:id="rId17"/>
    <p:sldId id="266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1584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FBCBE8-0A27-45E4-AE9B-A007DD408F34}" type="datetimeFigureOut">
              <a:rPr lang="vi-VN" smtClean="0"/>
              <a:t>18/03/2025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584987-7DAC-48E1-A52A-8D01A3B5D24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807319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72176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5A2170-5E6D-4B0E-A217-036286DF3F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08292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marR="4699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2560" algn="l"/>
              </a:tabLs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40AF1-241F-463A-8508-92C4EB2DF3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6671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E355B-2C1D-40E0-89EC-B1F2867D8B58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538CF-C522-4894-B030-CC9715B1E1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E355B-2C1D-40E0-89EC-B1F2867D8B58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538CF-C522-4894-B030-CC9715B1E1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E355B-2C1D-40E0-89EC-B1F2867D8B58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538CF-C522-4894-B030-CC9715B1E1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E355B-2C1D-40E0-89EC-B1F2867D8B58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538CF-C522-4894-B030-CC9715B1E1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E355B-2C1D-40E0-89EC-B1F2867D8B58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538CF-C522-4894-B030-CC9715B1E1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E355B-2C1D-40E0-89EC-B1F2867D8B58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538CF-C522-4894-B030-CC9715B1E1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E355B-2C1D-40E0-89EC-B1F2867D8B58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538CF-C522-4894-B030-CC9715B1E1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E355B-2C1D-40E0-89EC-B1F2867D8B58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538CF-C522-4894-B030-CC9715B1E1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E355B-2C1D-40E0-89EC-B1F2867D8B58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538CF-C522-4894-B030-CC9715B1E1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E355B-2C1D-40E0-89EC-B1F2867D8B58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538CF-C522-4894-B030-CC9715B1E1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E355B-2C1D-40E0-89EC-B1F2867D8B58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538CF-C522-4894-B030-CC9715B1E1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DE355B-2C1D-40E0-89EC-B1F2867D8B58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E538CF-C522-4894-B030-CC9715B1E1A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26.png"/><Relationship Id="rId1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21" Type="http://schemas.openxmlformats.org/officeDocument/2006/relationships/audio" Target="../media/audio6.wav"/><Relationship Id="rId7" Type="http://schemas.openxmlformats.org/officeDocument/2006/relationships/audio" Target="../media/audio7.wav"/><Relationship Id="rId12" Type="http://schemas.openxmlformats.org/officeDocument/2006/relationships/image" Target="../media/image25.png"/><Relationship Id="rId17" Type="http://schemas.openxmlformats.org/officeDocument/2006/relationships/image" Target="../media/image22.png"/><Relationship Id="rId2" Type="http://schemas.openxmlformats.org/officeDocument/2006/relationships/audio" Target="../media/media3.mp3"/><Relationship Id="rId16" Type="http://schemas.openxmlformats.org/officeDocument/2006/relationships/image" Target="../media/image29.png"/><Relationship Id="rId20" Type="http://schemas.openxmlformats.org/officeDocument/2006/relationships/audio" Target="../media/audio5.wav"/><Relationship Id="rId1" Type="http://schemas.microsoft.com/office/2007/relationships/media" Target="../media/media3.mp3"/><Relationship Id="rId6" Type="http://schemas.openxmlformats.org/officeDocument/2006/relationships/audio" Target="../media/audio6.wav"/><Relationship Id="rId11" Type="http://schemas.openxmlformats.org/officeDocument/2006/relationships/image" Target="../media/image24.emf"/><Relationship Id="rId24" Type="http://schemas.openxmlformats.org/officeDocument/2006/relationships/audio" Target="../media/audio8.wav"/><Relationship Id="rId5" Type="http://schemas.openxmlformats.org/officeDocument/2006/relationships/audio" Target="../media/audio5.wav"/><Relationship Id="rId15" Type="http://schemas.openxmlformats.org/officeDocument/2006/relationships/image" Target="../media/image28.png"/><Relationship Id="rId23" Type="http://schemas.openxmlformats.org/officeDocument/2006/relationships/audio" Target="../media/audio1.wav"/><Relationship Id="rId10" Type="http://schemas.openxmlformats.org/officeDocument/2006/relationships/image" Target="../media/image23.png"/><Relationship Id="rId19" Type="http://schemas.openxmlformats.org/officeDocument/2006/relationships/audio" Target="../media/audio4.wav"/><Relationship Id="rId4" Type="http://schemas.openxmlformats.org/officeDocument/2006/relationships/audio" Target="../media/audio4.wav"/><Relationship Id="rId9" Type="http://schemas.openxmlformats.org/officeDocument/2006/relationships/audio" Target="../media/audio8.wav"/><Relationship Id="rId14" Type="http://schemas.openxmlformats.org/officeDocument/2006/relationships/image" Target="../media/image27.emf"/><Relationship Id="rId22" Type="http://schemas.openxmlformats.org/officeDocument/2006/relationships/audio" Target="../media/audio7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26.png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21" Type="http://schemas.openxmlformats.org/officeDocument/2006/relationships/audio" Target="../media/audio6.wav"/><Relationship Id="rId7" Type="http://schemas.openxmlformats.org/officeDocument/2006/relationships/audio" Target="../media/audio7.wav"/><Relationship Id="rId12" Type="http://schemas.openxmlformats.org/officeDocument/2006/relationships/image" Target="../media/image25.png"/><Relationship Id="rId17" Type="http://schemas.openxmlformats.org/officeDocument/2006/relationships/image" Target="../media/image22.png"/><Relationship Id="rId2" Type="http://schemas.openxmlformats.org/officeDocument/2006/relationships/audio" Target="../media/media3.mp3"/><Relationship Id="rId16" Type="http://schemas.openxmlformats.org/officeDocument/2006/relationships/image" Target="../media/image29.png"/><Relationship Id="rId20" Type="http://schemas.openxmlformats.org/officeDocument/2006/relationships/audio" Target="../media/audio5.wav"/><Relationship Id="rId1" Type="http://schemas.microsoft.com/office/2007/relationships/media" Target="../media/media3.mp3"/><Relationship Id="rId6" Type="http://schemas.openxmlformats.org/officeDocument/2006/relationships/audio" Target="../media/audio6.wav"/><Relationship Id="rId11" Type="http://schemas.openxmlformats.org/officeDocument/2006/relationships/image" Target="../media/image24.emf"/><Relationship Id="rId24" Type="http://schemas.openxmlformats.org/officeDocument/2006/relationships/audio" Target="../media/audio8.wav"/><Relationship Id="rId5" Type="http://schemas.openxmlformats.org/officeDocument/2006/relationships/audio" Target="../media/audio5.wav"/><Relationship Id="rId15" Type="http://schemas.openxmlformats.org/officeDocument/2006/relationships/image" Target="../media/image28.png"/><Relationship Id="rId23" Type="http://schemas.openxmlformats.org/officeDocument/2006/relationships/audio" Target="../media/audio1.wav"/><Relationship Id="rId10" Type="http://schemas.openxmlformats.org/officeDocument/2006/relationships/image" Target="../media/image23.png"/><Relationship Id="rId19" Type="http://schemas.openxmlformats.org/officeDocument/2006/relationships/audio" Target="../media/audio4.wav"/><Relationship Id="rId4" Type="http://schemas.openxmlformats.org/officeDocument/2006/relationships/audio" Target="../media/audio4.wav"/><Relationship Id="rId9" Type="http://schemas.openxmlformats.org/officeDocument/2006/relationships/audio" Target="../media/audio8.wav"/><Relationship Id="rId14" Type="http://schemas.openxmlformats.org/officeDocument/2006/relationships/image" Target="../media/image27.emf"/><Relationship Id="rId22" Type="http://schemas.openxmlformats.org/officeDocument/2006/relationships/audio" Target="../media/audio7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26.png"/><Relationship Id="rId1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21" Type="http://schemas.openxmlformats.org/officeDocument/2006/relationships/audio" Target="../media/audio6.wav"/><Relationship Id="rId7" Type="http://schemas.openxmlformats.org/officeDocument/2006/relationships/audio" Target="../media/audio7.wav"/><Relationship Id="rId12" Type="http://schemas.openxmlformats.org/officeDocument/2006/relationships/image" Target="../media/image25.png"/><Relationship Id="rId17" Type="http://schemas.openxmlformats.org/officeDocument/2006/relationships/image" Target="../media/image22.png"/><Relationship Id="rId2" Type="http://schemas.openxmlformats.org/officeDocument/2006/relationships/audio" Target="../media/media3.mp3"/><Relationship Id="rId16" Type="http://schemas.openxmlformats.org/officeDocument/2006/relationships/image" Target="../media/image29.png"/><Relationship Id="rId20" Type="http://schemas.openxmlformats.org/officeDocument/2006/relationships/audio" Target="../media/audio5.wav"/><Relationship Id="rId1" Type="http://schemas.microsoft.com/office/2007/relationships/media" Target="../media/media3.mp3"/><Relationship Id="rId6" Type="http://schemas.openxmlformats.org/officeDocument/2006/relationships/audio" Target="../media/audio6.wav"/><Relationship Id="rId11" Type="http://schemas.openxmlformats.org/officeDocument/2006/relationships/image" Target="../media/image24.emf"/><Relationship Id="rId24" Type="http://schemas.openxmlformats.org/officeDocument/2006/relationships/audio" Target="../media/audio8.wav"/><Relationship Id="rId5" Type="http://schemas.openxmlformats.org/officeDocument/2006/relationships/audio" Target="../media/audio5.wav"/><Relationship Id="rId15" Type="http://schemas.openxmlformats.org/officeDocument/2006/relationships/image" Target="../media/image28.png"/><Relationship Id="rId23" Type="http://schemas.openxmlformats.org/officeDocument/2006/relationships/audio" Target="../media/audio1.wav"/><Relationship Id="rId10" Type="http://schemas.openxmlformats.org/officeDocument/2006/relationships/image" Target="../media/image23.png"/><Relationship Id="rId19" Type="http://schemas.openxmlformats.org/officeDocument/2006/relationships/audio" Target="../media/audio4.wav"/><Relationship Id="rId4" Type="http://schemas.openxmlformats.org/officeDocument/2006/relationships/audio" Target="../media/audio4.wav"/><Relationship Id="rId9" Type="http://schemas.openxmlformats.org/officeDocument/2006/relationships/audio" Target="../media/audio8.wav"/><Relationship Id="rId14" Type="http://schemas.openxmlformats.org/officeDocument/2006/relationships/image" Target="../media/image27.emf"/><Relationship Id="rId22" Type="http://schemas.openxmlformats.org/officeDocument/2006/relationships/audio" Target="../media/audio7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26.png"/><Relationship Id="rId1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21" Type="http://schemas.openxmlformats.org/officeDocument/2006/relationships/audio" Target="../media/audio6.wav"/><Relationship Id="rId7" Type="http://schemas.openxmlformats.org/officeDocument/2006/relationships/audio" Target="../media/audio7.wav"/><Relationship Id="rId12" Type="http://schemas.openxmlformats.org/officeDocument/2006/relationships/image" Target="../media/image25.png"/><Relationship Id="rId17" Type="http://schemas.openxmlformats.org/officeDocument/2006/relationships/image" Target="../media/image22.png"/><Relationship Id="rId2" Type="http://schemas.openxmlformats.org/officeDocument/2006/relationships/audio" Target="../media/media3.mp3"/><Relationship Id="rId16" Type="http://schemas.openxmlformats.org/officeDocument/2006/relationships/image" Target="../media/image29.png"/><Relationship Id="rId20" Type="http://schemas.openxmlformats.org/officeDocument/2006/relationships/audio" Target="../media/audio5.wav"/><Relationship Id="rId1" Type="http://schemas.microsoft.com/office/2007/relationships/media" Target="../media/media3.mp3"/><Relationship Id="rId6" Type="http://schemas.openxmlformats.org/officeDocument/2006/relationships/audio" Target="../media/audio6.wav"/><Relationship Id="rId11" Type="http://schemas.openxmlformats.org/officeDocument/2006/relationships/image" Target="../media/image24.emf"/><Relationship Id="rId24" Type="http://schemas.openxmlformats.org/officeDocument/2006/relationships/audio" Target="../media/audio8.wav"/><Relationship Id="rId5" Type="http://schemas.openxmlformats.org/officeDocument/2006/relationships/audio" Target="../media/audio5.wav"/><Relationship Id="rId15" Type="http://schemas.openxmlformats.org/officeDocument/2006/relationships/image" Target="../media/image28.png"/><Relationship Id="rId23" Type="http://schemas.openxmlformats.org/officeDocument/2006/relationships/audio" Target="../media/audio1.wav"/><Relationship Id="rId10" Type="http://schemas.openxmlformats.org/officeDocument/2006/relationships/image" Target="../media/image23.png"/><Relationship Id="rId19" Type="http://schemas.openxmlformats.org/officeDocument/2006/relationships/audio" Target="../media/audio4.wav"/><Relationship Id="rId4" Type="http://schemas.openxmlformats.org/officeDocument/2006/relationships/audio" Target="../media/audio4.wav"/><Relationship Id="rId9" Type="http://schemas.openxmlformats.org/officeDocument/2006/relationships/audio" Target="../media/audio8.wav"/><Relationship Id="rId14" Type="http://schemas.openxmlformats.org/officeDocument/2006/relationships/image" Target="../media/image27.emf"/><Relationship Id="rId22" Type="http://schemas.openxmlformats.org/officeDocument/2006/relationships/audio" Target="../media/audio7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gif"/><Relationship Id="rId4" Type="http://schemas.openxmlformats.org/officeDocument/2006/relationships/image" Target="../media/image3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media2.mp3"/><Relationship Id="rId7" Type="http://schemas.openxmlformats.org/officeDocument/2006/relationships/image" Target="../media/image21.png"/><Relationship Id="rId2" Type="http://schemas.microsoft.com/office/2007/relationships/media" Target="../media/media2.mp3"/><Relationship Id="rId1" Type="http://schemas.openxmlformats.org/officeDocument/2006/relationships/tags" Target="../tags/tag1.xml"/><Relationship Id="rId6" Type="http://schemas.openxmlformats.org/officeDocument/2006/relationships/image" Target="../media/image20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3"/>
          <a:stretch/>
        </p:blipFill>
        <p:spPr>
          <a:xfrm>
            <a:off x="1368" y="3746735"/>
            <a:ext cx="9152280" cy="225324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" b="5828"/>
          <a:stretch/>
        </p:blipFill>
        <p:spPr>
          <a:xfrm>
            <a:off x="1367" y="4388180"/>
            <a:ext cx="9141267" cy="1611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8" y="2990958"/>
            <a:ext cx="607783" cy="717666"/>
          </a:xfrm>
          <a:prstGeom prst="rect">
            <a:avLst/>
          </a:prstGeom>
        </p:spPr>
      </p:pic>
      <p:pic>
        <p:nvPicPr>
          <p:cNvPr id="24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637" y="2915964"/>
            <a:ext cx="607783" cy="717666"/>
          </a:xfrm>
          <a:prstGeom prst="rect">
            <a:avLst/>
          </a:prstGeom>
        </p:spPr>
      </p:pic>
      <p:pic>
        <p:nvPicPr>
          <p:cNvPr id="11" name="图片 4109" descr="封面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0721" y="3859842"/>
            <a:ext cx="2657386" cy="180347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46085" descr="1-4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1193" y="930679"/>
            <a:ext cx="2398887" cy="198528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7">
            <a:extLst>
              <a:ext uri="{FF2B5EF4-FFF2-40B4-BE49-F238E27FC236}">
                <a16:creationId xmlns:a16="http://schemas.microsoft.com/office/drawing/2014/main" id="{44806711-DB1A-4A51-8E69-E05CA18BCF8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7" t="25408" r="59513" b="54148"/>
          <a:stretch/>
        </p:blipFill>
        <p:spPr>
          <a:xfrm>
            <a:off x="115405" y="1297996"/>
            <a:ext cx="1394407" cy="1051520"/>
          </a:xfrm>
          <a:prstGeom prst="rect">
            <a:avLst/>
          </a:prstGeom>
        </p:spPr>
      </p:pic>
      <p:sp>
        <p:nvSpPr>
          <p:cNvPr id="10" name="WordArt 10">
            <a:extLst>
              <a:ext uri="{FF2B5EF4-FFF2-40B4-BE49-F238E27FC236}">
                <a16:creationId xmlns:a16="http://schemas.microsoft.com/office/drawing/2014/main" id="{54198D02-9E26-406A-A2C4-0ECAE1AFEA6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59395" y="42958"/>
            <a:ext cx="7920037" cy="1836737"/>
          </a:xfrm>
          <a:prstGeom prst="rect">
            <a:avLst/>
          </a:prstGeom>
        </p:spPr>
        <p:txBody>
          <a:bodyPr wrap="none" fromWordArt="1">
            <a:prstTxWarp prst="textChevron">
              <a:avLst>
                <a:gd name="adj" fmla="val 25000"/>
              </a:avLst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kern="10" dirty="0">
                <a:ln w="381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99"/>
                </a:solidFill>
              </a:rPr>
              <a:t>CHÀO MỪNG QUÝ THẦY CÔ VỀ DỰ GIỜ</a:t>
            </a:r>
            <a:r>
              <a:rPr lang="en-US" sz="3600" kern="10" dirty="0">
                <a:ln w="381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99"/>
                </a:solidFill>
              </a:rPr>
              <a:t>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381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99"/>
                </a:solidFill>
              </a:rPr>
              <a:t>                                LỚP 1/1</a:t>
            </a:r>
            <a:r>
              <a:rPr lang="vi-VN" sz="3600" kern="10" dirty="0">
                <a:ln w="381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99"/>
                </a:solidFill>
              </a:rPr>
              <a:t> 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F8F8E53-1928-4072-A467-9A34C63CA458}"/>
              </a:ext>
            </a:extLst>
          </p:cNvPr>
          <p:cNvSpPr/>
          <p:nvPr/>
        </p:nvSpPr>
        <p:spPr>
          <a:xfrm>
            <a:off x="773723" y="2514600"/>
            <a:ext cx="74676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4400" b="1" cap="none" spc="0" dirty="0" err="1">
                <a:ln>
                  <a:prstDash val="solid"/>
                </a:ln>
                <a:solidFill>
                  <a:srgbClr val="FF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Môn</a:t>
            </a:r>
            <a:r>
              <a:rPr lang="en-US" sz="4400" b="1" cap="none" spc="0" dirty="0">
                <a:ln>
                  <a:prstDash val="solid"/>
                </a:ln>
                <a:solidFill>
                  <a:srgbClr val="FF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r>
              <a:rPr lang="en-US" sz="4400" b="1" cap="none" spc="0" dirty="0" err="1">
                <a:ln>
                  <a:prstDash val="solid"/>
                </a:ln>
                <a:solidFill>
                  <a:srgbClr val="FF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Hoạt</a:t>
            </a:r>
            <a:r>
              <a:rPr lang="en-US" sz="4400" b="1" cap="none" spc="0" dirty="0">
                <a:ln>
                  <a:prstDash val="solid"/>
                </a:ln>
                <a:solidFill>
                  <a:srgbClr val="FF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r>
              <a:rPr lang="en-US" sz="4400" b="1" cap="none" spc="0" dirty="0" err="1">
                <a:ln>
                  <a:prstDash val="solid"/>
                </a:ln>
                <a:solidFill>
                  <a:srgbClr val="FF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động</a:t>
            </a:r>
            <a:r>
              <a:rPr lang="en-US" sz="4400" b="1" cap="none" spc="0" dirty="0">
                <a:ln>
                  <a:prstDash val="solid"/>
                </a:ln>
                <a:solidFill>
                  <a:srgbClr val="FF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r>
              <a:rPr lang="en-US" sz="4400" b="1" cap="none" spc="0" dirty="0" err="1">
                <a:ln>
                  <a:prstDash val="solid"/>
                </a:ln>
                <a:solidFill>
                  <a:srgbClr val="FF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trải</a:t>
            </a:r>
            <a:r>
              <a:rPr lang="en-US" sz="4400" b="1" cap="none" spc="0" dirty="0">
                <a:ln>
                  <a:prstDash val="solid"/>
                </a:ln>
                <a:solidFill>
                  <a:srgbClr val="FF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r>
              <a:rPr lang="en-US" sz="4400" b="1" cap="none" spc="0" dirty="0" err="1">
                <a:ln>
                  <a:prstDash val="solid"/>
                </a:ln>
                <a:solidFill>
                  <a:srgbClr val="FF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nghiệm</a:t>
            </a:r>
            <a:endParaRPr lang="en-US" sz="4400" b="1" cap="none" spc="0" dirty="0">
              <a:ln>
                <a:prstDash val="solid"/>
              </a:ln>
              <a:solidFill>
                <a:srgbClr val="FF000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4562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857252"/>
            <a:ext cx="9144000" cy="51434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1825582" y="1041890"/>
            <a:ext cx="7115176" cy="2387111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38572" y="781394"/>
              <a:ext cx="1484131" cy="59588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783">
                <a:lnSpc>
                  <a:spcPct val="121000"/>
                </a:lnSpc>
                <a:defRPr/>
              </a:pPr>
              <a:r>
                <a:rPr lang="en-US" sz="2400" dirty="0" err="1">
                  <a:solidFill>
                    <a:srgbClr val="ED5565"/>
                  </a:solidFill>
                  <a:latin typeface="#9Slide02 Tieu de dai"/>
                  <a:ea typeface="Arial-Rounded"/>
                </a:rPr>
                <a:t>Câu</a:t>
              </a:r>
              <a:r>
                <a:rPr lang="en-US" sz="2400" dirty="0">
                  <a:solidFill>
                    <a:srgbClr val="ED5565"/>
                  </a:solidFill>
                  <a:latin typeface="#9Slide02 Tieu de dai"/>
                  <a:ea typeface="Arial-Rounded"/>
                </a:rPr>
                <a:t> 1. 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035" y="1332055"/>
            <a:ext cx="1371600" cy="1067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655" y="2231499"/>
            <a:ext cx="1214771" cy="33406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1007" y="4379934"/>
            <a:ext cx="1110419" cy="1143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046" y="4446815"/>
            <a:ext cx="1015581" cy="11216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186" y="4359268"/>
            <a:ext cx="1015301" cy="1217060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979887" y="1876359"/>
            <a:ext cx="365522" cy="365522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5465179" y="4246458"/>
            <a:ext cx="3506748" cy="1750401"/>
            <a:chOff x="2629405" y="5490859"/>
            <a:chExt cx="4343400" cy="1310639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629405" y="5490859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defRPr/>
              </a:pPr>
              <a:endParaRPr lang="en-US" sz="1100">
                <a:solidFill>
                  <a:prstClr val="white"/>
                </a:solidFill>
                <a:latin typeface="#9Slide02 Noi dung dai"/>
                <a:ea typeface="Arial-Rounded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2934359" y="5770873"/>
              <a:ext cx="3474516" cy="6597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85783">
                <a:defRPr/>
              </a:pPr>
              <a:r>
                <a:rPr lang="en-US" sz="24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B. </a:t>
              </a:r>
              <a:r>
                <a:rPr lang="en-US" sz="24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Trang</a:t>
              </a:r>
              <a:r>
                <a:rPr lang="en-US" sz="24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 </a:t>
              </a:r>
              <a:r>
                <a:rPr lang="en-US" sz="24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phục</a:t>
              </a:r>
              <a:r>
                <a:rPr lang="en-US" sz="24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 </a:t>
              </a:r>
            </a:p>
            <a:p>
              <a:pPr algn="ctr" defTabSz="685783">
                <a:defRPr/>
              </a:pPr>
              <a:r>
                <a:rPr lang="en-US" sz="24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mùa</a:t>
              </a:r>
              <a:r>
                <a:rPr lang="en-US" sz="24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 </a:t>
              </a:r>
              <a:r>
                <a:rPr lang="en-US" sz="24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đông</a:t>
              </a:r>
              <a:endParaRPr lang="en-US" sz="2400" dirty="0">
                <a:solidFill>
                  <a:prstClr val="black">
                    <a:lumMod val="50000"/>
                    <a:lumOff val="50000"/>
                  </a:prstClr>
                </a:solidFill>
                <a:latin typeface="#9Slide02 Tieu de dai"/>
                <a:ea typeface="Arial-Rounded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1874152" y="4262863"/>
            <a:ext cx="3257550" cy="1750401"/>
            <a:chOff x="7273687" y="5503142"/>
            <a:chExt cx="4343400" cy="1310639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273687" y="5503142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defRPr/>
              </a:pPr>
              <a:endParaRPr lang="en-US" sz="1100">
                <a:solidFill>
                  <a:prstClr val="white"/>
                </a:solidFill>
                <a:latin typeface="#9Slide02 Noi dung dai"/>
                <a:ea typeface="Arial-Rounded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7431424" y="5593093"/>
              <a:ext cx="3969387" cy="55308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783">
                <a:defRPr/>
              </a:pPr>
              <a:r>
                <a:rPr lang="en-US" sz="24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A. Trang </a:t>
              </a:r>
              <a:r>
                <a:rPr lang="en-US" sz="24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phục</a:t>
              </a:r>
              <a:r>
                <a:rPr lang="en-US" sz="24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 </a:t>
              </a:r>
              <a:r>
                <a:rPr lang="en-US" sz="24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đi</a:t>
              </a:r>
              <a:r>
                <a:rPr lang="en-US" sz="24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 </a:t>
              </a:r>
              <a:r>
                <a:rPr lang="en-US" sz="24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học</a:t>
              </a:r>
              <a:r>
                <a:rPr lang="en-US" sz="24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 </a:t>
              </a:r>
              <a:r>
                <a:rPr lang="en-US" sz="24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ngày</a:t>
              </a:r>
              <a:r>
                <a:rPr lang="en-US" sz="24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 </a:t>
              </a:r>
              <a:r>
                <a:rPr lang="en-US" sz="24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nắng</a:t>
              </a:r>
              <a:r>
                <a:rPr lang="en-US" sz="24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 </a:t>
              </a:r>
              <a:r>
                <a:rPr lang="en-US" sz="24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nóng</a:t>
              </a:r>
              <a:r>
                <a:rPr lang="en-US" sz="24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 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368BB1B-92B6-4DE5-ACDE-179696214C55}"/>
              </a:ext>
            </a:extLst>
          </p:cNvPr>
          <p:cNvSpPr/>
          <p:nvPr/>
        </p:nvSpPr>
        <p:spPr>
          <a:xfrm>
            <a:off x="-943349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Khi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đến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mỗi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Slide,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thầy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cô</a:t>
            </a:r>
            <a:b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</a:b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nhấp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chuột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trái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1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lần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hoặc</a:t>
            </a:r>
            <a:b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</a:b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phím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mũi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tên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qua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phải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thì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câu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hỏi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và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đáp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án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sẽ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tự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xuất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hiện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C24F5DE-75CB-4900-959D-9E968A52D007}"/>
              </a:ext>
            </a:extLst>
          </p:cNvPr>
          <p:cNvSpPr/>
          <p:nvPr/>
        </p:nvSpPr>
        <p:spPr>
          <a:xfrm>
            <a:off x="2761362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r>
              <a:rPr lang="en-US">
                <a:solidFill>
                  <a:prstClr val="black"/>
                </a:solidFill>
                <a:latin typeface="#9Slide02 Noi dung dai"/>
                <a:ea typeface="Arial-Rounded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3EE7E23-BC61-4045-9025-919F8F5553AA}"/>
              </a:ext>
            </a:extLst>
          </p:cNvPr>
          <p:cNvSpPr/>
          <p:nvPr/>
        </p:nvSpPr>
        <p:spPr>
          <a:xfrm>
            <a:off x="6480361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r>
              <a:rPr lang="en-US" sz="2100">
                <a:solidFill>
                  <a:prstClr val="black"/>
                </a:solidFill>
                <a:latin typeface="#9Slide02 Noi dung dai"/>
                <a:ea typeface="Arial-Rounded"/>
              </a:rPr>
              <a:t>Để chuyển sang câu hỏi tiếp theo, thầy cô nhấp phím mũi tên qua phải 2 lần hoặc</a:t>
            </a:r>
            <a:br>
              <a:rPr lang="en-US" sz="2100">
                <a:solidFill>
                  <a:prstClr val="black"/>
                </a:solidFill>
                <a:latin typeface="#9Slide02 Noi dung dai"/>
                <a:ea typeface="Arial-Rounded"/>
              </a:rPr>
            </a:br>
            <a:r>
              <a:rPr lang="en-US" sz="2100">
                <a:solidFill>
                  <a:prstClr val="black"/>
                </a:solidFill>
                <a:latin typeface="#9Slide02 Noi dung dai"/>
                <a:ea typeface="Arial-Rounded"/>
              </a:rPr>
              <a:t>nhấp chuột trái 2 lần.</a:t>
            </a:r>
          </a:p>
        </p:txBody>
      </p:sp>
      <p:pic>
        <p:nvPicPr>
          <p:cNvPr id="31" name="Picture 5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3200401" y="1188032"/>
            <a:ext cx="5257800" cy="1959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Smiley Face 22">
            <a:extLst>
              <a:ext uri="{FF2B5EF4-FFF2-40B4-BE49-F238E27FC236}">
                <a16:creationId xmlns:a16="http://schemas.microsoft.com/office/drawing/2014/main" id="{8753ACD7-A3F3-4367-8384-82425A230354}"/>
              </a:ext>
            </a:extLst>
          </p:cNvPr>
          <p:cNvSpPr/>
          <p:nvPr/>
        </p:nvSpPr>
        <p:spPr>
          <a:xfrm>
            <a:off x="2657101" y="5164756"/>
            <a:ext cx="1143000" cy="914400"/>
          </a:xfrm>
          <a:prstGeom prst="smileyFac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75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23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27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32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33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4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5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6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7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8700"/>
                                </p:stCondLst>
                                <p:childTnLst>
                                  <p:par>
                                    <p:cTn id="40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1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3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4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5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2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4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7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8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  <p:bldLst>
          <p:bldP spid="2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23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27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32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33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4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5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6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7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8700"/>
                                </p:stCondLst>
                                <p:childTnLst>
                                  <p:par>
                                    <p:cTn id="40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1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3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4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5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2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4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7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8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  <p:bldLst>
          <p:bldP spid="23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857252"/>
            <a:ext cx="9144000" cy="51434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1825582" y="1041890"/>
            <a:ext cx="7115176" cy="2387111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38573" y="781394"/>
              <a:ext cx="1484131" cy="5403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783">
                <a:lnSpc>
                  <a:spcPct val="121000"/>
                </a:lnSpc>
                <a:defRPr/>
              </a:pPr>
              <a:r>
                <a:rPr lang="en-US" sz="2400" dirty="0" err="1">
                  <a:solidFill>
                    <a:srgbClr val="ED5565"/>
                  </a:solidFill>
                  <a:latin typeface="#9Slide02 Tieu de dai"/>
                  <a:ea typeface="Arial-Rounded"/>
                </a:rPr>
                <a:t>Câu</a:t>
              </a:r>
              <a:r>
                <a:rPr lang="en-US" sz="2400" dirty="0">
                  <a:solidFill>
                    <a:srgbClr val="ED5565"/>
                  </a:solidFill>
                  <a:latin typeface="#9Slide02 Tieu de dai"/>
                  <a:ea typeface="Arial-Rounded"/>
                </a:rPr>
                <a:t> 2. 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035" y="1332055"/>
            <a:ext cx="1371600" cy="1067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655" y="2231499"/>
            <a:ext cx="1214771" cy="33406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1007" y="4379934"/>
            <a:ext cx="1110419" cy="1143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046" y="4446815"/>
            <a:ext cx="1015581" cy="11216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186" y="4359268"/>
            <a:ext cx="1015301" cy="1217060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979887" y="1876359"/>
            <a:ext cx="365522" cy="365522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1631588" y="4065710"/>
            <a:ext cx="3506748" cy="1750401"/>
            <a:chOff x="2644211" y="5441713"/>
            <a:chExt cx="4343400" cy="1310639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644211" y="5441713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defRPr/>
              </a:pPr>
              <a:endParaRPr lang="en-US" sz="1100">
                <a:solidFill>
                  <a:prstClr val="white"/>
                </a:solidFill>
                <a:latin typeface="#9Slide02 Noi dung dai"/>
                <a:ea typeface="Arial-Rounded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3602667" y="5582106"/>
              <a:ext cx="2447270" cy="34567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783">
                <a:defRPr/>
              </a:pPr>
              <a:r>
                <a:rPr lang="en-US" sz="30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A. </a:t>
              </a:r>
              <a:r>
                <a:rPr lang="en-US" sz="30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mùa</a:t>
              </a:r>
              <a:r>
                <a:rPr lang="en-US" sz="30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 </a:t>
              </a:r>
              <a:r>
                <a:rPr lang="en-US" sz="30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hè</a:t>
              </a:r>
              <a:endParaRPr lang="en-US" sz="3000" dirty="0">
                <a:solidFill>
                  <a:prstClr val="black">
                    <a:lumMod val="50000"/>
                    <a:lumOff val="50000"/>
                  </a:prstClr>
                </a:solidFill>
                <a:latin typeface="#9Slide02 Tieu de dai"/>
                <a:ea typeface="Arial-Rounded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5257800" y="3888602"/>
            <a:ext cx="3581400" cy="1750401"/>
            <a:chOff x="7391400" y="5298831"/>
            <a:chExt cx="4343400" cy="1310639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defRPr/>
              </a:pPr>
              <a:endParaRPr lang="en-US" sz="1100">
                <a:solidFill>
                  <a:prstClr val="white"/>
                </a:solidFill>
                <a:latin typeface="#9Slide02 Noi dung dai"/>
                <a:ea typeface="Arial-Rounded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7746474" y="5509304"/>
              <a:ext cx="3633252" cy="34567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783">
                <a:defRPr/>
              </a:pPr>
              <a:r>
                <a:rPr lang="en-US" sz="30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B</a:t>
              </a:r>
              <a:r>
                <a:rPr lang="en-US" sz="24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. </a:t>
              </a:r>
              <a:r>
                <a:rPr lang="en-US" sz="30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mùa</a:t>
              </a:r>
              <a:r>
                <a:rPr lang="en-US" sz="30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 </a:t>
              </a:r>
              <a:r>
                <a:rPr lang="en-US" sz="30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đông</a:t>
              </a:r>
              <a:endParaRPr lang="en-US" sz="3000" dirty="0">
                <a:solidFill>
                  <a:prstClr val="black">
                    <a:lumMod val="50000"/>
                    <a:lumOff val="50000"/>
                  </a:prstClr>
                </a:solidFill>
                <a:latin typeface="#9Slide02 Tieu de dai"/>
                <a:ea typeface="Arial-Rounded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368BB1B-92B6-4DE5-ACDE-179696214C55}"/>
              </a:ext>
            </a:extLst>
          </p:cNvPr>
          <p:cNvSpPr/>
          <p:nvPr/>
        </p:nvSpPr>
        <p:spPr>
          <a:xfrm>
            <a:off x="-943349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Khi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đến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mỗi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Slide,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thầy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cô</a:t>
            </a:r>
            <a:b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</a:b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nhấp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chuột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trái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1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lần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hoặc</a:t>
            </a:r>
            <a:b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</a:b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phím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mũi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tên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qua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phải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thì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câu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hỏi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và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đáp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án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sẽ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tự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xuất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hiện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C24F5DE-75CB-4900-959D-9E968A52D007}"/>
              </a:ext>
            </a:extLst>
          </p:cNvPr>
          <p:cNvSpPr/>
          <p:nvPr/>
        </p:nvSpPr>
        <p:spPr>
          <a:xfrm>
            <a:off x="2761362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r>
              <a:rPr lang="en-US">
                <a:solidFill>
                  <a:prstClr val="black"/>
                </a:solidFill>
                <a:latin typeface="#9Slide02 Noi dung dai"/>
                <a:ea typeface="Arial-Rounded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3EE7E23-BC61-4045-9025-919F8F5553AA}"/>
              </a:ext>
            </a:extLst>
          </p:cNvPr>
          <p:cNvSpPr/>
          <p:nvPr/>
        </p:nvSpPr>
        <p:spPr>
          <a:xfrm>
            <a:off x="6480361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r>
              <a:rPr lang="en-US" sz="2100">
                <a:solidFill>
                  <a:prstClr val="black"/>
                </a:solidFill>
                <a:latin typeface="#9Slide02 Noi dung dai"/>
                <a:ea typeface="Arial-Rounded"/>
              </a:rPr>
              <a:t>Để chuyển sang câu hỏi tiếp theo, thầy cô nhấp phím mũi tên qua phải 2 lần hoặc</a:t>
            </a:r>
            <a:br>
              <a:rPr lang="en-US" sz="2100">
                <a:solidFill>
                  <a:prstClr val="black"/>
                </a:solidFill>
                <a:latin typeface="#9Slide02 Noi dung dai"/>
                <a:ea typeface="Arial-Rounded"/>
              </a:rPr>
            </a:br>
            <a:r>
              <a:rPr lang="en-US" sz="2100">
                <a:solidFill>
                  <a:prstClr val="black"/>
                </a:solidFill>
                <a:latin typeface="#9Slide02 Noi dung dai"/>
                <a:ea typeface="Arial-Rounded"/>
              </a:rPr>
              <a:t>nhấp chuột trái 2 lần.</a:t>
            </a: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3092030" y="1198315"/>
            <a:ext cx="5594769" cy="2068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Smiley Face 22">
            <a:extLst>
              <a:ext uri="{FF2B5EF4-FFF2-40B4-BE49-F238E27FC236}">
                <a16:creationId xmlns:a16="http://schemas.microsoft.com/office/drawing/2014/main" id="{C65CF8E7-8DF3-4640-A598-0A9ECF293F1B}"/>
              </a:ext>
            </a:extLst>
          </p:cNvPr>
          <p:cNvSpPr/>
          <p:nvPr/>
        </p:nvSpPr>
        <p:spPr>
          <a:xfrm>
            <a:off x="6548106" y="4724603"/>
            <a:ext cx="1143000" cy="914400"/>
          </a:xfrm>
          <a:prstGeom prst="smileyFac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29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23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27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32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33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4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5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6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7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8700"/>
                                </p:stCondLst>
                                <p:childTnLst>
                                  <p:par>
                                    <p:cTn id="40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1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3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4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5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2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4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7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8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  <p:bldLst>
          <p:bldP spid="2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23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27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32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33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4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5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6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7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8700"/>
                                </p:stCondLst>
                                <p:childTnLst>
                                  <p:par>
                                    <p:cTn id="40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1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3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4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5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2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4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7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8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  <p:bldLst>
          <p:bldP spid="23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857252"/>
            <a:ext cx="9144000" cy="51434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1825582" y="1041890"/>
            <a:ext cx="7115176" cy="2387111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38573" y="781394"/>
              <a:ext cx="1484131" cy="5403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783">
                <a:lnSpc>
                  <a:spcPct val="121000"/>
                </a:lnSpc>
                <a:defRPr/>
              </a:pPr>
              <a:r>
                <a:rPr lang="en-US" sz="2400" dirty="0" err="1">
                  <a:solidFill>
                    <a:srgbClr val="ED5565"/>
                  </a:solidFill>
                  <a:latin typeface="#9Slide02 Tieu de dai"/>
                  <a:ea typeface="Arial-Rounded"/>
                </a:rPr>
                <a:t>Câu</a:t>
              </a:r>
              <a:r>
                <a:rPr lang="en-US" sz="2400" dirty="0">
                  <a:solidFill>
                    <a:srgbClr val="ED5565"/>
                  </a:solidFill>
                  <a:latin typeface="#9Slide02 Tieu de dai"/>
                  <a:ea typeface="Arial-Rounded"/>
                </a:rPr>
                <a:t> 3. 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035" y="1332055"/>
            <a:ext cx="1371600" cy="1067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655" y="2231499"/>
            <a:ext cx="1214771" cy="33406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1007" y="4379934"/>
            <a:ext cx="1110419" cy="1143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046" y="4446815"/>
            <a:ext cx="1015581" cy="11216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186" y="4359268"/>
            <a:ext cx="1015301" cy="1217060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979887" y="1876359"/>
            <a:ext cx="365522" cy="365522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5434010" y="3989998"/>
            <a:ext cx="3506748" cy="1750401"/>
            <a:chOff x="2590800" y="5298831"/>
            <a:chExt cx="4343400" cy="1310639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defRPr/>
              </a:pPr>
              <a:endParaRPr lang="en-US" sz="1100">
                <a:solidFill>
                  <a:prstClr val="white"/>
                </a:solidFill>
                <a:latin typeface="#9Slide02 Noi dung dai"/>
                <a:ea typeface="Arial-Rounded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3318478" y="5649524"/>
              <a:ext cx="2923654" cy="34567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783">
                <a:defRPr/>
              </a:pPr>
              <a:r>
                <a:rPr lang="en-US" sz="30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B. </a:t>
              </a:r>
              <a:r>
                <a:rPr lang="en-US" sz="30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đi</a:t>
              </a:r>
              <a:r>
                <a:rPr lang="en-US" sz="30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 </a:t>
              </a:r>
              <a:r>
                <a:rPr lang="en-US" sz="30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ngủ</a:t>
              </a:r>
              <a:endParaRPr lang="en-US" sz="3000" dirty="0">
                <a:solidFill>
                  <a:prstClr val="black">
                    <a:lumMod val="50000"/>
                    <a:lumOff val="50000"/>
                  </a:prstClr>
                </a:solidFill>
                <a:latin typeface="#9Slide02 Tieu de dai"/>
                <a:ea typeface="Arial-Rounded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1962768" y="3989998"/>
            <a:ext cx="3257550" cy="1750401"/>
            <a:chOff x="7391400" y="5298831"/>
            <a:chExt cx="4343400" cy="1310639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defRPr/>
              </a:pPr>
              <a:endParaRPr lang="en-US" sz="1100">
                <a:solidFill>
                  <a:prstClr val="white"/>
                </a:solidFill>
                <a:latin typeface="#9Slide02 Noi dung dai"/>
                <a:ea typeface="Arial-Rounded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7431424" y="5593093"/>
              <a:ext cx="3969387" cy="2765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783">
                <a:defRPr/>
              </a:pPr>
              <a:r>
                <a:rPr lang="en-US" sz="24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A. </a:t>
              </a:r>
              <a:r>
                <a:rPr lang="en-US" sz="24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Chơi</a:t>
              </a:r>
              <a:r>
                <a:rPr lang="en-US" sz="24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 </a:t>
              </a:r>
              <a:r>
                <a:rPr lang="en-US" sz="24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thể</a:t>
              </a:r>
              <a:r>
                <a:rPr lang="en-US" sz="24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 </a:t>
              </a:r>
              <a:r>
                <a:rPr lang="en-US" sz="24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thao</a:t>
              </a:r>
              <a:endParaRPr lang="en-US" sz="2400" dirty="0">
                <a:solidFill>
                  <a:prstClr val="black">
                    <a:lumMod val="50000"/>
                    <a:lumOff val="50000"/>
                  </a:prstClr>
                </a:solidFill>
                <a:latin typeface="#9Slide02 Tieu de dai"/>
                <a:ea typeface="Arial-Rounded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368BB1B-92B6-4DE5-ACDE-179696214C55}"/>
              </a:ext>
            </a:extLst>
          </p:cNvPr>
          <p:cNvSpPr/>
          <p:nvPr/>
        </p:nvSpPr>
        <p:spPr>
          <a:xfrm>
            <a:off x="-943349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Khi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đến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mỗi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Slide,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thầy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cô</a:t>
            </a:r>
            <a:b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</a:b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nhấp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chuột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trái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1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lần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hoặc</a:t>
            </a:r>
            <a:b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</a:b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phím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mũi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tên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qua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phải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thì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câu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hỏi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và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đáp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án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sẽ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tự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xuất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hiện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C24F5DE-75CB-4900-959D-9E968A52D007}"/>
              </a:ext>
            </a:extLst>
          </p:cNvPr>
          <p:cNvSpPr/>
          <p:nvPr/>
        </p:nvSpPr>
        <p:spPr>
          <a:xfrm>
            <a:off x="2761362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r>
              <a:rPr lang="en-US">
                <a:solidFill>
                  <a:prstClr val="black"/>
                </a:solidFill>
                <a:latin typeface="#9Slide02 Noi dung dai"/>
                <a:ea typeface="Arial-Rounded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3EE7E23-BC61-4045-9025-919F8F5553AA}"/>
              </a:ext>
            </a:extLst>
          </p:cNvPr>
          <p:cNvSpPr/>
          <p:nvPr/>
        </p:nvSpPr>
        <p:spPr>
          <a:xfrm>
            <a:off x="6480361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r>
              <a:rPr lang="en-US" sz="2100">
                <a:solidFill>
                  <a:prstClr val="black"/>
                </a:solidFill>
                <a:latin typeface="#9Slide02 Noi dung dai"/>
                <a:ea typeface="Arial-Rounded"/>
              </a:rPr>
              <a:t>Để chuyển sang câu hỏi tiếp theo, thầy cô nhấp phím mũi tên qua phải 2 lần hoặc</a:t>
            </a:r>
            <a:br>
              <a:rPr lang="en-US" sz="2100">
                <a:solidFill>
                  <a:prstClr val="black"/>
                </a:solidFill>
                <a:latin typeface="#9Slide02 Noi dung dai"/>
                <a:ea typeface="Arial-Rounded"/>
              </a:rPr>
            </a:br>
            <a:r>
              <a:rPr lang="en-US" sz="2100">
                <a:solidFill>
                  <a:prstClr val="black"/>
                </a:solidFill>
                <a:latin typeface="#9Slide02 Noi dung dai"/>
                <a:ea typeface="Arial-Rounded"/>
              </a:rPr>
              <a:t>nhấp chuột trái 2 lần.</a:t>
            </a:r>
          </a:p>
        </p:txBody>
      </p:sp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3089387" y="1173295"/>
            <a:ext cx="5427237" cy="2137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Smiley Face 22">
            <a:extLst>
              <a:ext uri="{FF2B5EF4-FFF2-40B4-BE49-F238E27FC236}">
                <a16:creationId xmlns:a16="http://schemas.microsoft.com/office/drawing/2014/main" id="{C18CEF72-45E8-48AB-A9BB-F9003173A037}"/>
              </a:ext>
            </a:extLst>
          </p:cNvPr>
          <p:cNvSpPr/>
          <p:nvPr/>
        </p:nvSpPr>
        <p:spPr>
          <a:xfrm>
            <a:off x="2884755" y="4770305"/>
            <a:ext cx="1143000" cy="914400"/>
          </a:xfrm>
          <a:prstGeom prst="smileyFac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0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23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27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32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33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4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5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6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7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8700"/>
                                </p:stCondLst>
                                <p:childTnLst>
                                  <p:par>
                                    <p:cTn id="40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1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3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4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5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2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4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7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8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  <p:bldLst>
          <p:bldP spid="2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23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27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32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33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4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5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6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7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8700"/>
                                </p:stCondLst>
                                <p:childTnLst>
                                  <p:par>
                                    <p:cTn id="40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1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3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4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5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2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4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7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8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  <p:bldLst>
          <p:bldP spid="23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857252"/>
            <a:ext cx="9144000" cy="51434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1825582" y="1041890"/>
            <a:ext cx="7115176" cy="2387111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38573" y="781394"/>
              <a:ext cx="1484131" cy="5403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783">
                <a:lnSpc>
                  <a:spcPct val="121000"/>
                </a:lnSpc>
                <a:defRPr/>
              </a:pPr>
              <a:r>
                <a:rPr lang="en-US" sz="2400" dirty="0" err="1">
                  <a:solidFill>
                    <a:srgbClr val="ED5565"/>
                  </a:solidFill>
                  <a:latin typeface="#9Slide02 Tieu de dai"/>
                  <a:ea typeface="Arial-Rounded"/>
                </a:rPr>
                <a:t>Câu</a:t>
              </a:r>
              <a:r>
                <a:rPr lang="en-US" sz="2400" dirty="0">
                  <a:solidFill>
                    <a:srgbClr val="ED5565"/>
                  </a:solidFill>
                  <a:latin typeface="#9Slide02 Tieu de dai"/>
                  <a:ea typeface="Arial-Rounded"/>
                </a:rPr>
                <a:t> 4. 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035" y="1332055"/>
            <a:ext cx="1371600" cy="1067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655" y="2231499"/>
            <a:ext cx="1214771" cy="33406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1007" y="4379934"/>
            <a:ext cx="1110419" cy="1143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046" y="4446815"/>
            <a:ext cx="1015581" cy="11216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186" y="4359268"/>
            <a:ext cx="1015301" cy="1217060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979887" y="1876359"/>
            <a:ext cx="365522" cy="365522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1645183" y="3934537"/>
            <a:ext cx="3506748" cy="1750401"/>
            <a:chOff x="2590800" y="5298831"/>
            <a:chExt cx="4343400" cy="1310639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defRPr/>
              </a:pPr>
              <a:endParaRPr lang="en-US" sz="1100">
                <a:solidFill>
                  <a:prstClr val="white"/>
                </a:solidFill>
                <a:latin typeface="#9Slide02 Noi dung dai"/>
                <a:ea typeface="Arial-Rounded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3693508" y="5529679"/>
              <a:ext cx="2090683" cy="34567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85783">
                <a:defRPr/>
              </a:pPr>
              <a:r>
                <a:rPr lang="en-US" sz="30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B. </a:t>
              </a:r>
              <a:r>
                <a:rPr lang="en-US" sz="30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Đi</a:t>
              </a:r>
              <a:r>
                <a:rPr lang="en-US" sz="30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 </a:t>
              </a:r>
              <a:r>
                <a:rPr lang="en-US" sz="30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ngủ</a:t>
              </a:r>
              <a:r>
                <a:rPr lang="en-US" sz="30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 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5383170" y="3948392"/>
            <a:ext cx="3303630" cy="1827840"/>
            <a:chOff x="7391400" y="5214316"/>
            <a:chExt cx="4343400" cy="1310639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14316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defRPr/>
              </a:pPr>
              <a:endParaRPr lang="en-US" sz="1100">
                <a:solidFill>
                  <a:prstClr val="white"/>
                </a:solidFill>
                <a:latin typeface="#9Slide02 Noi dung dai"/>
                <a:ea typeface="Arial-Rounded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7432499" y="5427693"/>
              <a:ext cx="3969387" cy="34567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783">
                <a:defRPr/>
              </a:pPr>
              <a:r>
                <a:rPr lang="en-US" sz="30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B. </a:t>
              </a:r>
              <a:r>
                <a:rPr lang="en-US" sz="30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Mùa</a:t>
              </a:r>
              <a:r>
                <a:rPr lang="en-US" sz="30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 </a:t>
              </a:r>
              <a:r>
                <a:rPr lang="en-US" sz="30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Arial-Rounded"/>
                </a:rPr>
                <a:t>đông</a:t>
              </a:r>
              <a:endParaRPr lang="en-US" sz="3000" dirty="0">
                <a:solidFill>
                  <a:prstClr val="black">
                    <a:lumMod val="50000"/>
                    <a:lumOff val="50000"/>
                  </a:prstClr>
                </a:solidFill>
                <a:latin typeface="#9Slide02 Tieu de dai"/>
                <a:ea typeface="Arial-Rounded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368BB1B-92B6-4DE5-ACDE-179696214C55}"/>
              </a:ext>
            </a:extLst>
          </p:cNvPr>
          <p:cNvSpPr/>
          <p:nvPr/>
        </p:nvSpPr>
        <p:spPr>
          <a:xfrm>
            <a:off x="-943349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Khi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đến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mỗi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Slide,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thầy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cô</a:t>
            </a:r>
            <a:b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</a:b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nhấp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chuột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trái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1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lần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hoặc</a:t>
            </a:r>
            <a:b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</a:b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phím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mũi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tên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qua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phải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thì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câu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hỏi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và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đáp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án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sẽ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tự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xuất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#9Slide02 Noi dung dai"/>
                <a:ea typeface="Arial-Rounded"/>
              </a:rPr>
              <a:t>hiện</a:t>
            </a:r>
            <a:r>
              <a:rPr lang="en-US" dirty="0">
                <a:solidFill>
                  <a:prstClr val="black"/>
                </a:solidFill>
                <a:latin typeface="#9Slide02 Noi dung dai"/>
                <a:ea typeface="Arial-Rounded"/>
              </a:rPr>
              <a:t>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C24F5DE-75CB-4900-959D-9E968A52D007}"/>
              </a:ext>
            </a:extLst>
          </p:cNvPr>
          <p:cNvSpPr/>
          <p:nvPr/>
        </p:nvSpPr>
        <p:spPr>
          <a:xfrm>
            <a:off x="2761362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r>
              <a:rPr lang="en-US">
                <a:solidFill>
                  <a:prstClr val="black"/>
                </a:solidFill>
                <a:latin typeface="#9Slide02 Noi dung dai"/>
                <a:ea typeface="Arial-Rounded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3EE7E23-BC61-4045-9025-919F8F5553AA}"/>
              </a:ext>
            </a:extLst>
          </p:cNvPr>
          <p:cNvSpPr/>
          <p:nvPr/>
        </p:nvSpPr>
        <p:spPr>
          <a:xfrm>
            <a:off x="6480361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r>
              <a:rPr lang="en-US" sz="2100">
                <a:solidFill>
                  <a:prstClr val="black"/>
                </a:solidFill>
                <a:latin typeface="#9Slide02 Noi dung dai"/>
                <a:ea typeface="Arial-Rounded"/>
              </a:rPr>
              <a:t>Để chuyển sang câu hỏi tiếp theo, thầy cô nhấp phím mũi tên qua phải 2 lần hoặc</a:t>
            </a:r>
            <a:br>
              <a:rPr lang="en-US" sz="2100">
                <a:solidFill>
                  <a:prstClr val="black"/>
                </a:solidFill>
                <a:latin typeface="#9Slide02 Noi dung dai"/>
                <a:ea typeface="Arial-Rounded"/>
              </a:rPr>
            </a:br>
            <a:r>
              <a:rPr lang="en-US" sz="2100">
                <a:solidFill>
                  <a:prstClr val="black"/>
                </a:solidFill>
                <a:latin typeface="#9Slide02 Noi dung dai"/>
                <a:ea typeface="Arial-Rounded"/>
              </a:rPr>
              <a:t>nhấp chuột trái 2 lần.</a:t>
            </a: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3233835" y="1219201"/>
            <a:ext cx="5224365" cy="2152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Smiley Face 22">
            <a:extLst>
              <a:ext uri="{FF2B5EF4-FFF2-40B4-BE49-F238E27FC236}">
                <a16:creationId xmlns:a16="http://schemas.microsoft.com/office/drawing/2014/main" id="{74F5BF9A-8147-4553-A7F2-F43D8AD0A3AF}"/>
              </a:ext>
            </a:extLst>
          </p:cNvPr>
          <p:cNvSpPr/>
          <p:nvPr/>
        </p:nvSpPr>
        <p:spPr>
          <a:xfrm>
            <a:off x="2918021" y="5099692"/>
            <a:ext cx="1143000" cy="914400"/>
          </a:xfrm>
          <a:prstGeom prst="smileyFac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734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23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27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32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33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4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5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6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7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8700"/>
                                </p:stCondLst>
                                <p:childTnLst>
                                  <p:par>
                                    <p:cTn id="40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1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3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4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5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2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4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7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8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  <p:bldLst>
          <p:bldP spid="2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23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27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32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33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4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5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6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7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8700"/>
                                </p:stCondLst>
                                <p:childTnLst>
                                  <p:par>
                                    <p:cTn id="40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1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3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4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5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2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4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7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8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  <p:bldLst>
          <p:bldP spid="23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37129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Oval 2"/>
          <p:cNvSpPr/>
          <p:nvPr/>
        </p:nvSpPr>
        <p:spPr>
          <a:xfrm>
            <a:off x="1447800" y="0"/>
            <a:ext cx="1981200" cy="12954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581400" y="0"/>
            <a:ext cx="5562600" cy="1219200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thao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ngủ</a:t>
            </a:r>
            <a:endParaRPr lang="en-US" sz="2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1524000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đông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3962400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thao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15000" y="1600200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ngủ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95800" y="4038600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nóng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133600"/>
            <a:ext cx="3276600" cy="1721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72200" y="2057400"/>
            <a:ext cx="2315267" cy="1602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495800"/>
            <a:ext cx="2790194" cy="2137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24400" y="4572000"/>
            <a:ext cx="3650998" cy="1959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828800" cy="1078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Oval 2"/>
          <p:cNvSpPr/>
          <p:nvPr/>
        </p:nvSpPr>
        <p:spPr>
          <a:xfrm>
            <a:off x="1524000" y="-17813"/>
            <a:ext cx="3733800" cy="102169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p:sp>
        <p:nvSpPr>
          <p:cNvPr id="5" name="Rectangle 4"/>
          <p:cNvSpPr/>
          <p:nvPr/>
        </p:nvSpPr>
        <p:spPr>
          <a:xfrm>
            <a:off x="42203" y="828913"/>
            <a:ext cx="9143999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just"/>
            <a:r>
              <a:rPr lang="en-US" sz="32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</a:t>
            </a:r>
            <a:r>
              <a:rPr lang="en-US" sz="32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Sử</a:t>
            </a:r>
            <a:r>
              <a:rPr lang="en-US" sz="32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2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dụng</a:t>
            </a:r>
            <a:r>
              <a:rPr lang="en-US" sz="32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2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trang</a:t>
            </a:r>
            <a:r>
              <a:rPr lang="en-US" sz="32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2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phục</a:t>
            </a:r>
            <a:r>
              <a:rPr lang="en-US" sz="32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2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phù</a:t>
            </a:r>
            <a:r>
              <a:rPr lang="en-US" sz="32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2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hợp</a:t>
            </a:r>
            <a:r>
              <a:rPr lang="en-US" sz="32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2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với</a:t>
            </a:r>
            <a:r>
              <a:rPr lang="en-US" sz="32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2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các</a:t>
            </a:r>
            <a:r>
              <a:rPr lang="en-US" sz="32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2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hoạt</a:t>
            </a:r>
            <a:r>
              <a:rPr lang="en-US" sz="32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2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động</a:t>
            </a:r>
            <a:r>
              <a:rPr lang="en-US" sz="32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2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hằng</a:t>
            </a:r>
            <a:r>
              <a:rPr lang="en-US" sz="32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2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ngày</a:t>
            </a:r>
            <a:endParaRPr lang="en-US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DE813E-1909-460D-9F7F-F0F58034BCEA}"/>
              </a:ext>
            </a:extLst>
          </p:cNvPr>
          <p:cNvSpPr/>
          <p:nvPr/>
        </p:nvSpPr>
        <p:spPr>
          <a:xfrm>
            <a:off x="42203" y="1995424"/>
            <a:ext cx="91440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just"/>
            <a:r>
              <a:rPr lang="en-US" sz="4400" b="1" cap="none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Ai </a:t>
            </a:r>
            <a:r>
              <a:rPr lang="en-US" sz="4400" b="1" cap="none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lựa</a:t>
            </a:r>
            <a:r>
              <a:rPr lang="en-US" sz="4400" b="1" cap="none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400" b="1" cap="none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chọn</a:t>
            </a:r>
            <a:r>
              <a:rPr lang="en-US" sz="4400" b="1" cap="none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400" b="1" cap="none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trang</a:t>
            </a:r>
            <a:r>
              <a:rPr lang="en-US" sz="4400" b="1" cap="none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400" b="1" cap="none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phục</a:t>
            </a:r>
            <a:r>
              <a:rPr lang="en-US" sz="4400" b="1" cap="none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400" b="1" cap="none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cho</a:t>
            </a:r>
            <a:r>
              <a:rPr lang="en-US" sz="4400" b="1" cap="none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400" b="1" cap="none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em</a:t>
            </a:r>
            <a:r>
              <a:rPr lang="en-US" sz="4400" b="1" cap="none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400" b="1" cap="none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hằng</a:t>
            </a:r>
            <a:r>
              <a:rPr lang="en-US" sz="4400" b="1" cap="none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400" b="1" cap="none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ngày</a:t>
            </a:r>
            <a:r>
              <a:rPr lang="en-US" sz="4400" b="1" cap="none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B8CD92-1042-45B0-95A1-B4851B14575E}"/>
              </a:ext>
            </a:extLst>
          </p:cNvPr>
          <p:cNvSpPr/>
          <p:nvPr/>
        </p:nvSpPr>
        <p:spPr>
          <a:xfrm>
            <a:off x="0" y="3501803"/>
            <a:ext cx="91440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just"/>
            <a:r>
              <a:rPr lang="en-US" sz="4400" b="1" cap="none" spc="50" dirty="0">
                <a:ln w="1143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Ai </a:t>
            </a:r>
            <a:r>
              <a:rPr lang="en-US" sz="4400" b="1" cap="none" spc="50" dirty="0" err="1">
                <a:ln w="1143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hướng</a:t>
            </a:r>
            <a:r>
              <a:rPr lang="en-US" sz="4400" b="1" cap="none" spc="50" dirty="0">
                <a:ln w="1143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400" b="1" cap="none" spc="50" dirty="0" err="1">
                <a:ln w="1143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dẫn</a:t>
            </a:r>
            <a:r>
              <a:rPr lang="en-US" sz="4400" b="1" cap="none" spc="50" dirty="0">
                <a:ln w="1143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400" b="1" cap="none" spc="50" dirty="0" err="1">
                <a:ln w="1143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em</a:t>
            </a:r>
            <a:r>
              <a:rPr lang="en-US" sz="4400" b="1" cap="none" spc="50" dirty="0">
                <a:ln w="1143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400" b="1" cap="none" spc="50" dirty="0" err="1">
                <a:ln w="1143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dử</a:t>
            </a:r>
            <a:r>
              <a:rPr lang="en-US" sz="4400" b="1" cap="none" spc="50" dirty="0">
                <a:ln w="1143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400" b="1" cap="none" spc="50" dirty="0" err="1">
                <a:ln w="1143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dụng</a:t>
            </a:r>
            <a:r>
              <a:rPr lang="en-US" sz="4400" b="1" cap="none" spc="50" dirty="0">
                <a:ln w="1143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400" b="1" cap="none" spc="50" dirty="0" err="1">
                <a:ln w="1143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trang</a:t>
            </a:r>
            <a:r>
              <a:rPr lang="en-US" sz="4400" b="1" cap="none" spc="50" dirty="0">
                <a:ln w="1143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400" b="1" cap="none" spc="50" dirty="0" err="1">
                <a:ln w="1143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phục</a:t>
            </a:r>
            <a:r>
              <a:rPr lang="en-US" sz="4400" b="1" cap="none" spc="50" dirty="0">
                <a:ln w="1143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400" b="1" cap="none" spc="50" dirty="0" err="1">
                <a:ln w="1143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phù</a:t>
            </a:r>
            <a:r>
              <a:rPr lang="en-US" sz="4400" b="1" cap="none" spc="50" dirty="0">
                <a:ln w="1143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400" b="1" cap="none" spc="50" dirty="0" err="1">
                <a:ln w="1143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hợp</a:t>
            </a:r>
            <a:r>
              <a:rPr lang="en-US" sz="4400" b="1" cap="none" spc="50" dirty="0">
                <a:ln w="1143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400" b="1" cap="none" spc="50" dirty="0" err="1">
                <a:ln w="1143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hằng</a:t>
            </a:r>
            <a:r>
              <a:rPr lang="en-US" sz="4400" b="1" cap="none" spc="50" dirty="0">
                <a:ln w="1143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400" b="1" cap="none" spc="50" dirty="0" err="1">
                <a:ln w="1143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ngày</a:t>
            </a:r>
            <a:r>
              <a:rPr lang="en-US" sz="4400" b="1" cap="none" spc="50" dirty="0">
                <a:ln w="1143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732BF0-A7DB-4688-8F2B-B4D8570D509C}"/>
              </a:ext>
            </a:extLst>
          </p:cNvPr>
          <p:cNvSpPr/>
          <p:nvPr/>
        </p:nvSpPr>
        <p:spPr>
          <a:xfrm>
            <a:off x="42203" y="5362213"/>
            <a:ext cx="91440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just"/>
            <a:r>
              <a:rPr lang="en-US" sz="4400" b="1" cap="none" spc="50" dirty="0" err="1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Sử</a:t>
            </a:r>
            <a:r>
              <a:rPr lang="en-US" sz="4400" b="1" cap="none" spc="50" dirty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400" b="1" cap="none" spc="50" dirty="0" err="1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dụng</a:t>
            </a:r>
            <a:r>
              <a:rPr lang="en-US" sz="4400" b="1" cap="none" spc="50" dirty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400" b="1" cap="none" spc="50" dirty="0" err="1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trang</a:t>
            </a:r>
            <a:r>
              <a:rPr lang="en-US" sz="4400" b="1" cap="none" spc="50" dirty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400" b="1" cap="none" spc="50" dirty="0" err="1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phục</a:t>
            </a:r>
            <a:r>
              <a:rPr lang="en-US" sz="4400" b="1" cap="none" spc="50" dirty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400" b="1" cap="none" spc="50" dirty="0" err="1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phù</a:t>
            </a:r>
            <a:r>
              <a:rPr lang="en-US" sz="4400" b="1" cap="none" spc="50" dirty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400" b="1" cap="none" spc="50" dirty="0" err="1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hợp</a:t>
            </a:r>
            <a:r>
              <a:rPr lang="en-US" sz="4400" b="1" cap="none" spc="50" dirty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400" b="1" spc="50" dirty="0" err="1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để</a:t>
            </a:r>
            <a:r>
              <a:rPr lang="en-US" sz="4400" b="1" spc="50" dirty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400" b="1" spc="50" dirty="0" err="1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làm</a:t>
            </a:r>
            <a:r>
              <a:rPr lang="en-US" sz="4400" b="1" spc="50" dirty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400" b="1" spc="50" dirty="0" err="1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gì</a:t>
            </a:r>
            <a:r>
              <a:rPr lang="en-US" sz="4400" b="1" spc="50" dirty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</a:t>
            </a:r>
            <a:endParaRPr lang="en-US" sz="4400" b="1" cap="none" spc="50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/>
      <p:bldP spid="8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D7FC14-D720-4EB4-8096-972EA8D432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667000"/>
          </a:xfrm>
        </p:spPr>
        <p:txBody>
          <a:bodyPr>
            <a:noAutofit/>
          </a:bodyPr>
          <a:lstStyle/>
          <a:p>
            <a:pPr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8071D50-2A91-4989-8492-7B0868385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61417"/>
            <a:ext cx="82296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Kết</a:t>
            </a:r>
            <a:r>
              <a:rPr lang="en-US" sz="4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luận</a:t>
            </a:r>
            <a:r>
              <a:rPr lang="en-US" sz="4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3904514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hoa v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156575" y="5637213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3" descr="hoa v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4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5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6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7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71500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8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9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20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21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22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609600"/>
            <a:ext cx="78105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23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7620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24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25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6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27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29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5" name="WordArt 30"/>
          <p:cNvSpPr>
            <a:spLocks noChangeArrowheads="1" noChangeShapeType="1" noTextEdit="1"/>
          </p:cNvSpPr>
          <p:nvPr/>
        </p:nvSpPr>
        <p:spPr bwMode="auto">
          <a:xfrm>
            <a:off x="1447800" y="1676400"/>
            <a:ext cx="6457949" cy="160625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Củng cố</a:t>
            </a:r>
          </a:p>
        </p:txBody>
      </p:sp>
      <p:pic>
        <p:nvPicPr>
          <p:cNvPr id="4118" name="Picture 36" descr="3d 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0" y="2590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37" descr="3d 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8174038" y="3962400"/>
            <a:ext cx="9699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39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68495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5E17BEB-AAF4-4442-AFFF-D45A0080F795}"/>
              </a:ext>
            </a:extLst>
          </p:cNvPr>
          <p:cNvSpPr/>
          <p:nvPr/>
        </p:nvSpPr>
        <p:spPr>
          <a:xfrm>
            <a:off x="1350019" y="-17585"/>
            <a:ext cx="4202782" cy="1213165"/>
          </a:xfrm>
          <a:prstGeom prst="rect">
            <a:avLst/>
          </a:prstGeom>
          <a:noFill/>
        </p:spPr>
        <p:txBody>
          <a:bodyPr wrap="none" lIns="92724" tIns="46361" rIns="92724" bIns="4636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725269">
              <a:defRPr/>
            </a:pPr>
            <a:r>
              <a:rPr lang="en-US" sz="7275" b="1" dirty="0" err="1">
                <a:ln/>
                <a:solidFill>
                  <a:srgbClr val="FF0000"/>
                </a:solidFill>
                <a:latin typeface="+mj-lt"/>
                <a:ea typeface="微软雅黑"/>
              </a:rPr>
              <a:t>Khởi</a:t>
            </a:r>
            <a:r>
              <a:rPr lang="en-US" sz="7275" b="1" dirty="0">
                <a:ln/>
                <a:solidFill>
                  <a:srgbClr val="FF0000"/>
                </a:solidFill>
                <a:latin typeface="+mj-lt"/>
                <a:ea typeface="微软雅黑"/>
              </a:rPr>
              <a:t> </a:t>
            </a:r>
            <a:r>
              <a:rPr lang="en-US" sz="7275" b="1" dirty="0" err="1">
                <a:ln/>
                <a:solidFill>
                  <a:srgbClr val="FF0000"/>
                </a:solidFill>
                <a:latin typeface="+mj-lt"/>
                <a:ea typeface="微软雅黑"/>
              </a:rPr>
              <a:t>động</a:t>
            </a:r>
            <a:endParaRPr lang="en-US" sz="7275" b="1" dirty="0">
              <a:ln/>
              <a:solidFill>
                <a:srgbClr val="FF0000"/>
              </a:solidFill>
              <a:latin typeface="+mj-lt"/>
              <a:ea typeface="微软雅黑"/>
            </a:endParaRPr>
          </a:p>
        </p:txBody>
      </p:sp>
      <p:pic>
        <p:nvPicPr>
          <p:cNvPr id="13" name="图片 3">
            <a:extLst>
              <a:ext uri="{FF2B5EF4-FFF2-40B4-BE49-F238E27FC236}">
                <a16:creationId xmlns:a16="http://schemas.microsoft.com/office/drawing/2014/main" id="{0DFDC2A8-5B45-4CDD-A69E-6E939BA1B4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536" y="4373203"/>
            <a:ext cx="4806628" cy="151495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A66A4FA-4161-41C0-92EA-E52F4FCB5E5E}"/>
              </a:ext>
            </a:extLst>
          </p:cNvPr>
          <p:cNvSpPr/>
          <p:nvPr/>
        </p:nvSpPr>
        <p:spPr>
          <a:xfrm>
            <a:off x="609600" y="1883985"/>
            <a:ext cx="7662061" cy="1201623"/>
          </a:xfrm>
          <a:prstGeom prst="rect">
            <a:avLst/>
          </a:prstGeom>
          <a:noFill/>
        </p:spPr>
        <p:txBody>
          <a:bodyPr wrap="none" lIns="92724" tIns="46361" rIns="92724" bIns="4636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725269">
              <a:defRPr/>
            </a:pPr>
            <a:r>
              <a:rPr lang="en-US" sz="3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cơ</a:t>
            </a:r>
            <a:r>
              <a:rPr lang="en-US" sz="3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khỏe</a:t>
            </a:r>
            <a:r>
              <a:rPr lang="en-US" sz="3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mạnh</a:t>
            </a:r>
            <a:r>
              <a:rPr lang="en-US" sz="3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cần</a:t>
            </a:r>
            <a:r>
              <a:rPr lang="en-US" sz="3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ăn</a:t>
            </a:r>
            <a:r>
              <a:rPr lang="en-US" sz="3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uống</a:t>
            </a:r>
            <a:r>
              <a:rPr lang="en-US" sz="3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</a:p>
          <a:p>
            <a:pPr algn="just" defTabSz="725269">
              <a:defRPr/>
            </a:pPr>
            <a:r>
              <a:rPr lang="en-US" sz="3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4277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-HD Lựa chọn trang phục phù hợp với thời tiết các mùa-Cô Trang Đài MNAD (1)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228600"/>
            <a:ext cx="83820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48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66800" y="2644170"/>
            <a:ext cx="7225055" cy="1569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cap="none" spc="50" dirty="0" err="1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Bài</a:t>
            </a:r>
            <a:r>
              <a:rPr lang="en-US" sz="4800" b="1" cap="none" spc="50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14: </a:t>
            </a:r>
            <a:r>
              <a:rPr lang="en-US" sz="4800" b="1" cap="none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Sử</a:t>
            </a:r>
            <a:r>
              <a:rPr lang="en-US" sz="4800" b="1" cap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800" b="1" cap="none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dụng</a:t>
            </a:r>
            <a:r>
              <a:rPr lang="en-US" sz="4800" b="1" cap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800" b="1" cap="none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trang</a:t>
            </a:r>
            <a:r>
              <a:rPr lang="en-US" sz="4800" b="1" cap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800" b="1" cap="none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phục</a:t>
            </a:r>
            <a:endParaRPr lang="en-US" sz="48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en-US" sz="4800" b="1" cap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800" b="1" cap="none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hằng</a:t>
            </a:r>
            <a:r>
              <a:rPr lang="en-US" sz="4800" b="1" cap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800" b="1" cap="none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ngày</a:t>
            </a:r>
            <a:endParaRPr lang="en-US" sz="48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6549D676-C7D6-4B70-9CBA-6B50712826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5708" y="263776"/>
            <a:ext cx="621909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</a:rPr>
              <a:t>Thư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</a:rPr>
              <a:t>́ </a:t>
            </a:r>
            <a:r>
              <a:rPr lang="en-US" sz="3200" kern="0" dirty="0">
                <a:solidFill>
                  <a:sysClr val="windowText" lastClr="000000"/>
                </a:solidFill>
                <a:latin typeface="Times New Roman"/>
              </a:rPr>
              <a:t>t</a:t>
            </a:r>
            <a:r>
              <a:rPr lang="vi-VN" sz="3200" kern="0" dirty="0">
                <a:solidFill>
                  <a:sysClr val="windowText" lastClr="000000"/>
                </a:solidFill>
                <a:latin typeface="Times New Roman"/>
              </a:rPr>
              <a:t>ư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</a:rPr>
              <a:t>ngày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</a:rPr>
              <a:t> 08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</a:rPr>
              <a:t>tháng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</a:rPr>
              <a:t> 01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</a:rPr>
              <a:t>năm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</a:rPr>
              <a:t> 2025</a:t>
            </a: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AC9985D9-51D5-4814-A543-DC1B543A34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5708" y="939225"/>
            <a:ext cx="621909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</a:rPr>
              <a:t>Hoạt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</a:rPr>
              <a:t>động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</a:rPr>
              <a:t>trải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</a:rPr>
              <a:t>nghiệm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30825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Oval 2"/>
          <p:cNvSpPr/>
          <p:nvPr/>
        </p:nvSpPr>
        <p:spPr>
          <a:xfrm>
            <a:off x="1447800" y="0"/>
            <a:ext cx="1981200" cy="12954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581400" y="0"/>
            <a:ext cx="5562600" cy="1219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524000"/>
            <a:ext cx="2877076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48000" y="1371600"/>
            <a:ext cx="3207026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01902" y="1295400"/>
            <a:ext cx="2742098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Smiley Face 11"/>
          <p:cNvSpPr/>
          <p:nvPr/>
        </p:nvSpPr>
        <p:spPr>
          <a:xfrm>
            <a:off x="838200" y="5943600"/>
            <a:ext cx="1143000" cy="914400"/>
          </a:xfrm>
          <a:prstGeom prst="smileyFac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miley Face 12"/>
          <p:cNvSpPr/>
          <p:nvPr/>
        </p:nvSpPr>
        <p:spPr>
          <a:xfrm>
            <a:off x="3657600" y="5943600"/>
            <a:ext cx="1143000" cy="914400"/>
          </a:xfrm>
          <a:prstGeom prst="smileyFace">
            <a:avLst>
              <a:gd name="adj" fmla="val -4653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miley Face 14"/>
          <p:cNvSpPr/>
          <p:nvPr/>
        </p:nvSpPr>
        <p:spPr>
          <a:xfrm>
            <a:off x="7010400" y="5943600"/>
            <a:ext cx="1143000" cy="914400"/>
          </a:xfrm>
          <a:prstGeom prst="smileyFac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0" y="5029200"/>
            <a:ext cx="304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hè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48000" y="5105400"/>
            <a:ext cx="304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bóng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77000" y="5105400"/>
            <a:ext cx="266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hè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2" grpId="0" animBg="1"/>
      <p:bldP spid="13" grpId="0" animBg="1"/>
      <p:bldP spid="16" grpId="0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1752599"/>
            <a:ext cx="3124200" cy="4450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130825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Oval 3"/>
          <p:cNvSpPr/>
          <p:nvPr/>
        </p:nvSpPr>
        <p:spPr>
          <a:xfrm>
            <a:off x="1447800" y="0"/>
            <a:ext cx="1981200" cy="12954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581400" y="0"/>
            <a:ext cx="5562600" cy="1219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91199" y="1524000"/>
            <a:ext cx="3352801" cy="4246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Smiley Face 6"/>
          <p:cNvSpPr/>
          <p:nvPr/>
        </p:nvSpPr>
        <p:spPr>
          <a:xfrm>
            <a:off x="2857500" y="1524000"/>
            <a:ext cx="1143000" cy="914400"/>
          </a:xfrm>
          <a:prstGeom prst="smileyFac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miley Face 7"/>
          <p:cNvSpPr/>
          <p:nvPr/>
        </p:nvSpPr>
        <p:spPr>
          <a:xfrm>
            <a:off x="8001000" y="1600200"/>
            <a:ext cx="1143000" cy="914400"/>
          </a:xfrm>
          <a:prstGeom prst="smileyFace">
            <a:avLst>
              <a:gd name="adj" fmla="val -4653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8600" y="6096000"/>
            <a:ext cx="304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đông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96000" y="6096000"/>
            <a:ext cx="304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E137F-1AF8-4281-88F1-3DF16E412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D17DF5F-5E5F-4547-8502-2288EA2BAC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3769287"/>
            <a:ext cx="9138138" cy="2743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marL="0" indent="0" algn="just">
              <a:buNone/>
            </a:pP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172442E-FB92-4EA4-9A6D-A9343FF95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929" y="76200"/>
            <a:ext cx="2877076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B22BE9A5-272E-45BA-8DE6-CA1FFACC6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7005" y="76200"/>
            <a:ext cx="2742098" cy="351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20C905DE-A728-491C-B738-D4F1EA7A4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78578" y="86751"/>
            <a:ext cx="3124200" cy="3505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87774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37129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Oval 2"/>
          <p:cNvSpPr/>
          <p:nvPr/>
        </p:nvSpPr>
        <p:spPr>
          <a:xfrm>
            <a:off x="1447800" y="0"/>
            <a:ext cx="1981200" cy="12954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581400" y="0"/>
            <a:ext cx="5562600" cy="12192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ngủ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371600"/>
            <a:ext cx="420573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72200" y="1371600"/>
            <a:ext cx="2971800" cy="2057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962399"/>
            <a:ext cx="3581400" cy="2743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91000" y="3886200"/>
            <a:ext cx="46863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70120" y="37514"/>
            <a:ext cx="9158288" cy="51435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49DAC6A-E448-4B7A-9C55-2AB116CFDA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5429" y="1263833"/>
            <a:ext cx="1467429" cy="53754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0F3D2DD-7984-4261-AD11-E61771F614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606796" y="2880682"/>
            <a:ext cx="1878299" cy="68805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6147CD3-2649-4E88-8CE1-81D576F84A32}"/>
              </a:ext>
            </a:extLst>
          </p:cNvPr>
          <p:cNvSpPr txBox="1"/>
          <p:nvPr/>
        </p:nvSpPr>
        <p:spPr>
          <a:xfrm>
            <a:off x="3135582" y="1057923"/>
            <a:ext cx="2869055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783">
              <a:defRPr/>
            </a:pPr>
            <a:r>
              <a:rPr lang="en-US" sz="5400" b="1" dirty="0">
                <a:ln w="317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  <a:ea typeface="Arial-Rounded"/>
              </a:rPr>
              <a:t>TRÒ CHƠI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5F91547-85E9-41A0-9391-B8B1188B5B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6651" y="1257301"/>
            <a:ext cx="2171888" cy="7955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3F800B-073E-42F5-BFFA-477203C967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614654" y="969299"/>
            <a:ext cx="2958096" cy="108359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B990A4E-1001-4E5F-813F-CD6CFC00C7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36403" y="2800502"/>
            <a:ext cx="1071939" cy="392669"/>
          </a:xfrm>
          <a:prstGeom prst="rect">
            <a:avLst/>
          </a:prstGeom>
        </p:spPr>
      </p:pic>
      <p:pic>
        <p:nvPicPr>
          <p:cNvPr id="3" name="NhacNen_New_mixdown">
            <a:hlinkClick r:id="" action="ppaction://media"/>
            <a:extLst>
              <a:ext uri="{FF2B5EF4-FFF2-40B4-BE49-F238E27FC236}">
                <a16:creationId xmlns:a16="http://schemas.microsoft.com/office/drawing/2014/main" id="{28167027-7A85-4724-A51F-9BCFD69997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92215" y="857250"/>
            <a:ext cx="621388" cy="62138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5FC2DC4-E9A6-4E74-877B-2C3C0FD598BF}"/>
              </a:ext>
            </a:extLst>
          </p:cNvPr>
          <p:cNvSpPr txBox="1"/>
          <p:nvPr/>
        </p:nvSpPr>
        <p:spPr>
          <a:xfrm>
            <a:off x="-1234532" y="1614481"/>
            <a:ext cx="740587" cy="2077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783">
              <a:defRPr/>
            </a:pPr>
            <a:r>
              <a:rPr lang="en-US" sz="1350">
                <a:solidFill>
                  <a:prstClr val="black">
                    <a:lumMod val="50000"/>
                    <a:lumOff val="50000"/>
                  </a:prstClr>
                </a:solidFill>
                <a:latin typeface="#9Slide02 Noi dung dai"/>
                <a:ea typeface="Arial-Rounded"/>
              </a:rPr>
              <a:t>Nhạc nền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3751950-DBDD-4F83-86BC-1403E6114469}"/>
              </a:ext>
            </a:extLst>
          </p:cNvPr>
          <p:cNvSpPr txBox="1"/>
          <p:nvPr/>
        </p:nvSpPr>
        <p:spPr>
          <a:xfrm>
            <a:off x="909480" y="2094830"/>
            <a:ext cx="769619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83">
              <a:defRPr/>
            </a:pPr>
            <a:r>
              <a:rPr lang="en-US" sz="5400" b="1" dirty="0" err="1">
                <a:ln w="31750">
                  <a:solidFill>
                    <a:prstClr val="white"/>
                  </a:solidFill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  <a:ea typeface="Arial-Rounded"/>
              </a:rPr>
              <a:t>Em</a:t>
            </a:r>
            <a:r>
              <a:rPr lang="en-US" sz="5400" b="1" dirty="0">
                <a:ln w="31750">
                  <a:solidFill>
                    <a:prstClr val="white"/>
                  </a:solidFill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  <a:ea typeface="Arial-Rounded"/>
              </a:rPr>
              <a:t> </a:t>
            </a:r>
            <a:r>
              <a:rPr lang="en-US" sz="5400" b="1" dirty="0" err="1">
                <a:ln w="31750">
                  <a:solidFill>
                    <a:prstClr val="white"/>
                  </a:solidFill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  <a:ea typeface="Arial-Rounded"/>
              </a:rPr>
              <a:t>làm</a:t>
            </a:r>
            <a:r>
              <a:rPr lang="en-US" sz="5400" b="1" dirty="0">
                <a:ln w="31750">
                  <a:solidFill>
                    <a:prstClr val="white"/>
                  </a:solidFill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  <a:ea typeface="Arial-Rounded"/>
              </a:rPr>
              <a:t> ng</a:t>
            </a:r>
            <a:r>
              <a:rPr lang="vi-VN" sz="5400" b="1" dirty="0">
                <a:ln w="31750">
                  <a:solidFill>
                    <a:prstClr val="white"/>
                  </a:solidFill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  <a:ea typeface="Arial-Rounded"/>
              </a:rPr>
              <a:t>ư</a:t>
            </a:r>
            <a:r>
              <a:rPr lang="en-US" sz="5400" b="1" dirty="0" err="1">
                <a:ln w="31750">
                  <a:solidFill>
                    <a:prstClr val="white"/>
                  </a:solidFill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  <a:ea typeface="Arial-Rounded"/>
              </a:rPr>
              <a:t>ời</a:t>
            </a:r>
            <a:r>
              <a:rPr lang="en-US" sz="5400" b="1" dirty="0">
                <a:ln w="31750">
                  <a:solidFill>
                    <a:prstClr val="white"/>
                  </a:solidFill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  <a:ea typeface="Arial-Rounded"/>
              </a:rPr>
              <a:t> </a:t>
            </a:r>
            <a:r>
              <a:rPr lang="en-US" sz="5400" b="1" dirty="0" err="1">
                <a:ln w="31750">
                  <a:solidFill>
                    <a:prstClr val="white"/>
                  </a:solidFill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  <a:ea typeface="Arial-Rounded"/>
              </a:rPr>
              <a:t>mẫu</a:t>
            </a:r>
            <a:endParaRPr lang="en-US" sz="5400" b="1" dirty="0">
              <a:ln w="31750">
                <a:solidFill>
                  <a:prstClr val="white"/>
                </a:solidFill>
              </a:ln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Ciel Cadena" panose="02000503000000020004" pitchFamily="50" charset="0"/>
              <a:ea typeface="Arial-Rounded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888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24390" numSld="6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0" objId="3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675</Words>
  <Application>Microsoft Office PowerPoint</Application>
  <PresentationFormat>On-screen Show (4:3)</PresentationFormat>
  <Paragraphs>67</Paragraphs>
  <Slides>17</Slides>
  <Notes>3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#9Slide02 Noi dung dai</vt:lpstr>
      <vt:lpstr>#9Slide02 Tieu de dai</vt:lpstr>
      <vt:lpstr>Arial</vt:lpstr>
      <vt:lpstr>Calibri</vt:lpstr>
      <vt:lpstr>iCiel Cadena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Kết luận: </vt:lpstr>
      <vt:lpstr>PowerPoint Presentation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AutoBVT</dc:creator>
  <cp:lastModifiedBy>Trien Pham</cp:lastModifiedBy>
  <cp:revision>76</cp:revision>
  <dcterms:created xsi:type="dcterms:W3CDTF">2020-08-29T16:20:41Z</dcterms:created>
  <dcterms:modified xsi:type="dcterms:W3CDTF">2025-03-18T08:48:43Z</dcterms:modified>
</cp:coreProperties>
</file>