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notesMasterIdLst>
    <p:notesMasterId r:id="rId13"/>
  </p:notesMasterIdLst>
  <p:sldIdLst>
    <p:sldId id="263" r:id="rId4"/>
    <p:sldId id="315" r:id="rId5"/>
    <p:sldId id="316" r:id="rId6"/>
    <p:sldId id="317" r:id="rId7"/>
    <p:sldId id="257" r:id="rId8"/>
    <p:sldId id="258" r:id="rId9"/>
    <p:sldId id="259" r:id="rId10"/>
    <p:sldId id="260" r:id="rId11"/>
    <p:sldId id="261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1584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6694A1-B24B-44C7-9C73-F1678769C310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174074-3388-4A09-AD71-8CEF87B41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430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7E8F4-36F5-42F3-8BF8-DD642CEEF7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7E8F4-36F5-42F3-8BF8-DD642CEEF7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B6A7D-F063-45F9-980A-1F9F973FEB27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6B83D-E472-48F3-8CE9-6E9114CE95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B6A7D-F063-45F9-980A-1F9F973FEB27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6B83D-E472-48F3-8CE9-6E9114CE95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B6A7D-F063-45F9-980A-1F9F973FEB27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6B83D-E472-48F3-8CE9-6E9114CE95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45083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5376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13139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6863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49279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92666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37799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320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B6A7D-F063-45F9-980A-1F9F973FEB27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6B83D-E472-48F3-8CE9-6E9114CE95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28146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83025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33808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35205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39"/>
            <a:ext cx="6858000" cy="1655763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2025/3/18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31416"/>
      </p:ext>
    </p:extLst>
  </p:cSld>
  <p:clrMapOvr>
    <a:masterClrMapping/>
  </p:clrMapOvr>
  <p:transition spd="slow" advClick="0" advTm="0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2025/3/18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017838"/>
      </p:ext>
    </p:extLst>
  </p:cSld>
  <p:clrMapOvr>
    <a:masterClrMapping/>
  </p:clrMapOvr>
  <p:transition spd="slow" advClick="0" advTm="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78"/>
            <a:ext cx="78867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7"/>
            <a:ext cx="7886700" cy="150018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2025/3/18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277895"/>
      </p:ext>
    </p:extLst>
  </p:cSld>
  <p:clrMapOvr>
    <a:masterClrMapping/>
  </p:clrMapOvr>
  <p:transition spd="slow" advClick="0" advTm="0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2025/3/18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282147"/>
      </p:ext>
    </p:extLst>
  </p:cSld>
  <p:clrMapOvr>
    <a:masterClrMapping/>
  </p:clrMapOvr>
  <p:transition spd="slow" advClick="0" advTm="0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29157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2025/3/18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6917343" y="5669557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06548430"/>
      </p:ext>
    </p:extLst>
  </p:cSld>
  <p:clrMapOvr>
    <a:masterClrMapping/>
  </p:clrMapOvr>
  <p:transition spd="slow" advClick="0" advTm="0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2025/3/18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139915"/>
      </p:ext>
    </p:extLst>
  </p:cSld>
  <p:clrMapOvr>
    <a:masterClrMapping/>
  </p:clrMapOvr>
  <p:transition spd="slow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B6A7D-F063-45F9-980A-1F9F973FEB27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6B83D-E472-48F3-8CE9-6E9114CE95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2025/3/18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814876"/>
      </p:ext>
    </p:extLst>
  </p:cSld>
  <p:clrMapOvr>
    <a:masterClrMapping/>
  </p:clrMapOvr>
  <p:transition spd="slow" advClick="0" advTm="0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87391" y="987464"/>
            <a:ext cx="4629150" cy="487362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2025/3/18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598775"/>
      </p:ext>
    </p:extLst>
  </p:cSld>
  <p:clrMapOvr>
    <a:masterClrMapping/>
  </p:clrMapOvr>
  <p:transition spd="slow" advClick="0" advTm="0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64"/>
            <a:ext cx="4629150" cy="4873625"/>
          </a:xfrm>
        </p:spPr>
        <p:txBody>
          <a:bodyPr anchor="t"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2025/3/18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327557"/>
      </p:ext>
    </p:extLst>
  </p:cSld>
  <p:clrMapOvr>
    <a:masterClrMapping/>
  </p:clrMapOvr>
  <p:transition spd="slow" advClick="0" advTm="0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2025/3/18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676123"/>
      </p:ext>
    </p:extLst>
  </p:cSld>
  <p:clrMapOvr>
    <a:masterClrMapping/>
  </p:clrMapOvr>
  <p:transition spd="slow" advClick="0" advTm="0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64"/>
            <a:ext cx="1971675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94" y="365164"/>
            <a:ext cx="5800725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2025/3/18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54289"/>
      </p:ext>
    </p:extLst>
  </p:cSld>
  <p:clrMapOvr>
    <a:masterClrMapping/>
  </p:clrMapOvr>
  <p:transition spd="slow" advClick="0" advTm="0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 userDrawn="1"/>
        </p:nvGrpSpPr>
        <p:grpSpPr>
          <a:xfrm>
            <a:off x="1" y="2"/>
            <a:ext cx="9234014" cy="6860117"/>
            <a:chOff x="0" y="0"/>
            <a:chExt cx="12309881" cy="6858000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/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defTabSz="257175">
                <a:defRPr/>
              </a:pPr>
              <a:endParaRPr lang="zh-CN" altLang="en-US" sz="1050" kern="0">
                <a:solidFill>
                  <a:prstClr val="white"/>
                </a:solidFill>
              </a:endParaRPr>
            </a:p>
          </p:txBody>
        </p:sp>
        <p:pic>
          <p:nvPicPr>
            <p:cNvPr id="37" name="图片 36"/>
            <p:cNvPicPr>
              <a:picLocks noChangeAspect="1"/>
            </p:cNvPicPr>
            <p:nvPr/>
          </p:nvPicPr>
          <p:blipFill rotWithShape="1">
            <a:blip r:embed="rId3" cstate="screen"/>
            <a:srcRect/>
            <a:stretch>
              <a:fillRect/>
            </a:stretch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/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/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257175">
                  <a:defRPr/>
                </a:pPr>
                <a:endParaRPr lang="zh-CN" altLang="en-US" sz="1800" kern="0" dirty="0">
                  <a:solidFill>
                    <a:prstClr val="white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/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257175">
                  <a:defRPr/>
                </a:pPr>
                <a:endParaRPr lang="zh-CN" altLang="en-US" sz="105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矩形: 圆角 10"/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257175">
                  <a:defRPr/>
                </a:pPr>
                <a:endParaRPr lang="zh-CN" altLang="en-US" sz="1050" kern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4" cstate="screen"/>
            <a:srcRect/>
            <a:stretch>
              <a:fillRect/>
            </a:stretch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/>
            <p:cNvPicPr>
              <a:picLocks noChangeAspect="1"/>
            </p:cNvPicPr>
            <p:nvPr/>
          </p:nvPicPr>
          <p:blipFill rotWithShape="1">
            <a:blip r:embed="rId4" cstate="screen"/>
            <a:srcRect/>
            <a:stretch>
              <a:fillRect/>
            </a:stretch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91825218"/>
      </p:ext>
    </p:extLst>
  </p:cSld>
  <p:clrMapOvr>
    <a:masterClrMapping/>
  </p:clrMapOvr>
  <p:transition spd="slow"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B6A7D-F063-45F9-980A-1F9F973FEB27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6B83D-E472-48F3-8CE9-6E9114CE95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B6A7D-F063-45F9-980A-1F9F973FEB27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6B83D-E472-48F3-8CE9-6E9114CE95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B6A7D-F063-45F9-980A-1F9F973FEB27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6B83D-E472-48F3-8CE9-6E9114CE95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B6A7D-F063-45F9-980A-1F9F973FEB27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6B83D-E472-48F3-8CE9-6E9114CE95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B6A7D-F063-45F9-980A-1F9F973FEB27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6B83D-E472-48F3-8CE9-6E9114CE95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B6A7D-F063-45F9-980A-1F9F973FEB27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6B83D-E472-48F3-8CE9-6E9114CE95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4B6A7D-F063-45F9-980A-1F9F973FEB27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56B83D-E472-48F3-8CE9-6E9114CE95F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0461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2025/3/18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4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766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 spd="slow" advClick="0" advTm="0">
    <p:fade/>
  </p:transition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5.emf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850" y="1509712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131" y="995363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2054" y="905901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3021" y="4215765"/>
            <a:ext cx="6151721" cy="15106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5900" y="3495824"/>
            <a:ext cx="7366438" cy="88582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6362000" y="2918102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1908168" y="2598372"/>
            <a:ext cx="4693090" cy="1363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Bài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12: </a:t>
            </a:r>
            <a:r>
              <a:rPr lang="en-US" altLang="zh-CN" sz="3600" b="1" noProof="0" dirty="0" err="1"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Giữ</a:t>
            </a:r>
            <a:r>
              <a:rPr lang="en-US" altLang="zh-CN" sz="3600" b="1" noProof="0" dirty="0"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600" b="1" noProof="0" dirty="0" err="1"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gìn</a:t>
            </a:r>
            <a:r>
              <a:rPr lang="en-US" altLang="zh-CN" sz="3600" b="1" noProof="0" dirty="0"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600" b="1" noProof="0" dirty="0" err="1"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vệ</a:t>
            </a:r>
            <a:r>
              <a:rPr lang="en-US" altLang="zh-CN" sz="3600" b="1" noProof="0" dirty="0"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600" b="1" noProof="0" dirty="0" err="1"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sinh</a:t>
            </a:r>
            <a:r>
              <a:rPr lang="en-US" altLang="zh-CN" sz="3600" b="1" noProof="0" dirty="0"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600" b="1" noProof="0" dirty="0" err="1"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cá</a:t>
            </a:r>
            <a:r>
              <a:rPr lang="en-US" altLang="zh-CN" sz="3600" b="1" noProof="0" dirty="0"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600" b="1" noProof="0" dirty="0" err="1"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nhân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charset="0"/>
              <a:ea typeface="Microsoft YaHei" panose="020B0503020204020204" charset="-122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662618" y="1777409"/>
            <a:ext cx="3814381" cy="3482705"/>
            <a:chOff x="2635700" y="942204"/>
            <a:chExt cx="3682043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5359" y="942204"/>
              <a:ext cx="2042384" cy="2739429"/>
              <a:chOff x="4325816" y="1628800"/>
              <a:chExt cx="2497009" cy="3349212"/>
            </a:xfrm>
            <a:solidFill>
              <a:schemeClr val="accent3"/>
            </a:solidFill>
          </p:grpSpPr>
          <p:sp>
            <p:nvSpPr>
              <p:cNvPr id="4" name="未知"/>
              <p:cNvSpPr/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</a:ln>
              <a:effectLst/>
            </p:spPr>
            <p:txBody>
              <a:bodyPr/>
              <a:lstStyle/>
              <a:p>
                <a:pPr defTabSz="685800">
                  <a:defRPr/>
                </a:pPr>
                <a:endParaRPr lang="zh-CN" altLang="en-US" sz="1350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327895" y="1752910"/>
                <a:ext cx="506830" cy="51098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685800">
                  <a:defRPr/>
                </a:pPr>
                <a:endParaRPr lang="zh-CN" altLang="en-US" sz="1350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785115"/>
              <a:chOff x="2321176" y="1630868"/>
              <a:chExt cx="2254962" cy="3405068"/>
            </a:xfrm>
            <a:solidFill>
              <a:schemeClr val="accent3"/>
            </a:solidFill>
          </p:grpSpPr>
          <p:sp>
            <p:nvSpPr>
              <p:cNvPr id="8" name="未知"/>
              <p:cNvSpPr/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</a:ln>
              <a:effectLst/>
            </p:spPr>
            <p:txBody>
              <a:bodyPr/>
              <a:lstStyle/>
              <a:p>
                <a:pPr defTabSz="685800">
                  <a:defRPr/>
                </a:pPr>
                <a:endParaRPr lang="zh-CN" altLang="en-US" sz="1350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703908" y="4527029"/>
                <a:ext cx="506829" cy="510986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685800">
                  <a:defRPr/>
                </a:pPr>
                <a:endParaRPr lang="zh-CN" altLang="en-US" sz="1350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/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</a:ln>
              <a:effectLst/>
            </p:spPr>
            <p:txBody>
              <a:bodyPr/>
              <a:lstStyle/>
              <a:p>
                <a:pPr defTabSz="685800">
                  <a:defRPr/>
                </a:pPr>
                <a:endParaRPr lang="zh-CN" altLang="en-US" sz="1350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685800">
                  <a:defRPr/>
                </a:pPr>
                <a:endParaRPr lang="zh-CN" altLang="en-US" sz="1350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248246" y="1531038"/>
              <a:ext cx="2490794" cy="2483930"/>
              <a:chOff x="3070072" y="2348705"/>
              <a:chExt cx="3045233" cy="3036841"/>
            </a:xfrm>
          </p:grpSpPr>
          <p:grpSp>
            <p:nvGrpSpPr>
              <p:cNvPr id="18" name="Group 10"/>
              <p:cNvGrpSpPr/>
              <p:nvPr/>
            </p:nvGrpSpPr>
            <p:grpSpPr bwMode="auto">
              <a:xfrm rot="650306">
                <a:off x="3070072" y="2348705"/>
                <a:ext cx="3045233" cy="3036841"/>
                <a:chOff x="0" y="0"/>
                <a:chExt cx="1136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136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685800">
                    <a:defRPr/>
                  </a:pPr>
                  <a:endParaRPr lang="zh-CN" altLang="en-US" sz="1350" kern="0" dirty="0">
                    <a:solidFill>
                      <a:sysClr val="windowText" lastClr="000000"/>
                    </a:solidFill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64" y="62"/>
                  <a:ext cx="1008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685800">
                    <a:defRPr/>
                  </a:pPr>
                  <a:endParaRPr lang="zh-CN" altLang="en-US" sz="1350" kern="0" dirty="0">
                    <a:solidFill>
                      <a:sysClr val="windowText" lastClr="000000"/>
                    </a:solidFill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97950" y="3303405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defTabSz="685800">
                  <a:defRPr/>
                </a:pPr>
                <a:r>
                  <a:rPr lang="en-US" altLang="zh-CN" kern="0" dirty="0">
                    <a:ln w="9525" cmpd="sng">
                      <a:noFill/>
                      <a:round/>
                    </a:ln>
                    <a:solidFill>
                      <a:srgbClr val="FFFFFF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KHỞI ĐỘNG</a:t>
                </a:r>
                <a:endParaRPr lang="zh-CN" altLang="en-US" kern="0" dirty="0">
                  <a:ln w="9525" cmpd="sng">
                    <a:noFill/>
                    <a:round/>
                  </a:ln>
                  <a:solidFill>
                    <a:srgbClr val="FFFFFF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  <p:pic>
        <p:nvPicPr>
          <p:cNvPr id="16" name="ChaoNguoiBanMoiDen-V.A-386859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2293414" y="4674799"/>
            <a:ext cx="457200" cy="6096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BC1577-A709-4705-A496-FE468E40EA5B}"/>
              </a:ext>
            </a:extLst>
          </p:cNvPr>
          <p:cNvSpPr txBox="1"/>
          <p:nvPr/>
        </p:nvSpPr>
        <p:spPr>
          <a:xfrm>
            <a:off x="1066800" y="1295400"/>
            <a:ext cx="716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Rửa Mặt Như Mèo - Bé Khánh Vy _ Nhạc Thiếu Nhi Vui Nhộn, Meo meo meo rửa mặt như mèo 4K">
            <a:hlinkClick r:id="" action="ppaction://media"/>
            <a:extLst>
              <a:ext uri="{FF2B5EF4-FFF2-40B4-BE49-F238E27FC236}">
                <a16:creationId xmlns:a16="http://schemas.microsoft.com/office/drawing/2014/main" id="{C0E28E47-EE45-21FA-EBD1-1D78CB3BB7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5802" y="1917389"/>
            <a:ext cx="7912395" cy="4139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41226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8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522220" y="1799454"/>
            <a:ext cx="4221479" cy="3653136"/>
            <a:chOff x="2635700" y="942204"/>
            <a:chExt cx="3682042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4" name="未知"/>
              <p:cNvSpPr/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</a:ln>
              <a:effectLst/>
            </p:spPr>
            <p:txBody>
              <a:bodyPr/>
              <a:lstStyle/>
              <a:p>
                <a:pPr defTabSz="685800">
                  <a:defRPr/>
                </a:pPr>
                <a:endParaRPr lang="zh-CN" altLang="en-US" sz="1350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685800">
                  <a:defRPr/>
                </a:pPr>
                <a:endParaRPr lang="zh-CN" altLang="en-US" sz="1350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8" name="未知"/>
              <p:cNvSpPr/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</a:ln>
              <a:effectLst/>
            </p:spPr>
            <p:txBody>
              <a:bodyPr/>
              <a:lstStyle/>
              <a:p>
                <a:pPr defTabSz="685800">
                  <a:defRPr/>
                </a:pPr>
                <a:endParaRPr lang="zh-CN" altLang="en-US" sz="1350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685800">
                  <a:defRPr/>
                </a:pPr>
                <a:endParaRPr lang="zh-CN" altLang="en-US" sz="1350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/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</a:ln>
              <a:effectLst/>
            </p:spPr>
            <p:txBody>
              <a:bodyPr/>
              <a:lstStyle/>
              <a:p>
                <a:pPr defTabSz="685800">
                  <a:defRPr/>
                </a:pPr>
                <a:endParaRPr lang="zh-CN" altLang="en-US" sz="1350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685800">
                  <a:defRPr/>
                </a:pPr>
                <a:endParaRPr lang="zh-CN" altLang="en-US" sz="1350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129005" y="1539902"/>
              <a:ext cx="2821877" cy="2483930"/>
              <a:chOff x="2924288" y="2359542"/>
              <a:chExt cx="3450013" cy="3036841"/>
            </a:xfrm>
          </p:grpSpPr>
          <p:grpSp>
            <p:nvGrpSpPr>
              <p:cNvPr id="18" name="Group 10"/>
              <p:cNvGrpSpPr/>
              <p:nvPr/>
            </p:nvGrpSpPr>
            <p:grpSpPr bwMode="auto">
              <a:xfrm rot="650306">
                <a:off x="2924288" y="2359542"/>
                <a:ext cx="3450013" cy="3036841"/>
                <a:chOff x="-54" y="0"/>
                <a:chExt cx="1287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-54" y="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685800">
                    <a:defRPr/>
                  </a:pPr>
                  <a:endParaRPr lang="zh-CN" altLang="en-US" sz="1350" kern="0" dirty="0">
                    <a:solidFill>
                      <a:sysClr val="windowText" lastClr="000000"/>
                    </a:solidFill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685800">
                    <a:defRPr/>
                  </a:pPr>
                  <a:endParaRPr lang="zh-CN" altLang="en-US" sz="1350" kern="0" dirty="0">
                    <a:solidFill>
                      <a:sysClr val="windowText" lastClr="000000"/>
                    </a:solidFill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defTabSz="685800">
                  <a:defRPr/>
                </a:pPr>
                <a:r>
                  <a:rPr lang="en-US" altLang="zh-CN" kern="0" dirty="0">
                    <a:ln w="9525" cmpd="sng">
                      <a:noFill/>
                      <a:round/>
                    </a:ln>
                    <a:solidFill>
                      <a:srgbClr val="FFFFFF"/>
                    </a:solidFill>
                    <a:latin typeface="Times New Roman" panose="02020603050405020304" pitchFamily="18" charset="0"/>
                    <a:ea typeface="Arial-Rounded" panose="020B0500000000000000" pitchFamily="34" charset="-93"/>
                    <a:cs typeface="Times New Roman" panose="02020603050405020304" pitchFamily="18" charset="0"/>
                    <a:sym typeface="+mn-lt"/>
                  </a:rPr>
                  <a:t>KHÁM PHÁ – KẾT NỐI</a:t>
                </a:r>
                <a:endParaRPr lang="zh-CN" altLang="en-US" kern="0" dirty="0">
                  <a:ln w="9525" cmpd="sng">
                    <a:noFill/>
                    <a:round/>
                  </a:ln>
                  <a:solidFill>
                    <a:srgbClr val="FFFFFF"/>
                  </a:solidFill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ách điện tử"/>
          <p:cNvPicPr>
            <a:picLocks noChangeAspect="1" noChangeArrowheads="1"/>
          </p:cNvPicPr>
          <p:nvPr/>
        </p:nvPicPr>
        <p:blipFill>
          <a:blip r:embed="rId2"/>
          <a:srcRect l="8333" t="11823" r="9722" b="52709"/>
          <a:stretch>
            <a:fillRect/>
          </a:stretch>
        </p:blipFill>
        <p:spPr bwMode="auto">
          <a:xfrm>
            <a:off x="0" y="381000"/>
            <a:ext cx="8991600" cy="5486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ách điện tử"/>
          <p:cNvPicPr>
            <a:picLocks noChangeAspect="1" noChangeArrowheads="1"/>
          </p:cNvPicPr>
          <p:nvPr/>
        </p:nvPicPr>
        <p:blipFill>
          <a:blip r:embed="rId2">
            <a:lum contrast="20000"/>
          </a:blip>
          <a:srcRect l="14583" t="47291" r="8333" b="9360"/>
          <a:stretch>
            <a:fillRect/>
          </a:stretch>
        </p:blipFill>
        <p:spPr bwMode="auto">
          <a:xfrm>
            <a:off x="0" y="0"/>
            <a:ext cx="8458200" cy="6705600"/>
          </a:xfrm>
          <a:prstGeom prst="rect">
            <a:avLst/>
          </a:prstGeom>
          <a:noFill/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AFA6283F-F42B-4D67-BEB6-C8FDCAF9EE82}"/>
              </a:ext>
            </a:extLst>
          </p:cNvPr>
          <p:cNvSpPr/>
          <p:nvPr/>
        </p:nvSpPr>
        <p:spPr>
          <a:xfrm>
            <a:off x="3200400" y="3733800"/>
            <a:ext cx="9906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FB7999E-0947-410F-9EC8-14C047137989}"/>
              </a:ext>
            </a:extLst>
          </p:cNvPr>
          <p:cNvSpPr/>
          <p:nvPr/>
        </p:nvSpPr>
        <p:spPr>
          <a:xfrm>
            <a:off x="8077200" y="304800"/>
            <a:ext cx="9906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Sách điện tử"/>
          <p:cNvPicPr>
            <a:picLocks noChangeAspect="1" noChangeArrowheads="1"/>
          </p:cNvPicPr>
          <p:nvPr/>
        </p:nvPicPr>
        <p:blipFill>
          <a:blip r:embed="rId2"/>
          <a:srcRect l="8333" t="5911" r="31944" b="84729"/>
          <a:stretch>
            <a:fillRect/>
          </a:stretch>
        </p:blipFill>
        <p:spPr bwMode="auto">
          <a:xfrm>
            <a:off x="381000" y="838200"/>
            <a:ext cx="8153400" cy="3124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Sách điện tử"/>
          <p:cNvPicPr>
            <a:picLocks noChangeAspect="1" noChangeArrowheads="1"/>
          </p:cNvPicPr>
          <p:nvPr/>
        </p:nvPicPr>
        <p:blipFill>
          <a:blip r:embed="rId2"/>
          <a:srcRect l="6944" t="16256" r="11806" b="2069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Sách điện tử"/>
          <p:cNvPicPr>
            <a:picLocks noChangeAspect="1" noChangeArrowheads="1"/>
          </p:cNvPicPr>
          <p:nvPr/>
        </p:nvPicPr>
        <p:blipFill>
          <a:blip r:embed="rId2"/>
          <a:srcRect l="9028" t="79803" r="16667" b="9852"/>
          <a:stretch>
            <a:fillRect/>
          </a:stretch>
        </p:blipFill>
        <p:spPr bwMode="auto">
          <a:xfrm>
            <a:off x="457200" y="762000"/>
            <a:ext cx="8153400" cy="4038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第一PPT，www.1ppt.com​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0E940E"/>
      </a:accent2>
      <a:accent3>
        <a:srgbClr val="92D050"/>
      </a:accent3>
      <a:accent4>
        <a:srgbClr val="0E940E"/>
      </a:accent4>
      <a:accent5>
        <a:srgbClr val="6DAA2D"/>
      </a:accent5>
      <a:accent6>
        <a:srgbClr val="600000"/>
      </a:accent6>
      <a:hlink>
        <a:srgbClr val="0563C1"/>
      </a:hlink>
      <a:folHlink>
        <a:srgbClr val="954F72"/>
      </a:folHlink>
    </a:clrScheme>
    <a:fontScheme name="w4fa4nbc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31</Words>
  <Application>Microsoft Office PowerPoint</Application>
  <PresentationFormat>On-screen Show (4:3)</PresentationFormat>
  <Paragraphs>9</Paragraphs>
  <Slides>9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等线</vt:lpstr>
      <vt:lpstr>Arial</vt:lpstr>
      <vt:lpstr>Arial-Rounded</vt:lpstr>
      <vt:lpstr>Calibri</vt:lpstr>
      <vt:lpstr>Times New Roman</vt:lpstr>
      <vt:lpstr>Office Theme</vt:lpstr>
      <vt:lpstr>Office 主题​​</vt:lpstr>
      <vt:lpstr>第一PPT，www.1ppt.com​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Sky123.Org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Administrator</dc:creator>
  <cp:lastModifiedBy>Trien Pham</cp:lastModifiedBy>
  <cp:revision>5</cp:revision>
  <dcterms:created xsi:type="dcterms:W3CDTF">2020-09-02T03:44:35Z</dcterms:created>
  <dcterms:modified xsi:type="dcterms:W3CDTF">2025-03-18T09:00:52Z</dcterms:modified>
</cp:coreProperties>
</file>