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6" r:id="rId2"/>
    <p:sldId id="352" r:id="rId3"/>
    <p:sldId id="350" r:id="rId4"/>
    <p:sldId id="351" r:id="rId5"/>
    <p:sldId id="328" r:id="rId6"/>
    <p:sldId id="329" r:id="rId7"/>
    <p:sldId id="330" r:id="rId8"/>
    <p:sldId id="333" r:id="rId9"/>
    <p:sldId id="354" r:id="rId10"/>
    <p:sldId id="273" r:id="rId11"/>
    <p:sldId id="353" r:id="rId12"/>
    <p:sldId id="339" r:id="rId13"/>
    <p:sldId id="356" r:id="rId14"/>
    <p:sldId id="357" r:id="rId15"/>
    <p:sldId id="359" r:id="rId16"/>
    <p:sldId id="360" r:id="rId17"/>
    <p:sldId id="361" r:id="rId18"/>
    <p:sldId id="362" r:id="rId19"/>
    <p:sldId id="363" r:id="rId20"/>
    <p:sldId id="355" r:id="rId21"/>
    <p:sldId id="337" r:id="rId22"/>
    <p:sldId id="308" r:id="rId23"/>
  </p:sldIdLst>
  <p:sldSz cx="9144000" cy="5143500" type="screen16x9"/>
  <p:notesSz cx="9144000" cy="6858000"/>
  <p:defaultTextStyle>
    <a:defPPr>
      <a:defRPr lang="en-US"/>
    </a:defPPr>
    <a:lvl1pPr marL="0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8252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6503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4755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33006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91258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9509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7761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66013" algn="l" defTabSz="9165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FF99"/>
    <a:srgbClr val="0000FF"/>
    <a:srgbClr val="FF9AA2"/>
    <a:srgbClr val="116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09" d="100"/>
          <a:sy n="109" d="100"/>
        </p:scale>
        <p:origin x="734" y="82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2CAA-EA9D-4539-91AD-04E4A3414F48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87B81-F49A-4493-A256-CE0833CA9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43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8252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6503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4755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3006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91258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9509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7761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6013" algn="l" defTabSz="9165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657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5335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19"/>
            <a:ext cx="7772400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4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0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3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7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8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2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0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7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7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06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1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180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624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0301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436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8421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2482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1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03" indent="0">
              <a:buNone/>
              <a:defRPr sz="1500" b="1"/>
            </a:lvl2pPr>
            <a:lvl3pPr marL="681206" indent="0">
              <a:buNone/>
              <a:defRPr sz="1300" b="1"/>
            </a:lvl3pPr>
            <a:lvl4pPr marL="1021808" indent="0">
              <a:buNone/>
              <a:defRPr sz="1200" b="1"/>
            </a:lvl4pPr>
            <a:lvl5pPr marL="1362410" indent="0">
              <a:buNone/>
              <a:defRPr sz="1200" b="1"/>
            </a:lvl5pPr>
            <a:lvl6pPr marL="1703013" indent="0">
              <a:buNone/>
              <a:defRPr sz="1200" b="1"/>
            </a:lvl6pPr>
            <a:lvl7pPr marL="2043616" indent="0">
              <a:buNone/>
              <a:defRPr sz="1200" b="1"/>
            </a:lvl7pPr>
            <a:lvl8pPr marL="2384218" indent="0">
              <a:buNone/>
              <a:defRPr sz="1200" b="1"/>
            </a:lvl8pPr>
            <a:lvl9pPr marL="27248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03" indent="0">
              <a:buNone/>
              <a:defRPr sz="1500" b="1"/>
            </a:lvl2pPr>
            <a:lvl3pPr marL="681206" indent="0">
              <a:buNone/>
              <a:defRPr sz="1300" b="1"/>
            </a:lvl3pPr>
            <a:lvl4pPr marL="1021808" indent="0">
              <a:buNone/>
              <a:defRPr sz="1200" b="1"/>
            </a:lvl4pPr>
            <a:lvl5pPr marL="1362410" indent="0">
              <a:buNone/>
              <a:defRPr sz="1200" b="1"/>
            </a:lvl5pPr>
            <a:lvl6pPr marL="1703013" indent="0">
              <a:buNone/>
              <a:defRPr sz="1200" b="1"/>
            </a:lvl6pPr>
            <a:lvl7pPr marL="2043616" indent="0">
              <a:buNone/>
              <a:defRPr sz="1200" b="1"/>
            </a:lvl7pPr>
            <a:lvl8pPr marL="2384218" indent="0">
              <a:buNone/>
              <a:defRPr sz="1200" b="1"/>
            </a:lvl8pPr>
            <a:lvl9pPr marL="27248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0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603" indent="0">
              <a:buNone/>
              <a:defRPr sz="900"/>
            </a:lvl2pPr>
            <a:lvl3pPr marL="681206" indent="0">
              <a:buNone/>
              <a:defRPr sz="700"/>
            </a:lvl3pPr>
            <a:lvl4pPr marL="1021808" indent="0">
              <a:buNone/>
              <a:defRPr sz="700"/>
            </a:lvl4pPr>
            <a:lvl5pPr marL="1362410" indent="0">
              <a:buNone/>
              <a:defRPr sz="700"/>
            </a:lvl5pPr>
            <a:lvl6pPr marL="1703013" indent="0">
              <a:buNone/>
              <a:defRPr sz="700"/>
            </a:lvl6pPr>
            <a:lvl7pPr marL="2043616" indent="0">
              <a:buNone/>
              <a:defRPr sz="700"/>
            </a:lvl7pPr>
            <a:lvl8pPr marL="2384218" indent="0">
              <a:buNone/>
              <a:defRPr sz="700"/>
            </a:lvl8pPr>
            <a:lvl9pPr marL="27248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603" indent="0">
              <a:buNone/>
              <a:defRPr sz="2100"/>
            </a:lvl2pPr>
            <a:lvl3pPr marL="681206" indent="0">
              <a:buNone/>
              <a:defRPr sz="1800"/>
            </a:lvl3pPr>
            <a:lvl4pPr marL="1021808" indent="0">
              <a:buNone/>
              <a:defRPr sz="1500"/>
            </a:lvl4pPr>
            <a:lvl5pPr marL="1362410" indent="0">
              <a:buNone/>
              <a:defRPr sz="1500"/>
            </a:lvl5pPr>
            <a:lvl6pPr marL="1703013" indent="0">
              <a:buNone/>
              <a:defRPr sz="1500"/>
            </a:lvl6pPr>
            <a:lvl7pPr marL="2043616" indent="0">
              <a:buNone/>
              <a:defRPr sz="1500"/>
            </a:lvl7pPr>
            <a:lvl8pPr marL="2384218" indent="0">
              <a:buNone/>
              <a:defRPr sz="1500"/>
            </a:lvl8pPr>
            <a:lvl9pPr marL="272482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603" indent="0">
              <a:buNone/>
              <a:defRPr sz="900"/>
            </a:lvl2pPr>
            <a:lvl3pPr marL="681206" indent="0">
              <a:buNone/>
              <a:defRPr sz="700"/>
            </a:lvl3pPr>
            <a:lvl4pPr marL="1021808" indent="0">
              <a:buNone/>
              <a:defRPr sz="700"/>
            </a:lvl4pPr>
            <a:lvl5pPr marL="1362410" indent="0">
              <a:buNone/>
              <a:defRPr sz="700"/>
            </a:lvl5pPr>
            <a:lvl6pPr marL="1703013" indent="0">
              <a:buNone/>
              <a:defRPr sz="700"/>
            </a:lvl6pPr>
            <a:lvl7pPr marL="2043616" indent="0">
              <a:buNone/>
              <a:defRPr sz="700"/>
            </a:lvl7pPr>
            <a:lvl8pPr marL="2384218" indent="0">
              <a:buNone/>
              <a:defRPr sz="700"/>
            </a:lvl8pPr>
            <a:lvl9pPr marL="27248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313A6-EC26-48A7-AC1A-2EA9F891331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70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56A6-ACBD-4733-B431-D0F69069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</p:sldLayoutIdLst>
  <p:txStyles>
    <p:titleStyle>
      <a:lvl1pPr algn="ctr" defTabSz="68120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5452" indent="-255452" algn="l" defTabSz="681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3479" indent="-212876" algn="l" defTabSz="68120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1507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109" indent="-170301" algn="l" defTabSz="68120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711" indent="-170301" algn="l" defTabSz="68120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314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917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4520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5122" indent="-170301" algn="l" defTabSz="6812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03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206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808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410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013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16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218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821" algn="l" defTabSz="68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mputer\Desktop\C&#7843;%20Nh&#224;%20Th&#432;&#417;ng%20Nhau%20-%20B&#224;i%20H&#225;t%20M&#7847;m%20Non%20Hay%20Nh&#7845;t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3.wmf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3.wmf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3.wmf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" y="-6895"/>
            <a:ext cx="9129292" cy="51564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20373">
            <a:off x="98225" y="1231240"/>
            <a:ext cx="8633602" cy="78452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10" y="814154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229" y="217185"/>
            <a:ext cx="1884344" cy="877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479203" y="2924942"/>
            <a:ext cx="184731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796" dirty="0">
              <a:solidFill>
                <a:srgbClr val="FF0066"/>
              </a:solidFill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931" y="2897038"/>
            <a:ext cx="7456292" cy="2063179"/>
          </a:xfrm>
          <a:prstGeom prst="rect">
            <a:avLst/>
          </a:prstGeom>
          <a:noFill/>
        </p:spPr>
        <p:txBody>
          <a:bodyPr wrap="square" lIns="49834" tIns="24917" rIns="49834" bIns="24917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54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654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54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4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4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4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54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4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654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1759" descr="封面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251" y="172254"/>
            <a:ext cx="1743322" cy="196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1187" y="3820966"/>
            <a:ext cx="265608" cy="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0003E-6 -5.93064E-7 L 1.30003E-6 -0.07221 " pathEditMode="relative" rAng="0" ptsTypes="AA">
                                      <p:cBhvr>
                                        <p:cTn id="1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25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Rot by="21600000">
                                      <p:cBhvr>
                                        <p:cTn id="16" dur="578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1581150"/>
            <a:ext cx="45515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3: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Đưa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ra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lời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khuyên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phù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hợp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với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tình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huống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trong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tranh</a:t>
            </a:r>
            <a:r>
              <a:rPr lang="en-US" sz="32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7962410" cy="165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31597" r="8418" b="53143"/>
          <a:stretch/>
        </p:blipFill>
        <p:spPr>
          <a:xfrm>
            <a:off x="609600" y="1733550"/>
            <a:ext cx="7924800" cy="144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46736" r="7735" b="38004"/>
          <a:stretch/>
        </p:blipFill>
        <p:spPr>
          <a:xfrm>
            <a:off x="685800" y="3333750"/>
            <a:ext cx="792480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55755" cy="38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9540" y="4171950"/>
            <a:ext cx="692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</a:rPr>
              <a:t>Nếu như em được bạn rủ thì em sẽ làm gì?</a:t>
            </a:r>
            <a:endParaRPr lang="en-US" sz="2400" b="1">
              <a:solidFill>
                <a:srgbClr val="002060"/>
              </a:solidFill>
              <a:latin typeface="HP001 4 hàng" panose="020B060305030202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4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9540" y="4171950"/>
            <a:ext cx="692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</a:rPr>
              <a:t>Nếu như em được bạn rủ thì em sẽ làm gì?</a:t>
            </a:r>
            <a:endParaRPr lang="en-US" sz="2400" b="1">
              <a:solidFill>
                <a:srgbClr val="002060"/>
              </a:solidFill>
              <a:latin typeface="HP001 4 hàng" panose="020B0603050302020204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4" y="590550"/>
            <a:ext cx="7696200" cy="333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78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4171950"/>
            <a:ext cx="7350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/>
          <a:stretch/>
        </p:blipFill>
        <p:spPr bwMode="auto">
          <a:xfrm>
            <a:off x="762000" y="353962"/>
            <a:ext cx="7580311" cy="34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9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165735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Hoạt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4: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tham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gia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trò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chơi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nguy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hiểm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hằng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6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71544" r="44365" b="8091"/>
          <a:stretch/>
        </p:blipFill>
        <p:spPr>
          <a:xfrm>
            <a:off x="0" y="1352550"/>
            <a:ext cx="4648200" cy="350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71544" r="8169" b="8091"/>
          <a:stretch/>
        </p:blipFill>
        <p:spPr>
          <a:xfrm>
            <a:off x="4495800" y="1391265"/>
            <a:ext cx="4268695" cy="3467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252" y="361950"/>
            <a:ext cx="8231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Hoạt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tham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gia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trò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chơi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nguy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hiểm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hằng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b="1" spc="38" dirty="0">
                <a:ln w="11430"/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55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71544" r="44365" b="8091"/>
          <a:stretch/>
        </p:blipFill>
        <p:spPr>
          <a:xfrm>
            <a:off x="838200" y="209550"/>
            <a:ext cx="7162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6A4D7-56C8-45EE-8C4F-19B5E47F6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71544" r="8169" b="8091"/>
          <a:stretch/>
        </p:blipFill>
        <p:spPr>
          <a:xfrm>
            <a:off x="990600" y="285750"/>
            <a:ext cx="6934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169" y="153422"/>
            <a:ext cx="8067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ra.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 descr="E:\QUYNH\anh tai ve poiwer oint\1564566642809_Ke_chuyen_Tran_bong_duoi_long_duo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8" y="615087"/>
            <a:ext cx="3501391" cy="20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QUYNH\anh tai ve poiwer oint\images2766945_mo_thay_treo_cay_n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" y="2840776"/>
            <a:ext cx="3039110" cy="20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QUYNH\anh tai ve poiwer oint\unnamed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4"/>
          <a:stretch/>
        </p:blipFill>
        <p:spPr bwMode="auto">
          <a:xfrm>
            <a:off x="5935366" y="1384300"/>
            <a:ext cx="3107733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8490" y="1605280"/>
            <a:ext cx="13612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đuối nước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8515" y="4245650"/>
            <a:ext cx="261962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tai nạn giao thông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281" y="2820897"/>
            <a:ext cx="143500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gãy chân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685540" y="2346960"/>
            <a:ext cx="402950" cy="1898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1"/>
          </p:cNvCxnSpPr>
          <p:nvPr/>
        </p:nvCxnSpPr>
        <p:spPr>
          <a:xfrm>
            <a:off x="5097780" y="2066945"/>
            <a:ext cx="837586" cy="6864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2"/>
          </p:cNvCxnSpPr>
          <p:nvPr/>
        </p:nvCxnSpPr>
        <p:spPr>
          <a:xfrm flipV="1">
            <a:off x="3669697" y="3282562"/>
            <a:ext cx="1238088" cy="619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969115" y="2153438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165985" y="4278907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099889" y="3486150"/>
            <a:ext cx="685800" cy="5134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58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71800" y="628650"/>
            <a:ext cx="3371850" cy="1943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hlinkClick r:id="rId3" action="ppaction://hlinkfile"/>
          </p:cNvPr>
          <p:cNvSpPr/>
          <p:nvPr/>
        </p:nvSpPr>
        <p:spPr>
          <a:xfrm>
            <a:off x="2572203" y="1257300"/>
            <a:ext cx="42857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2683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050" y="139438"/>
            <a:ext cx="6115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0"/>
            <a:ext cx="9144000" cy="5178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0794" y="1711890"/>
            <a:ext cx="6026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</a:rPr>
              <a:t>- Không chơi những trò chơi không an toàn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8000" y="2173555"/>
            <a:ext cx="633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</a:rPr>
              <a:t>- Khi bị rủ tham gia các trò chơi không an toàn cần từ chối và khuyên can bạn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1081514"/>
            <a:ext cx="2133600" cy="4260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1657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9605-CFCF-4492-915C-1FFE4A89B41A}" type="datetime1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/>
        </p:blipFill>
        <p:spPr>
          <a:xfrm>
            <a:off x="-3759" y="0"/>
            <a:ext cx="9144000" cy="5567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3896" y="731105"/>
            <a:ext cx="4248690" cy="830995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vi-VN" sz="495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DẶN DÒ</a:t>
            </a:r>
            <a:endParaRPr lang="en-US" sz="495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7D9C1-E550-40B2-9054-8669EFADA835}"/>
              </a:ext>
            </a:extLst>
          </p:cNvPr>
          <p:cNvSpPr txBox="1">
            <a:spLocks/>
          </p:cNvSpPr>
          <p:nvPr/>
        </p:nvSpPr>
        <p:spPr>
          <a:xfrm>
            <a:off x="1981200" y="1691698"/>
            <a:ext cx="5940864" cy="6015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634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7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0210" indent="-310210">
              <a:buFont typeface="Wingdings" panose="05000000000000000000" pitchFamily="2" charset="2"/>
              <a:buChar char="Ø"/>
            </a:pPr>
            <a:r>
              <a:rPr lang="en-US" sz="2605" b="1">
                <a:solidFill>
                  <a:srgbClr val="002060"/>
                </a:solidFill>
                <a:latin typeface="HP001 4 hàng" panose="020B0603050302020204" pitchFamily="34" charset="0"/>
              </a:rPr>
              <a:t>Làm vở thực hành trải nghiệm sáng tạo trang số 20</a:t>
            </a:r>
          </a:p>
          <a:p>
            <a:pPr marL="310210" indent="-310210">
              <a:buFont typeface="Wingdings" panose="05000000000000000000" pitchFamily="2" charset="2"/>
              <a:buChar char="Ø"/>
            </a:pPr>
            <a:endParaRPr lang="en-US" sz="2605" b="1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047" y="27394"/>
            <a:ext cx="6595584" cy="655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84" y="3658262"/>
            <a:ext cx="3061004" cy="15028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4533"/>
          <p:cNvSpPr txBox="1"/>
          <p:nvPr/>
        </p:nvSpPr>
        <p:spPr>
          <a:xfrm>
            <a:off x="1981919" y="3121161"/>
            <a:ext cx="5506330" cy="7632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7820">
              <a:spcBef>
                <a:spcPct val="50000"/>
              </a:spcBef>
            </a:pP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36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36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tốt</a:t>
            </a:r>
            <a:endParaRPr lang="zh-CN" altLang="en-US" sz="436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13" y="3708079"/>
            <a:ext cx="1805207" cy="14139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38" y="4895533"/>
            <a:ext cx="265608" cy="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473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" y="2305836"/>
            <a:ext cx="3111075" cy="2333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45" y="1763066"/>
            <a:ext cx="1826400" cy="182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36" y="3132135"/>
            <a:ext cx="2234850" cy="2011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2" y="2434936"/>
            <a:ext cx="3021750" cy="302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61" y="2019491"/>
            <a:ext cx="859500" cy="1010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00" y="280669"/>
            <a:ext cx="2445512" cy="1834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00" y="-1269278"/>
            <a:ext cx="2567100" cy="3099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50" y="-385875"/>
            <a:ext cx="2271750" cy="22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-89986"/>
            <a:ext cx="2121600" cy="2121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18" y="1514360"/>
            <a:ext cx="4596169" cy="18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0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1319"/>
            <a:ext cx="2914650" cy="2623185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647700"/>
            <a:ext cx="5334000" cy="40005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13" y="361950"/>
            <a:ext cx="4038600" cy="4876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9736" y="1885950"/>
            <a:ext cx="2365728" cy="2004453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95" y="673445"/>
            <a:ext cx="1358210" cy="1358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04608"/>
            <a:ext cx="1371600" cy="1371600"/>
          </a:xfrm>
          <a:prstGeom prst="rect">
            <a:avLst/>
          </a:prstGeom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1816" y="-311736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59" y="1867702"/>
            <a:ext cx="2700396" cy="1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84313" y="374005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8368947" y="701426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8396332" y="738336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8414190" y="69190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8446337" y="74905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8414190" y="727620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8364184" y="702617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82B8F-CECE-C84E-A632-B047D4357BA7}"/>
              </a:ext>
            </a:extLst>
          </p:cNvPr>
          <p:cNvSpPr txBox="1"/>
          <p:nvPr/>
        </p:nvSpPr>
        <p:spPr>
          <a:xfrm>
            <a:off x="1905000" y="2232773"/>
            <a:ext cx="741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Đuổi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bắt</a:t>
            </a:r>
            <a:endParaRPr lang="x-none" sz="32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BFC71-F392-394A-AA1E-D48D0CEED560}"/>
              </a:ext>
            </a:extLst>
          </p:cNvPr>
          <p:cNvSpPr txBox="1"/>
          <p:nvPr/>
        </p:nvSpPr>
        <p:spPr>
          <a:xfrm>
            <a:off x="1905000" y="2813549"/>
            <a:ext cx="746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dây</a:t>
            </a:r>
            <a:endParaRPr lang="x-none" sz="2388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ACDAC-DE42-1143-BE8C-0DB49AD1F0C9}"/>
              </a:ext>
            </a:extLst>
          </p:cNvPr>
          <p:cNvSpPr txBox="1"/>
          <p:nvPr/>
        </p:nvSpPr>
        <p:spPr>
          <a:xfrm>
            <a:off x="1948925" y="3379284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x-none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579869" y="1146320"/>
            <a:ext cx="62843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 các trò chơi sau, trò chơi nào là trò chơi an toàn:</a:t>
            </a:r>
          </a:p>
        </p:txBody>
      </p:sp>
      <p:sp>
        <p:nvSpPr>
          <p:cNvPr id="2" name="TextBox 1"/>
          <p:cNvSpPr txBox="1"/>
          <p:nvPr/>
        </p:nvSpPr>
        <p:spPr>
          <a:xfrm rot="19684879">
            <a:off x="761761" y="724594"/>
            <a:ext cx="1140056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4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2" y="3581290"/>
            <a:ext cx="9144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8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1817" y="-311628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59" y="1867702"/>
            <a:ext cx="2700396" cy="1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84313" y="374005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8368947" y="701426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8396332" y="738336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8414190" y="69190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8446337" y="74905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8414190" y="727620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8364184" y="702617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82B8F-CECE-C84E-A632-B047D4357BA7}"/>
              </a:ext>
            </a:extLst>
          </p:cNvPr>
          <p:cNvSpPr txBox="1"/>
          <p:nvPr/>
        </p:nvSpPr>
        <p:spPr>
          <a:xfrm>
            <a:off x="1455033" y="2088580"/>
            <a:ext cx="347601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x-none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Bịt</a:t>
            </a:r>
            <a:r>
              <a:rPr lang="en-US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mắt</a:t>
            </a:r>
            <a:r>
              <a:rPr lang="en-US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dê</a:t>
            </a:r>
            <a:endParaRPr lang="x-none" sz="3270" b="1" dirty="0">
              <a:solidFill>
                <a:srgbClr val="002060"/>
              </a:solidFill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BFC71-F392-394A-AA1E-D48D0CEED560}"/>
              </a:ext>
            </a:extLst>
          </p:cNvPr>
          <p:cNvSpPr txBox="1"/>
          <p:nvPr/>
        </p:nvSpPr>
        <p:spPr>
          <a:xfrm>
            <a:off x="1484833" y="3616040"/>
            <a:ext cx="227177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x-none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Trêu</a:t>
            </a:r>
            <a:r>
              <a:rPr lang="en-US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chó</a:t>
            </a:r>
            <a:endParaRPr lang="x-none" sz="3270" b="1" dirty="0">
              <a:solidFill>
                <a:srgbClr val="002060"/>
              </a:solidFill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ACDAC-DE42-1143-BE8C-0DB49AD1F0C9}"/>
              </a:ext>
            </a:extLst>
          </p:cNvPr>
          <p:cNvSpPr txBox="1"/>
          <p:nvPr/>
        </p:nvSpPr>
        <p:spPr>
          <a:xfrm>
            <a:off x="1482162" y="2833452"/>
            <a:ext cx="177003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x-none" sz="327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70" b="1" dirty="0" err="1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Kéo</a:t>
            </a:r>
            <a:r>
              <a:rPr lang="en-US" sz="3270" b="1" dirty="0">
                <a:solidFill>
                  <a:srgbClr val="00206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co</a:t>
            </a:r>
            <a:endParaRPr lang="x-none" sz="3270" b="1" dirty="0">
              <a:solidFill>
                <a:srgbClr val="002060"/>
              </a:solidFill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683723" y="1046437"/>
            <a:ext cx="6284387" cy="175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944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761761" y="724594"/>
            <a:ext cx="1140056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44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944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99" y="2624857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554" y="-318125"/>
            <a:ext cx="10337653" cy="545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59" y="1867702"/>
            <a:ext cx="2700396" cy="1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pplau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3075" y="2591898"/>
            <a:ext cx="365522" cy="365522"/>
          </a:xfrm>
          <a:prstGeom prst="rect">
            <a:avLst/>
          </a:prstGeom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84313" y="374005"/>
            <a:ext cx="913209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8368947" y="701426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00</a:t>
            </a:r>
          </a:p>
        </p:txBody>
      </p:sp>
      <p:sp>
        <p:nvSpPr>
          <p:cNvPr id="20" name="WordArt 20"/>
          <p:cNvSpPr>
            <a:spLocks noChangeArrowheads="1" noChangeShapeType="1" noTextEdit="1"/>
          </p:cNvSpPr>
          <p:nvPr/>
        </p:nvSpPr>
        <p:spPr bwMode="auto">
          <a:xfrm>
            <a:off x="8396332" y="738336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05</a:t>
            </a:r>
          </a:p>
        </p:txBody>
      </p:sp>
      <p:sp>
        <p:nvSpPr>
          <p:cNvPr id="21" name="WordArt 21"/>
          <p:cNvSpPr>
            <a:spLocks noChangeArrowheads="1" noChangeShapeType="1" noTextEdit="1"/>
          </p:cNvSpPr>
          <p:nvPr/>
        </p:nvSpPr>
        <p:spPr bwMode="auto">
          <a:xfrm>
            <a:off x="8414190" y="69190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04</a:t>
            </a:r>
          </a:p>
        </p:txBody>
      </p:sp>
      <p:sp>
        <p:nvSpPr>
          <p:cNvPr id="22" name="WordArt 22"/>
          <p:cNvSpPr>
            <a:spLocks noChangeArrowheads="1" noChangeShapeType="1" noTextEdit="1"/>
          </p:cNvSpPr>
          <p:nvPr/>
        </p:nvSpPr>
        <p:spPr bwMode="auto">
          <a:xfrm>
            <a:off x="8446337" y="749052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03</a:t>
            </a:r>
          </a:p>
        </p:txBody>
      </p:sp>
      <p:sp>
        <p:nvSpPr>
          <p:cNvPr id="23" name="WordArt 23"/>
          <p:cNvSpPr>
            <a:spLocks noChangeArrowheads="1" noChangeShapeType="1" noTextEdit="1"/>
          </p:cNvSpPr>
          <p:nvPr/>
        </p:nvSpPr>
        <p:spPr bwMode="auto">
          <a:xfrm>
            <a:off x="8414190" y="727620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02</a:t>
            </a: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8364184" y="702617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宋体" panose="02010600030101010101" pitchFamily="2" charset="-122"/>
              </a:rPr>
              <a:t>01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697602" y="1046368"/>
            <a:ext cx="6284387" cy="122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4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Em thích nhất là trò chơi nào? </a:t>
            </a:r>
          </a:p>
          <a:p>
            <a:pPr defTabSz="4963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4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Vì sao?</a:t>
            </a:r>
            <a:endParaRPr lang="en-US" sz="2944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838390" y="813910"/>
            <a:ext cx="1289135" cy="545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63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44" b="1" err="1">
                <a:solidFill>
                  <a:srgbClr val="FF000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944" b="1">
                <a:solidFill>
                  <a:srgbClr val="FF000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944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2944" b="1" dirty="0">
              <a:solidFill>
                <a:srgbClr val="FF0000"/>
              </a:solidFill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76" y="1912005"/>
            <a:ext cx="2302885" cy="20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 Vector trẻ em vui chơi - file vector - Kho Stock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1123965"/>
            <a:ext cx="412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latin typeface="HP001 4 hàng" panose="020B0603050302020204" pitchFamily="34" charset="0"/>
                <a:cs typeface="Times New Roman" pitchFamily="18" charset="0"/>
              </a:rPr>
              <a:t>Hoạt</a:t>
            </a:r>
            <a:r>
              <a:rPr lang="en-US" sz="2800" b="1" u="sng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2800" b="1" u="sng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anose="020B0603050302020204" pitchFamily="34" charset="0"/>
                <a:cs typeface="Times New Roman" pitchFamily="18" charset="0"/>
              </a:rPr>
              <a:t>trải</a:t>
            </a:r>
            <a:r>
              <a:rPr lang="en-US" sz="2800" b="1" u="sng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anose="020B0603050302020204" pitchFamily="34" charset="0"/>
                <a:cs typeface="Times New Roman" pitchFamily="18" charset="0"/>
              </a:rPr>
              <a:t>nghiệm</a:t>
            </a:r>
            <a:endParaRPr lang="en-US" sz="2800" b="1" u="sng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4419" y="1622886"/>
            <a:ext cx="5143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khi vui chơi (Tiết 2)</a:t>
            </a:r>
          </a:p>
        </p:txBody>
      </p:sp>
    </p:spTree>
    <p:extLst>
      <p:ext uri="{BB962C8B-B14F-4D97-AF65-F5344CB8AC3E}">
        <p14:creationId xmlns:p14="http://schemas.microsoft.com/office/powerpoint/2010/main" val="29129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050" y="139438"/>
            <a:ext cx="6115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-34608"/>
            <a:ext cx="9144000" cy="517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105" y="1828800"/>
            <a:ext cx="4004943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0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299</Words>
  <Application>Microsoft Office PowerPoint</Application>
  <PresentationFormat>On-screen Show (16:9)</PresentationFormat>
  <Paragraphs>60</Paragraphs>
  <Slides>22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Centaur</vt:lpstr>
      <vt:lpstr>HP001 4 hàng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hát tới trường</dc:title>
  <dc:creator>Huy Duẩn</dc:creator>
  <cp:lastModifiedBy>Trần Thùy Dương</cp:lastModifiedBy>
  <cp:revision>153</cp:revision>
  <dcterms:created xsi:type="dcterms:W3CDTF">2021-07-17T06:42:04Z</dcterms:created>
  <dcterms:modified xsi:type="dcterms:W3CDTF">2025-03-27T14:12:16Z</dcterms:modified>
</cp:coreProperties>
</file>