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8" r:id="rId4"/>
    <p:sldId id="259" r:id="rId5"/>
    <p:sldId id="272" r:id="rId6"/>
    <p:sldId id="270" r:id="rId7"/>
    <p:sldId id="271" r:id="rId8"/>
    <p:sldId id="27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90A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A1EA-B82A-6191-1C9C-505165B2B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00F40-F052-187E-3CE8-8E4A2B310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30EC4-8EDD-2B91-FC2C-19D2B239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E0BC9-B27D-6B4C-5384-A006846E7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E174-745C-53DA-DC56-51CA1C9D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234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7135-EDE4-A2EA-1CDF-AD0AEE27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99C07-C661-2C05-FAB4-D7A18FEA5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BA555-E1FF-1402-BBC1-34912AB5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D7D4-D3D7-A577-13D9-BF5E0B95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6A0F9-8123-008E-6C39-1C45ECF2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37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33A2B-B704-DD9E-FCF9-70386F57E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E2BCA-57DE-0A72-6664-AD18650DD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AF795-1687-942B-A054-F5561909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95D5-DC86-D8C4-44A4-CDFE240F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B2846-3DB3-E197-1451-B8BA0FCD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941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C64B-4D9A-A114-4FE4-36BC42A4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76B33-75F7-4F7A-5C38-EBDA4B44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3803A-B02B-764D-979F-6AA0C89E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C0989-56D9-50E4-1168-9DF23477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92B0F-3ED9-5525-27AE-47D71325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666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CF86-E93F-EDFF-D1D8-8F1AD0CE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77512-79F9-2FF6-BE1D-7CC1D466F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D0BB0-157C-92BB-FED6-24B16DD0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919B7-4720-79C4-18FB-EA96F5A4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860D4-6330-9F71-F3A5-094D00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05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9C8C-C2CA-4B4B-2193-D7E809F6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86C4C-2133-1395-438A-21D6AB23D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9E8C6-FDDC-2784-AE76-86B997F4E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469BB-C32E-0DD9-AAA6-EC14309A2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ADBC9-C490-C9EC-0DBB-6F1F5AF7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74D22-9B4A-11EC-D787-4FC3577A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54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D976-3182-1B3B-4118-FFD7305F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48AED-C0DD-AF51-D207-7AF9DAF46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14119-4BA4-E630-D90D-17C56BF25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B3E48-CCBF-40D3-93DA-5977AEBB3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2DB90-E313-3F12-9A93-6DD0C684B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5473E-35C1-0444-40BE-8E1B6908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E3934-7BE2-F862-E344-AAE4D15C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3A291-0C75-3FBE-B1DE-FE439C42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130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D4FCC-E654-7BC5-BBFD-5DEBD47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CFBBB-160B-4FE2-8939-8AEE0F79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C3316-E807-0145-29FD-9416EA49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0BA1D-C460-1A46-50B3-AA1084F8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652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B8035-1E76-9CB8-06B4-D2EE42FF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E3795-3FA7-7397-1072-AD3365F5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74485-B13D-EE55-FE02-3680FB1C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084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F9233-C976-D000-6BB0-05DC9298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E0E7D-CFD0-4767-8412-179E000F4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2182F-C556-0A45-BE17-B2D796C94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6E624-91E2-99AC-7F7F-56CF2CF5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F6307-9DE2-62F7-D14B-45042A90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BB4AF-79B8-25BB-3247-420FA5C8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854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11C7-4B1F-AF2C-8D9D-A279F5A2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9910A8-35D2-9E77-D4A5-211AC327A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FDE4F-889E-ACDC-7685-CE5C32C45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7FE99-1E31-BEE0-2466-A36B7CB4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E0E51-DBD4-6A89-D8F3-2A9DEC29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F4119-35BC-44A7-3826-FA525E48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659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E144B-8179-3CB1-6BD8-84454768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BDDFE-9BE3-5FCB-5FBC-E07A4CB96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72400-F2FC-DC57-FE65-71E011FA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4A25-9084-894B-A8D2-1ECD50AD8604}" type="datetimeFigureOut">
              <a:rPr lang="en-VN" smtClean="0"/>
              <a:t>03/18/2025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995F1-B35E-5EA6-6AE9-0A2D957AF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2D9C-096E-CEE3-1A79-01CED9D8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84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12" Type="http://schemas.openxmlformats.org/officeDocument/2006/relationships/image" Target="../media/image10.jpe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7.jpeg"/><Relationship Id="rId10" Type="http://schemas.openxmlformats.org/officeDocument/2006/relationships/image" Target="../media/image4.gif"/><Relationship Id="rId4" Type="http://schemas.openxmlformats.org/officeDocument/2006/relationships/image" Target="../media/image6.gif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7.jpeg"/><Relationship Id="rId10" Type="http://schemas.openxmlformats.org/officeDocument/2006/relationships/image" Target="../media/image4.gif"/><Relationship Id="rId4" Type="http://schemas.openxmlformats.org/officeDocument/2006/relationships/image" Target="../media/image6.gif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7.jpeg"/><Relationship Id="rId10" Type="http://schemas.openxmlformats.org/officeDocument/2006/relationships/image" Target="../media/image4.gif"/><Relationship Id="rId4" Type="http://schemas.openxmlformats.org/officeDocument/2006/relationships/image" Target="../media/image6.gif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20555-F3CB-8F1B-519A-5D0BC8A48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65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75F016-C4A6-6421-75D3-80C4276D8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580" y="3995697"/>
            <a:ext cx="7205420" cy="2836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B91DFD-F99E-5292-458C-8A1179A6F449}"/>
              </a:ext>
            </a:extLst>
          </p:cNvPr>
          <p:cNvSpPr/>
          <p:nvPr/>
        </p:nvSpPr>
        <p:spPr>
          <a:xfrm>
            <a:off x="5302550" y="1267266"/>
            <a:ext cx="68894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KÍNH CHÀO QUÝ THẦY CÔ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ĐẾN DỰ GIỜ THĂM LỚP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291C1A-0A07-98D7-2ACB-BA96B1A44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80" y="668755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B22B48-C479-551F-91FD-7B757BCC3C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11839" y="42407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5B35B-BC12-8056-DE1D-1DE685313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44" y="845669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23DB6-C656-A847-1383-61C1564AD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165" y="23704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2A3633-5E62-8DE8-502B-9066C8173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40" y="614926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E15A1F-913F-9C01-208B-05F4603DD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11" y="3216362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0B3A9-9EFA-FA22-270E-F1A7C3AF9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121" y="289704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B17EB6-2A93-365C-1082-DCBED7A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948" y="3395322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23D1B-ECD6-B048-479D-0110C27C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23"/>
            <a:ext cx="12192000" cy="6871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82" y="-5028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742571" cy="18725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57449" y="2655552"/>
            <a:ext cx="6312578" cy="1295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77" y="556305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12" y="428323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8778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42" y="3051594"/>
            <a:ext cx="495300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E02C5-23C3-E992-5D11-FD0B43C9C2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8404" y="327216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B8A26-F73B-5A68-5496-EC9C7C4B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23"/>
            <a:ext cx="12192000" cy="6871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-32078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488" y="18316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558800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39" y="545746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18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22FCB-AC93-BB41-9DF5-DF61C85E56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5144" y="3429000"/>
            <a:ext cx="4553936" cy="326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AC698-21D5-CECA-7C0D-EEA0DD6B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23"/>
            <a:ext cx="12192000" cy="6871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9620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406" y="2156609"/>
            <a:ext cx="726910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83442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443300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C74C04-0231-A08E-6AAF-9C68F598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86266"/>
            <a:ext cx="1689100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5365A-408B-CBAC-6806-8F5ADA966EE0}"/>
              </a:ext>
            </a:extLst>
          </p:cNvPr>
          <p:cNvSpPr txBox="1"/>
          <p:nvPr/>
        </p:nvSpPr>
        <p:spPr>
          <a:xfrm>
            <a:off x="2015066" y="237403"/>
            <a:ext cx="862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chemeClr val="accent2">
                    <a:lumMod val="75000"/>
                  </a:schemeClr>
                </a:solidFill>
              </a:rPr>
              <a:t>BÀI 8: </a:t>
            </a:r>
            <a:r>
              <a:rPr lang="en-VN" sz="6000" b="1" dirty="0">
                <a:solidFill>
                  <a:srgbClr val="00B050"/>
                </a:solidFill>
              </a:rPr>
              <a:t>An toàn khi vui chơi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235B5-6D44-BDFD-E034-1C743678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412795"/>
            <a:ext cx="1369484" cy="1103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407D9-4457-CB2A-220B-DADA2B4274FA}"/>
              </a:ext>
            </a:extLst>
          </p:cNvPr>
          <p:cNvSpPr txBox="1"/>
          <p:nvPr/>
        </p:nvSpPr>
        <p:spPr>
          <a:xfrm>
            <a:off x="1490134" y="1897352"/>
            <a:ext cx="10282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/>
              <a:t>Hoạt động 1: </a:t>
            </a:r>
            <a:r>
              <a:rPr lang="en-VN" sz="2800" dirty="0"/>
              <a:t>Xác định hành động an toàn, không an toàn khi vui chơi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EB054D-9ED2-D288-5E10-BD5189E34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92" y="2434036"/>
            <a:ext cx="2931403" cy="214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4785C-8394-DC0D-D45B-A1E6FFD2A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800" y="2498401"/>
            <a:ext cx="2810934" cy="21122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9F77C-15E9-D93E-08CB-25CBB74FB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740" y="2405926"/>
            <a:ext cx="2939434" cy="2232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34476D-65CF-82E0-3EB6-8DA896F42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00" y="4688446"/>
            <a:ext cx="2770778" cy="2128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0AEEAD-F726-A62F-2158-D76EE918F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800" y="4737752"/>
            <a:ext cx="2947465" cy="2160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2C05E4-420C-D70F-2F57-6B3ED71448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2068" y="4737752"/>
            <a:ext cx="2770778" cy="21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CF8659-D15C-9996-BD88-5005D2AD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0" y="434745"/>
            <a:ext cx="3891983" cy="274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8DF9F-FFE3-C6ED-1BD4-79712ACC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287" y="434746"/>
            <a:ext cx="3876192" cy="2748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3392FB-AB97-02BA-8A75-F520037E9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551" y="448887"/>
            <a:ext cx="3705909" cy="2734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2F0DC-CD5C-C163-0481-49028EC20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40" y="3937213"/>
            <a:ext cx="3787911" cy="274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17804-700B-788D-EAC5-D470E31C4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623" y="3937213"/>
            <a:ext cx="3742435" cy="2748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E3970-8467-6CF6-168A-1B684127B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231" y="3937213"/>
            <a:ext cx="3890229" cy="27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5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6D7AF1-A1F5-E656-8911-6FA8EEF970B3}"/>
              </a:ext>
            </a:extLst>
          </p:cNvPr>
          <p:cNvSpPr txBox="1"/>
          <p:nvPr/>
        </p:nvSpPr>
        <p:spPr>
          <a:xfrm>
            <a:off x="203617" y="304800"/>
            <a:ext cx="117847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/>
              <a:t>Hoạt động 2: </a:t>
            </a:r>
            <a:r>
              <a:rPr lang="en-VN" sz="3000" dirty="0"/>
              <a:t>Kể về những trò chơi an toàn, không an toàn em đã tham gia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47D09-2D1A-6E90-8C4C-3C567268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132820"/>
            <a:ext cx="1562100" cy="111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BEFE5-5025-A338-B225-4E26FF5B0C5D}"/>
              </a:ext>
            </a:extLst>
          </p:cNvPr>
          <p:cNvSpPr txBox="1"/>
          <p:nvPr/>
        </p:nvSpPr>
        <p:spPr>
          <a:xfrm>
            <a:off x="2048517" y="1430010"/>
            <a:ext cx="433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Kể cho các bạn nghe, em đã: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0BF46-30A5-5250-BF6D-CAC1C5EE37B4}"/>
              </a:ext>
            </a:extLst>
          </p:cNvPr>
          <p:cNvSpPr txBox="1"/>
          <p:nvPr/>
        </p:nvSpPr>
        <p:spPr>
          <a:xfrm>
            <a:off x="1917700" y="2083657"/>
            <a:ext cx="578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- Tham gia những trò chơi an toàn nào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14224-1DA8-DE61-C264-7741DA8AC1EC}"/>
              </a:ext>
            </a:extLst>
          </p:cNvPr>
          <p:cNvSpPr txBox="1"/>
          <p:nvPr/>
        </p:nvSpPr>
        <p:spPr>
          <a:xfrm>
            <a:off x="1917700" y="2737304"/>
            <a:ext cx="9553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- Từ chối và khuyên bạn không tham gia trò chơi nguy hiểm như </a:t>
            </a:r>
          </a:p>
          <a:p>
            <a:r>
              <a:rPr lang="en-VN" sz="2800" dirty="0"/>
              <a:t>thế nào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6741E-2D9A-F1F6-0495-F5499328D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13" y="3350782"/>
            <a:ext cx="4229811" cy="350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1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C27AF-63C3-5912-D658-08753B076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910"/>
          <a:stretch/>
        </p:blipFill>
        <p:spPr>
          <a:xfrm>
            <a:off x="198966" y="706966"/>
            <a:ext cx="1042006" cy="1087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6F730-D046-E909-9E04-E3B936ABBB47}"/>
              </a:ext>
            </a:extLst>
          </p:cNvPr>
          <p:cNvSpPr txBox="1"/>
          <p:nvPr/>
        </p:nvSpPr>
        <p:spPr>
          <a:xfrm>
            <a:off x="1387929" y="109585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2F92"/>
                </a:solidFill>
              </a:rPr>
              <a:t>Đánh giá: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A27A6-7495-A3CD-D9B1-B67749D3BA3D}"/>
              </a:ext>
            </a:extLst>
          </p:cNvPr>
          <p:cNvSpPr txBox="1"/>
          <p:nvPr/>
        </p:nvSpPr>
        <p:spPr>
          <a:xfrm>
            <a:off x="1387929" y="1794933"/>
            <a:ext cx="766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Thực hiện được hành động khi vui chơi theo </a:t>
            </a:r>
          </a:p>
          <a:p>
            <a:r>
              <a:rPr lang="en-VN" sz="3200" dirty="0"/>
              <a:t>các mức độ: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04477-8E9B-5C8C-E65A-9E0F5194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103" y="2333541"/>
            <a:ext cx="1738283" cy="1699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AFE598-F992-BCAC-806D-42BB6C8E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044" y="2333542"/>
            <a:ext cx="1821059" cy="1699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CB9F1C-B371-AFA5-CB4E-E915C20A4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158" y="2333542"/>
            <a:ext cx="1661886" cy="16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8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183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Trần Thùy Dương</cp:lastModifiedBy>
  <cp:revision>2</cp:revision>
  <dcterms:created xsi:type="dcterms:W3CDTF">2023-11-29T11:24:16Z</dcterms:created>
  <dcterms:modified xsi:type="dcterms:W3CDTF">2025-03-18T08:24:24Z</dcterms:modified>
</cp:coreProperties>
</file>