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22" r:id="rId4"/>
    <p:sldId id="310" r:id="rId5"/>
    <p:sldId id="323" r:id="rId6"/>
    <p:sldId id="316" r:id="rId7"/>
    <p:sldId id="259" r:id="rId8"/>
    <p:sldId id="312" r:id="rId9"/>
    <p:sldId id="260" r:id="rId10"/>
    <p:sldId id="261" r:id="rId11"/>
    <p:sldId id="263" r:id="rId12"/>
    <p:sldId id="318" r:id="rId13"/>
    <p:sldId id="265" r:id="rId14"/>
    <p:sldId id="280" r:id="rId15"/>
    <p:sldId id="266" r:id="rId16"/>
    <p:sldId id="267" r:id="rId17"/>
    <p:sldId id="3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1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78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8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31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0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4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1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5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11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3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8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4838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4283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7016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8579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60751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8394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9816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3113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102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6930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497"/>
      </p:ext>
    </p:extLst>
  </p:cSld>
  <p:clrMapOvr>
    <a:masterClrMapping/>
  </p:clrMapOvr>
  <p:transition spd="slow" advClick="0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79456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0" y="515015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933990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115910"/>
            <a:ext cx="8628845" cy="264132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38176" y="2438522"/>
            <a:ext cx="11616744" cy="1997372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912" y="4280614"/>
            <a:ext cx="8043025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9595" y="4121439"/>
            <a:ext cx="2180330" cy="2203619"/>
          </a:xfrm>
          <a:prstGeom prst="rect">
            <a:avLst/>
          </a:prstGeom>
        </p:spPr>
      </p:pic>
      <p:grpSp>
        <p:nvGrpSpPr>
          <p:cNvPr id="11" name="组合 19"/>
          <p:cNvGrpSpPr/>
          <p:nvPr/>
        </p:nvGrpSpPr>
        <p:grpSpPr>
          <a:xfrm>
            <a:off x="418152" y="2615944"/>
            <a:ext cx="11616744" cy="1705624"/>
            <a:chOff x="1936535" y="3935752"/>
            <a:chExt cx="8318930" cy="2056864"/>
          </a:xfrm>
        </p:grpSpPr>
        <p:sp>
          <p:nvSpPr>
            <p:cNvPr id="13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64987" y="2706054"/>
            <a:ext cx="5393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CHÀO ĐÓN CÁC CON ĐẾN VỚI </a:t>
            </a:r>
            <a:r>
              <a:rPr lang="en-US" sz="4000" b="1" dirty="0" err="1">
                <a:solidFill>
                  <a:srgbClr val="0000FF"/>
                </a:solidFill>
              </a:rPr>
              <a:t>LỚP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>
                <a:solidFill>
                  <a:srgbClr val="0000FF"/>
                </a:solidFill>
              </a:rPr>
              <a:t>HỌC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1A5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073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F8C64-6EB0-4111-9FAA-253DC5A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47"/>
            <a:ext cx="12120664" cy="467864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F1B93-199B-4826-AE71-60053B9126D3}"/>
              </a:ext>
            </a:extLst>
          </p:cNvPr>
          <p:cNvSpPr/>
          <p:nvPr/>
        </p:nvSpPr>
        <p:spPr>
          <a:xfrm>
            <a:off x="788670" y="4951628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0FA1EE5-4DC1-450C-B582-36DE724FB626}"/>
              </a:ext>
            </a:extLst>
          </p:cNvPr>
          <p:cNvSpPr/>
          <p:nvPr/>
        </p:nvSpPr>
        <p:spPr>
          <a:xfrm>
            <a:off x="7201143" y="480595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79DB-325F-47F9-9202-F6A6AC9B93E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  <a:extLst>
              <a:ext uri="{FF2B5EF4-FFF2-40B4-BE49-F238E27FC236}">
                <a16:creationId xmlns:a16="http://schemas.microsoft.com/office/drawing/2014/main" id="{CE7B457C-00E0-4C01-B142-B254D518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F9137-31C7-4F09-AC7C-7643B79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5" r="34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4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0" y="515015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933990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115910"/>
            <a:ext cx="8628845" cy="264132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76518" y="2458678"/>
            <a:ext cx="11616744" cy="1997372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3375" y="408588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HẸN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GẶP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CÁC EM Ở </a:t>
              </a:r>
              <a:r>
                <a:rPr lang="en-US" altLang="zh-CN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HỌC SAU </a:t>
              </a:r>
              <a:r>
                <a:rPr lang="en-US" altLang="zh-CN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!</a:t>
              </a:r>
              <a:endPara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220" y="3972047"/>
            <a:ext cx="8043025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25" y="3786585"/>
            <a:ext cx="2180330" cy="220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900" y="3495825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74523" y="2743250"/>
            <a:ext cx="7842954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48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7: </a:t>
            </a:r>
            <a:r>
              <a:rPr lang="en-US" altLang="zh-CN" sz="48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</a:t>
            </a:r>
            <a:r>
              <a:rPr lang="en-US" altLang="zh-CN" sz="48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48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altLang="zh-CN" sz="48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endParaRPr lang="en-US" altLang="zh-CN" sz="4800" b="1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825E4F96-EFCE-6CFB-A79D-F4A5CCCA3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304024" y="302505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3E79E-52FD-4DCA-8010-9D0B2B95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1627445"/>
            <a:ext cx="8763332" cy="3391121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377ED10-5CD3-4073-AC76-5E49EE3CEF02}"/>
              </a:ext>
            </a:extLst>
          </p:cNvPr>
          <p:cNvSpPr/>
          <p:nvPr/>
        </p:nvSpPr>
        <p:spPr>
          <a:xfrm>
            <a:off x="2413591" y="4922874"/>
            <a:ext cx="2488018" cy="8825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C143101-5642-443E-80F5-60BB2E29912B}"/>
              </a:ext>
            </a:extLst>
          </p:cNvPr>
          <p:cNvSpPr/>
          <p:nvPr/>
        </p:nvSpPr>
        <p:spPr>
          <a:xfrm>
            <a:off x="6670159" y="4948791"/>
            <a:ext cx="2488018" cy="8825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D714-7DD6-4C22-A3E5-3082AE3F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2666-DCD3-4154-9F22-BECD3AAA3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FD57A-0A01-4624-8443-8A2429B3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26" y="846138"/>
            <a:ext cx="8858250" cy="35451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26E75E1-D3A9-4079-89A1-E7BC8412FD81}"/>
              </a:ext>
            </a:extLst>
          </p:cNvPr>
          <p:cNvSpPr/>
          <p:nvPr/>
        </p:nvSpPr>
        <p:spPr>
          <a:xfrm>
            <a:off x="4146697" y="4501136"/>
            <a:ext cx="4444410" cy="15310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669" y="765545"/>
            <a:ext cx="10923181" cy="453521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9424CE1-E919-498E-8D5A-56BD82D8663C}"/>
              </a:ext>
            </a:extLst>
          </p:cNvPr>
          <p:cNvSpPr/>
          <p:nvPr/>
        </p:nvSpPr>
        <p:spPr>
          <a:xfrm>
            <a:off x="1004553" y="1880315"/>
            <a:ext cx="9504608" cy="3616718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723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423" r="9294" b="22715"/>
          <a:stretch/>
        </p:blipFill>
        <p:spPr>
          <a:xfrm>
            <a:off x="283334" y="137787"/>
            <a:ext cx="11784169" cy="6554302"/>
          </a:xfrm>
        </p:spPr>
      </p:pic>
    </p:spTree>
    <p:extLst>
      <p:ext uri="{BB962C8B-B14F-4D97-AF65-F5344CB8AC3E}">
        <p14:creationId xmlns:p14="http://schemas.microsoft.com/office/powerpoint/2010/main" val="3877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47" r="10074" b="41811"/>
          <a:stretch/>
        </p:blipFill>
        <p:spPr>
          <a:xfrm>
            <a:off x="2066795" y="274638"/>
            <a:ext cx="8042920" cy="6238896"/>
          </a:xfrm>
        </p:spPr>
      </p:pic>
    </p:spTree>
    <p:extLst>
      <p:ext uri="{BB962C8B-B14F-4D97-AF65-F5344CB8AC3E}">
        <p14:creationId xmlns:p14="http://schemas.microsoft.com/office/powerpoint/2010/main" val="27756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189</Words>
  <Application>Microsoft Office PowerPoint</Application>
  <PresentationFormat>Widescreen</PresentationFormat>
  <Paragraphs>22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Microsoft YaHei</vt:lpstr>
      <vt:lpstr>Arial</vt:lpstr>
      <vt:lpstr>Arial-Rounded</vt:lpstr>
      <vt:lpstr>Calibri</vt:lpstr>
      <vt:lpstr>Times New Roman</vt:lpstr>
      <vt:lpstr>1_Office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dạy em học chữ, học điều hay, lẽ phải để trở thành con ngoan trò giỏi, người có ích.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Admin</cp:lastModifiedBy>
  <cp:revision>9</cp:revision>
  <dcterms:created xsi:type="dcterms:W3CDTF">2020-09-05T13:47:15Z</dcterms:created>
  <dcterms:modified xsi:type="dcterms:W3CDTF">2025-04-22T01:27:58Z</dcterms:modified>
</cp:coreProperties>
</file>