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59" r:id="rId3"/>
    <p:sldId id="260" r:id="rId4"/>
    <p:sldId id="295" r:id="rId5"/>
    <p:sldId id="261" r:id="rId6"/>
    <p:sldId id="262" r:id="rId7"/>
    <p:sldId id="294" r:id="rId8"/>
    <p:sldId id="289" r:id="rId9"/>
    <p:sldId id="293" r:id="rId10"/>
    <p:sldId id="291" r:id="rId11"/>
    <p:sldId id="267" r:id="rId12"/>
    <p:sldId id="272" r:id="rId13"/>
    <p:sldId id="29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0635-319A-429A-899D-AA14C73F6AA3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D409-9D2A-4CD8-B706-059D961A5A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0111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99174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36516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387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486360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86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58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41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6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03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21736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0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55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8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2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93211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8575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259717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9380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12637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40527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7394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Administrator\Favorites\Downloads\MuaVui-V.A-4083112.mp3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6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85" y="3903382"/>
            <a:ext cx="4011455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10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0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081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9001" y="1930877"/>
            <a:ext cx="7111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0" y="381000"/>
            <a:ext cx="25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1058810"/>
            <a:ext cx="22860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00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143000"/>
            <a:ext cx="7111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4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TỔNG KẾT</a:t>
            </a:r>
            <a:endParaRPr lang="zh-CN" altLang="en-US" sz="44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209800"/>
            <a:ext cx="82296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78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1143000"/>
            <a:ext cx="944842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Tạm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biệt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Hẹn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gặp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27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30978" y="1256325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685800" y="5024658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Múa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</p:txBody>
      </p:sp>
      <p:pic>
        <p:nvPicPr>
          <p:cNvPr id="23" name="MuaVui-V.A-40831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57912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7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Vui _ Nhạc Thiếu Nhi Cho Bé _ Nhạc Thiếu Nhi Hay _ Voi TV">
            <a:hlinkClick r:id="" action="ppaction://media"/>
            <a:extLst>
              <a:ext uri="{FF2B5EF4-FFF2-40B4-BE49-F238E27FC236}">
                <a16:creationId xmlns:a16="http://schemas.microsoft.com/office/drawing/2014/main" id="{FA9A124C-FDF7-097F-8226-5D15DE019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835" y="0"/>
            <a:ext cx="916883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18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716900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0098" y="87371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505200" y="349923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C:\Users\Administrator\Desktop\33521c53600a9f54c61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202" y="1676400"/>
            <a:ext cx="7594642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65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716900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000" y="969331"/>
            <a:ext cx="711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 VAI XỬ LÝ TÌNH HUỐNG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591603" y="418413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Administrator\Desktop\53cc67bf1ae6e5b8bcf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05024"/>
            <a:ext cx="9144000" cy="47529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58000" y="0"/>
            <a:ext cx="22860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5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71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971800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178</Words>
  <Application>Microsoft Office PowerPoint</Application>
  <PresentationFormat>On-screen Show (4:3)</PresentationFormat>
  <Paragraphs>29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Times New Roman</vt:lpstr>
      <vt:lpstr>UTM Avo</vt:lpstr>
      <vt:lpstr>第一PPT，www.1ppt.com​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Admin</cp:lastModifiedBy>
  <cp:revision>22</cp:revision>
  <dcterms:created xsi:type="dcterms:W3CDTF">2006-08-16T00:00:00Z</dcterms:created>
  <dcterms:modified xsi:type="dcterms:W3CDTF">2025-04-22T01:13:40Z</dcterms:modified>
</cp:coreProperties>
</file>