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5" r:id="rId4"/>
    <p:sldId id="286" r:id="rId5"/>
    <p:sldId id="260" r:id="rId6"/>
    <p:sldId id="276" r:id="rId7"/>
    <p:sldId id="279" r:id="rId8"/>
    <p:sldId id="277" r:id="rId9"/>
    <p:sldId id="278" r:id="rId10"/>
    <p:sldId id="280" r:id="rId11"/>
    <p:sldId id="281" r:id="rId12"/>
    <p:sldId id="265" r:id="rId13"/>
    <p:sldId id="282" r:id="rId14"/>
    <p:sldId id="283" r:id="rId15"/>
    <p:sldId id="284" r:id="rId16"/>
  </p:sldIdLst>
  <p:sldSz cx="12192000" cy="6858000"/>
  <p:notesSz cx="7104063" cy="10234613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86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5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40.jpe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image" Target="../media/image29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" y="427863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28 :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820910" y="528786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372890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7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669284" y="974557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259</Words>
  <Application>Microsoft Office PowerPoint</Application>
  <PresentationFormat>Widescreen</PresentationFormat>
  <Paragraphs>52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微软雅黑</vt:lpstr>
      <vt:lpstr>Arial</vt:lpstr>
      <vt:lpstr>Arial Rounded</vt:lpstr>
      <vt:lpstr>Arial-Rounded</vt:lpstr>
      <vt:lpstr>Calibri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Anh Nguyễn</cp:lastModifiedBy>
  <cp:revision>47</cp:revision>
  <dcterms:created xsi:type="dcterms:W3CDTF">2017-10-03T14:23:00Z</dcterms:created>
  <dcterms:modified xsi:type="dcterms:W3CDTF">2025-03-18T17:05:22Z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