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4"/>
  </p:notesMasterIdLst>
  <p:sldIdLst>
    <p:sldId id="333" r:id="rId3"/>
    <p:sldId id="259" r:id="rId4"/>
    <p:sldId id="377" r:id="rId5"/>
    <p:sldId id="288" r:id="rId6"/>
    <p:sldId id="302" r:id="rId7"/>
    <p:sldId id="303" r:id="rId8"/>
    <p:sldId id="260" r:id="rId9"/>
    <p:sldId id="289" r:id="rId10"/>
    <p:sldId id="376" r:id="rId11"/>
    <p:sldId id="290" r:id="rId12"/>
    <p:sldId id="291" r:id="rId13"/>
    <p:sldId id="292" r:id="rId14"/>
    <p:sldId id="294" r:id="rId15"/>
    <p:sldId id="285" r:id="rId16"/>
    <p:sldId id="299" r:id="rId17"/>
    <p:sldId id="305" r:id="rId18"/>
    <p:sldId id="301" r:id="rId19"/>
    <p:sldId id="295" r:id="rId20"/>
    <p:sldId id="296" r:id="rId21"/>
    <p:sldId id="297" r:id="rId22"/>
    <p:sldId id="3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81891-DC56-4BE0-8271-4B78A5A55A9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1691B-8FBB-4308-8E40-1B2CAEA2D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0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17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4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2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05663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828969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23658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965180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2722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866457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95121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1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608989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81705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32912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F947D-0657-4631-86E7-807EAD063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5530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893070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2811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59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219726177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63164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744999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530DC-5FB4-4561-93CA-FB6FD41C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1008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60010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2025/3/19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28185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92714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2025/3/19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07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66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801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C409FB0-3714-4DB4-B283-0DC8A2C1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94235" l="9752" r="90603">
                        <a14:foregroundMark x1="29078" y1="76497" x2="64184" y2="93348"/>
                        <a14:foregroundMark x1="64184" y1="93348" x2="76950" y2="89800"/>
                        <a14:foregroundMark x1="33511" y1="83592" x2="39007" y2="86475"/>
                        <a14:foregroundMark x1="69504" y1="85144" x2="70390" y2="88027"/>
                        <a14:foregroundMark x1="90603" y1="48115" x2="90603" y2="48115"/>
                        <a14:foregroundMark x1="51950" y1="94235" x2="58865" y2="94235"/>
                        <a14:backgroundMark x1="11702" y1="35698" x2="18794" y2="84035"/>
                        <a14:backgroundMark x1="61348" y1="36585" x2="83865" y2="42572"/>
                        <a14:backgroundMark x1="83865" y1="42572" x2="88298" y2="56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560" y="4210826"/>
            <a:ext cx="3473450" cy="27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2511;p46">
            <a:extLst>
              <a:ext uri="{FF2B5EF4-FFF2-40B4-BE49-F238E27FC236}">
                <a16:creationId xmlns:a16="http://schemas.microsoft.com/office/drawing/2014/main" id="{FCA1B2F5-1BD6-41C8-A5E5-1D162824F876}"/>
              </a:ext>
            </a:extLst>
          </p:cNvPr>
          <p:cNvGrpSpPr/>
          <p:nvPr/>
        </p:nvGrpSpPr>
        <p:grpSpPr>
          <a:xfrm>
            <a:off x="2112505" y="674100"/>
            <a:ext cx="8235518" cy="5339073"/>
            <a:chOff x="2244650" y="589875"/>
            <a:chExt cx="2753525" cy="1155450"/>
          </a:xfrm>
        </p:grpSpPr>
        <p:sp>
          <p:nvSpPr>
            <p:cNvPr id="15" name="Google Shape;2512;p46">
              <a:extLst>
                <a:ext uri="{FF2B5EF4-FFF2-40B4-BE49-F238E27FC236}">
                  <a16:creationId xmlns:a16="http://schemas.microsoft.com/office/drawing/2014/main" id="{BEDA0263-2F6B-4884-A715-DEC55FDF50FD}"/>
                </a:ext>
              </a:extLst>
            </p:cNvPr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6" name="Google Shape;2513;p46">
              <a:extLst>
                <a:ext uri="{FF2B5EF4-FFF2-40B4-BE49-F238E27FC236}">
                  <a16:creationId xmlns:a16="http://schemas.microsoft.com/office/drawing/2014/main" id="{FC824D04-A9D3-43CF-899D-AC16E768E3F2}"/>
                </a:ext>
              </a:extLst>
            </p:cNvPr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7" name="Google Shape;2514;p46">
              <a:extLst>
                <a:ext uri="{FF2B5EF4-FFF2-40B4-BE49-F238E27FC236}">
                  <a16:creationId xmlns:a16="http://schemas.microsoft.com/office/drawing/2014/main" id="{D14AB957-8261-49FF-9A76-FFBC50160C3B}"/>
                </a:ext>
              </a:extLst>
            </p:cNvPr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8" name="Google Shape;2515;p46">
              <a:extLst>
                <a:ext uri="{FF2B5EF4-FFF2-40B4-BE49-F238E27FC236}">
                  <a16:creationId xmlns:a16="http://schemas.microsoft.com/office/drawing/2014/main" id="{986329B7-D2A8-416F-9667-1716DBF0CF18}"/>
                </a:ext>
              </a:extLst>
            </p:cNvPr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Google Shape;2516;p46">
              <a:extLst>
                <a:ext uri="{FF2B5EF4-FFF2-40B4-BE49-F238E27FC236}">
                  <a16:creationId xmlns:a16="http://schemas.microsoft.com/office/drawing/2014/main" id="{63F53A53-5C0A-42CC-A900-372B88FF1916}"/>
                </a:ext>
              </a:extLst>
            </p:cNvPr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0" name="Google Shape;2517;p46">
              <a:extLst>
                <a:ext uri="{FF2B5EF4-FFF2-40B4-BE49-F238E27FC236}">
                  <a16:creationId xmlns:a16="http://schemas.microsoft.com/office/drawing/2014/main" id="{F70C8FED-B5A7-4D8F-9CC7-D4C5EF771654}"/>
                </a:ext>
              </a:extLst>
            </p:cNvPr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1" name="Google Shape;2518;p46">
              <a:extLst>
                <a:ext uri="{FF2B5EF4-FFF2-40B4-BE49-F238E27FC236}">
                  <a16:creationId xmlns:a16="http://schemas.microsoft.com/office/drawing/2014/main" id="{E5727119-3F1D-4918-9EF7-EBFE66295BD4}"/>
                </a:ext>
              </a:extLst>
            </p:cNvPr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2" name="Google Shape;2519;p46">
              <a:extLst>
                <a:ext uri="{FF2B5EF4-FFF2-40B4-BE49-F238E27FC236}">
                  <a16:creationId xmlns:a16="http://schemas.microsoft.com/office/drawing/2014/main" id="{1854DD36-FC64-43A9-A511-BD7A8E095E95}"/>
                </a:ext>
              </a:extLst>
            </p:cNvPr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3" name="Google Shape;2520;p46">
              <a:extLst>
                <a:ext uri="{FF2B5EF4-FFF2-40B4-BE49-F238E27FC236}">
                  <a16:creationId xmlns:a16="http://schemas.microsoft.com/office/drawing/2014/main" id="{0DFB486E-64F2-442C-8DDD-FF0A73061BF0}"/>
                </a:ext>
              </a:extLst>
            </p:cNvPr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4" name="Google Shape;2521;p46">
              <a:extLst>
                <a:ext uri="{FF2B5EF4-FFF2-40B4-BE49-F238E27FC236}">
                  <a16:creationId xmlns:a16="http://schemas.microsoft.com/office/drawing/2014/main" id="{8F165794-AD8A-4198-B44C-5D85B78670A0}"/>
                </a:ext>
              </a:extLst>
            </p:cNvPr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5" name="Google Shape;2522;p46">
              <a:extLst>
                <a:ext uri="{FF2B5EF4-FFF2-40B4-BE49-F238E27FC236}">
                  <a16:creationId xmlns:a16="http://schemas.microsoft.com/office/drawing/2014/main" id="{093C6152-6B79-4222-A0A8-554BA10590F6}"/>
                </a:ext>
              </a:extLst>
            </p:cNvPr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6" name="Google Shape;2523;p46">
              <a:extLst>
                <a:ext uri="{FF2B5EF4-FFF2-40B4-BE49-F238E27FC236}">
                  <a16:creationId xmlns:a16="http://schemas.microsoft.com/office/drawing/2014/main" id="{49112653-1CF7-48AA-AE6A-4FF378D1B421}"/>
                </a:ext>
              </a:extLst>
            </p:cNvPr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7" name="Google Shape;2524;p46">
              <a:extLst>
                <a:ext uri="{FF2B5EF4-FFF2-40B4-BE49-F238E27FC236}">
                  <a16:creationId xmlns:a16="http://schemas.microsoft.com/office/drawing/2014/main" id="{62F42A02-E5A1-4475-86F7-656432E6EF99}"/>
                </a:ext>
              </a:extLst>
            </p:cNvPr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8" name="Google Shape;2525;p46">
              <a:extLst>
                <a:ext uri="{FF2B5EF4-FFF2-40B4-BE49-F238E27FC236}">
                  <a16:creationId xmlns:a16="http://schemas.microsoft.com/office/drawing/2014/main" id="{40251DD4-E67A-43B1-AEF1-30BB569F8AFF}"/>
                </a:ext>
              </a:extLst>
            </p:cNvPr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2CA68-8DDE-7315-F7D1-30FE15E23B79}"/>
              </a:ext>
            </a:extLst>
          </p:cNvPr>
          <p:cNvGrpSpPr/>
          <p:nvPr/>
        </p:nvGrpSpPr>
        <p:grpSpPr>
          <a:xfrm>
            <a:off x="2266108" y="881623"/>
            <a:ext cx="7942517" cy="5038777"/>
            <a:chOff x="2292549" y="855127"/>
            <a:chExt cx="7942517" cy="4173267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1619;p37">
              <a:extLst>
                <a:ext uri="{FF2B5EF4-FFF2-40B4-BE49-F238E27FC236}">
                  <a16:creationId xmlns:a16="http://schemas.microsoft.com/office/drawing/2014/main" id="{C438AFED-F8D2-439B-AC53-507A068FCE8E}"/>
                </a:ext>
              </a:extLst>
            </p:cNvPr>
            <p:cNvSpPr/>
            <p:nvPr/>
          </p:nvSpPr>
          <p:spPr>
            <a:xfrm>
              <a:off x="2292549" y="855127"/>
              <a:ext cx="7942517" cy="4173267"/>
            </a:xfrm>
            <a:custGeom>
              <a:avLst/>
              <a:gdLst/>
              <a:ahLst/>
              <a:cxnLst/>
              <a:rect l="l" t="t" r="r" b="b"/>
              <a:pathLst>
                <a:path w="104825" h="39397" extrusionOk="0">
                  <a:moveTo>
                    <a:pt x="52353" y="1"/>
                  </a:moveTo>
                  <a:cubicBezTo>
                    <a:pt x="52344" y="1"/>
                    <a:pt x="52336" y="1"/>
                    <a:pt x="52328" y="1"/>
                  </a:cubicBezTo>
                  <a:cubicBezTo>
                    <a:pt x="52309" y="1"/>
                    <a:pt x="52292" y="3"/>
                    <a:pt x="52273" y="3"/>
                  </a:cubicBezTo>
                  <a:cubicBezTo>
                    <a:pt x="51371" y="9"/>
                    <a:pt x="50475" y="151"/>
                    <a:pt x="49615" y="423"/>
                  </a:cubicBezTo>
                  <a:cubicBezTo>
                    <a:pt x="47733" y="991"/>
                    <a:pt x="46351" y="2031"/>
                    <a:pt x="45446" y="2917"/>
                  </a:cubicBezTo>
                  <a:cubicBezTo>
                    <a:pt x="44266" y="4003"/>
                    <a:pt x="43631" y="4976"/>
                    <a:pt x="43631" y="4976"/>
                  </a:cubicBezTo>
                  <a:cubicBezTo>
                    <a:pt x="43631" y="4976"/>
                    <a:pt x="41566" y="2"/>
                    <a:pt x="35779" y="2"/>
                  </a:cubicBezTo>
                  <a:cubicBezTo>
                    <a:pt x="35669" y="2"/>
                    <a:pt x="35559" y="3"/>
                    <a:pt x="35446" y="7"/>
                  </a:cubicBezTo>
                  <a:cubicBezTo>
                    <a:pt x="29404" y="201"/>
                    <a:pt x="26383" y="4879"/>
                    <a:pt x="26383" y="4879"/>
                  </a:cubicBezTo>
                  <a:cubicBezTo>
                    <a:pt x="26383" y="4879"/>
                    <a:pt x="23526" y="2282"/>
                    <a:pt x="19084" y="2282"/>
                  </a:cubicBezTo>
                  <a:cubicBezTo>
                    <a:pt x="18085" y="2282"/>
                    <a:pt x="17005" y="2413"/>
                    <a:pt x="15860" y="2736"/>
                  </a:cubicBezTo>
                  <a:cubicBezTo>
                    <a:pt x="9623" y="4490"/>
                    <a:pt x="8941" y="9946"/>
                    <a:pt x="8941" y="9946"/>
                  </a:cubicBezTo>
                  <a:cubicBezTo>
                    <a:pt x="8941" y="9946"/>
                    <a:pt x="8246" y="9728"/>
                    <a:pt x="7271" y="9728"/>
                  </a:cubicBezTo>
                  <a:cubicBezTo>
                    <a:pt x="5640" y="9728"/>
                    <a:pt x="3229" y="10338"/>
                    <a:pt x="1986" y="13601"/>
                  </a:cubicBezTo>
                  <a:cubicBezTo>
                    <a:pt x="0" y="18813"/>
                    <a:pt x="4459" y="21250"/>
                    <a:pt x="4459" y="21250"/>
                  </a:cubicBezTo>
                  <a:cubicBezTo>
                    <a:pt x="4459" y="21250"/>
                    <a:pt x="755" y="24075"/>
                    <a:pt x="2413" y="28168"/>
                  </a:cubicBezTo>
                  <a:cubicBezTo>
                    <a:pt x="3750" y="31473"/>
                    <a:pt x="6868" y="31791"/>
                    <a:pt x="8018" y="31791"/>
                  </a:cubicBezTo>
                  <a:cubicBezTo>
                    <a:pt x="8292" y="31791"/>
                    <a:pt x="8454" y="31773"/>
                    <a:pt x="8454" y="31773"/>
                  </a:cubicBezTo>
                  <a:cubicBezTo>
                    <a:pt x="8454" y="31773"/>
                    <a:pt x="8844" y="37424"/>
                    <a:pt x="15372" y="38497"/>
                  </a:cubicBezTo>
                  <a:cubicBezTo>
                    <a:pt x="16008" y="38601"/>
                    <a:pt x="16610" y="38648"/>
                    <a:pt x="17180" y="38648"/>
                  </a:cubicBezTo>
                  <a:cubicBezTo>
                    <a:pt x="22461" y="38648"/>
                    <a:pt x="24923" y="34599"/>
                    <a:pt x="24923" y="34599"/>
                  </a:cubicBezTo>
                  <a:cubicBezTo>
                    <a:pt x="24923" y="34599"/>
                    <a:pt x="28091" y="39397"/>
                    <a:pt x="34121" y="39397"/>
                  </a:cubicBezTo>
                  <a:cubicBezTo>
                    <a:pt x="34348" y="39397"/>
                    <a:pt x="34578" y="39390"/>
                    <a:pt x="34812" y="39376"/>
                  </a:cubicBezTo>
                  <a:cubicBezTo>
                    <a:pt x="41292" y="38989"/>
                    <a:pt x="43825" y="36158"/>
                    <a:pt x="43825" y="36158"/>
                  </a:cubicBezTo>
                  <a:cubicBezTo>
                    <a:pt x="43825" y="36158"/>
                    <a:pt x="47517" y="39376"/>
                    <a:pt x="51913" y="39376"/>
                  </a:cubicBezTo>
                  <a:cubicBezTo>
                    <a:pt x="51978" y="39376"/>
                    <a:pt x="52043" y="39375"/>
                    <a:pt x="52108" y="39374"/>
                  </a:cubicBezTo>
                  <a:cubicBezTo>
                    <a:pt x="52210" y="39371"/>
                    <a:pt x="52311" y="39366"/>
                    <a:pt x="52413" y="39360"/>
                  </a:cubicBezTo>
                  <a:cubicBezTo>
                    <a:pt x="52514" y="39366"/>
                    <a:pt x="52615" y="39371"/>
                    <a:pt x="52717" y="39374"/>
                  </a:cubicBezTo>
                  <a:cubicBezTo>
                    <a:pt x="52782" y="39375"/>
                    <a:pt x="52847" y="39376"/>
                    <a:pt x="52912" y="39376"/>
                  </a:cubicBezTo>
                  <a:cubicBezTo>
                    <a:pt x="57309" y="39376"/>
                    <a:pt x="61000" y="36158"/>
                    <a:pt x="61000" y="36158"/>
                  </a:cubicBezTo>
                  <a:cubicBezTo>
                    <a:pt x="61000" y="36158"/>
                    <a:pt x="63533" y="38989"/>
                    <a:pt x="70013" y="39376"/>
                  </a:cubicBezTo>
                  <a:cubicBezTo>
                    <a:pt x="70248" y="39390"/>
                    <a:pt x="70479" y="39397"/>
                    <a:pt x="70706" y="39397"/>
                  </a:cubicBezTo>
                  <a:cubicBezTo>
                    <a:pt x="76736" y="39397"/>
                    <a:pt x="79904" y="34599"/>
                    <a:pt x="79904" y="34599"/>
                  </a:cubicBezTo>
                  <a:cubicBezTo>
                    <a:pt x="79904" y="34599"/>
                    <a:pt x="82365" y="38648"/>
                    <a:pt x="87645" y="38648"/>
                  </a:cubicBezTo>
                  <a:cubicBezTo>
                    <a:pt x="88215" y="38648"/>
                    <a:pt x="88817" y="38601"/>
                    <a:pt x="89453" y="38497"/>
                  </a:cubicBezTo>
                  <a:cubicBezTo>
                    <a:pt x="95982" y="37426"/>
                    <a:pt x="96371" y="31773"/>
                    <a:pt x="96371" y="31773"/>
                  </a:cubicBezTo>
                  <a:cubicBezTo>
                    <a:pt x="96371" y="31773"/>
                    <a:pt x="96533" y="31791"/>
                    <a:pt x="96807" y="31791"/>
                  </a:cubicBezTo>
                  <a:cubicBezTo>
                    <a:pt x="97957" y="31791"/>
                    <a:pt x="101075" y="31473"/>
                    <a:pt x="102412" y="28167"/>
                  </a:cubicBezTo>
                  <a:cubicBezTo>
                    <a:pt x="104070" y="24075"/>
                    <a:pt x="100366" y="21250"/>
                    <a:pt x="100366" y="21250"/>
                  </a:cubicBezTo>
                  <a:cubicBezTo>
                    <a:pt x="100366" y="21250"/>
                    <a:pt x="104825" y="18813"/>
                    <a:pt x="102840" y="13601"/>
                  </a:cubicBezTo>
                  <a:cubicBezTo>
                    <a:pt x="101597" y="10338"/>
                    <a:pt x="99185" y="9728"/>
                    <a:pt x="97555" y="9728"/>
                  </a:cubicBezTo>
                  <a:cubicBezTo>
                    <a:pt x="96580" y="9728"/>
                    <a:pt x="95884" y="9946"/>
                    <a:pt x="95884" y="9946"/>
                  </a:cubicBezTo>
                  <a:cubicBezTo>
                    <a:pt x="95884" y="9946"/>
                    <a:pt x="95202" y="4490"/>
                    <a:pt x="88966" y="2736"/>
                  </a:cubicBezTo>
                  <a:cubicBezTo>
                    <a:pt x="87820" y="2413"/>
                    <a:pt x="86740" y="2282"/>
                    <a:pt x="85741" y="2282"/>
                  </a:cubicBezTo>
                  <a:cubicBezTo>
                    <a:pt x="81299" y="2282"/>
                    <a:pt x="78442" y="4879"/>
                    <a:pt x="78442" y="4879"/>
                  </a:cubicBezTo>
                  <a:cubicBezTo>
                    <a:pt x="78442" y="4879"/>
                    <a:pt x="75421" y="202"/>
                    <a:pt x="69380" y="7"/>
                  </a:cubicBezTo>
                  <a:cubicBezTo>
                    <a:pt x="69268" y="3"/>
                    <a:pt x="69157" y="2"/>
                    <a:pt x="69047" y="2"/>
                  </a:cubicBezTo>
                  <a:cubicBezTo>
                    <a:pt x="63260" y="2"/>
                    <a:pt x="61194" y="4976"/>
                    <a:pt x="61194" y="4976"/>
                  </a:cubicBezTo>
                  <a:cubicBezTo>
                    <a:pt x="61194" y="4976"/>
                    <a:pt x="60559" y="4003"/>
                    <a:pt x="59379" y="2917"/>
                  </a:cubicBezTo>
                  <a:cubicBezTo>
                    <a:pt x="58474" y="2031"/>
                    <a:pt x="57092" y="991"/>
                    <a:pt x="55211" y="423"/>
                  </a:cubicBezTo>
                  <a:cubicBezTo>
                    <a:pt x="54350" y="151"/>
                    <a:pt x="53454" y="9"/>
                    <a:pt x="52552" y="3"/>
                  </a:cubicBezTo>
                  <a:cubicBezTo>
                    <a:pt x="52533" y="3"/>
                    <a:pt x="52516" y="1"/>
                    <a:pt x="52499" y="1"/>
                  </a:cubicBezTo>
                  <a:cubicBezTo>
                    <a:pt x="52470" y="1"/>
                    <a:pt x="52441" y="2"/>
                    <a:pt x="52413" y="2"/>
                  </a:cubicBezTo>
                  <a:cubicBezTo>
                    <a:pt x="52392" y="2"/>
                    <a:pt x="52373" y="1"/>
                    <a:pt x="52353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10" name="图片 9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652" y="2319339"/>
            <a:ext cx="1916430" cy="142494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F190959-B25B-408D-9F28-4B902439B37F}"/>
              </a:ext>
            </a:extLst>
          </p:cNvPr>
          <p:cNvSpPr/>
          <p:nvPr/>
        </p:nvSpPr>
        <p:spPr>
          <a:xfrm>
            <a:off x="4394915" y="2126778"/>
            <a:ext cx="302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27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anose="020B0604020202020204" charset="-128"/>
            </a:endParaRPr>
          </a:p>
        </p:txBody>
      </p:sp>
      <p:pic>
        <p:nvPicPr>
          <p:cNvPr id="58" name="Picture 4" descr="KG2 Consonants &amp;amp; Vowels | English - Quizizz">
            <a:extLst>
              <a:ext uri="{FF2B5EF4-FFF2-40B4-BE49-F238E27FC236}">
                <a16:creationId xmlns:a16="http://schemas.microsoft.com/office/drawing/2014/main" id="{E3531559-304E-4D96-9010-805134DE1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08" y="1899554"/>
            <a:ext cx="847917" cy="84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Pin by Zhiloves on GIFs OoO">
            <a:extLst>
              <a:ext uri="{FF2B5EF4-FFF2-40B4-BE49-F238E27FC236}">
                <a16:creationId xmlns:a16="http://schemas.microsoft.com/office/drawing/2014/main" id="{11EAF018-FC26-4CE9-B2B2-2E638F8B5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876" y="4425831"/>
            <a:ext cx="874648" cy="8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3AF22E5-7D0A-46B6-A0B2-FC605B450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6657" y="1587641"/>
            <a:ext cx="3633531" cy="6157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34040C-D49F-166A-A642-35BD52562815}"/>
              </a:ext>
            </a:extLst>
          </p:cNvPr>
          <p:cNvSpPr/>
          <p:nvPr/>
        </p:nvSpPr>
        <p:spPr>
          <a:xfrm>
            <a:off x="2791813" y="2802131"/>
            <a:ext cx="6436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Thời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tiết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luôn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thay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đổi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anose="020B060402020202020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1943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"/>
            <a:ext cx="7289800" cy="77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772583"/>
            <a:ext cx="6591300" cy="542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50800" y="889000"/>
            <a:ext cx="2590800" cy="2137664"/>
          </a:xfrm>
          <a:prstGeom prst="wedgeRectCallout">
            <a:avLst>
              <a:gd name="adj1" fmla="val 81618"/>
              <a:gd name="adj2" fmla="val -285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trai</a:t>
            </a:r>
            <a:r>
              <a:rPr lang="en-US" sz="2400" dirty="0"/>
              <a:t> </a:t>
            </a:r>
            <a:r>
              <a:rPr lang="en-US" sz="2400" dirty="0" err="1"/>
              <a:t>bắt</a:t>
            </a:r>
            <a:r>
              <a:rPr lang="en-US" sz="2400" dirty="0"/>
              <a:t> </a:t>
            </a:r>
            <a:r>
              <a:rPr lang="en-US" sz="2400" dirty="0" err="1"/>
              <a:t>chuồn</a:t>
            </a:r>
            <a:r>
              <a:rPr lang="en-US" sz="2400" dirty="0"/>
              <a:t> </a:t>
            </a:r>
            <a:r>
              <a:rPr lang="en-US" sz="2400" dirty="0" err="1"/>
              <a:t>chuồn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9652000" y="889000"/>
            <a:ext cx="2336800" cy="1731264"/>
          </a:xfrm>
          <a:prstGeom prst="wedgeRectCallout">
            <a:avLst>
              <a:gd name="adj1" fmla="val -101811"/>
              <a:gd name="adj2" fmla="val -20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trú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ở </a:t>
            </a:r>
            <a:r>
              <a:rPr lang="en-US" sz="2400" dirty="0" err="1"/>
              <a:t>trường</a:t>
            </a:r>
            <a:r>
              <a:rPr lang="en-US" sz="2400" dirty="0"/>
              <a:t> .</a:t>
            </a:r>
          </a:p>
          <a:p>
            <a:pPr algn="ctr"/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391649" y="3512608"/>
            <a:ext cx="2597151" cy="2689225"/>
          </a:xfrm>
          <a:prstGeom prst="wedgeRectCallout">
            <a:avLst>
              <a:gd name="adj1" fmla="val -80491"/>
              <a:gd name="adj2" fmla="val 29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to </a:t>
            </a:r>
          </a:p>
          <a:p>
            <a:pPr algn="ctr"/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làm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2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5401"/>
            <a:ext cx="7581900" cy="85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092200"/>
            <a:ext cx="6908800" cy="565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0" y="1600200"/>
            <a:ext cx="2235200" cy="2239264"/>
          </a:xfrm>
          <a:prstGeom prst="wedgeRectCallout">
            <a:avLst>
              <a:gd name="adj1" fmla="val 150758"/>
              <a:gd name="adj2" fmla="val -15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sân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lặng</a:t>
            </a:r>
            <a:r>
              <a:rPr lang="en-US" sz="2400" dirty="0"/>
              <a:t> </a:t>
            </a:r>
            <a:r>
              <a:rPr lang="en-US" sz="2400" dirty="0" err="1"/>
              <a:t>gió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cờ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chong</a:t>
            </a:r>
            <a:r>
              <a:rPr lang="en-US" sz="2400" dirty="0"/>
              <a:t> </a:t>
            </a:r>
            <a:r>
              <a:rPr lang="en-US" sz="2400" dirty="0" err="1"/>
              <a:t>chóng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quay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9245600" y="1905000"/>
            <a:ext cx="2235200" cy="2239264"/>
          </a:xfrm>
          <a:prstGeom prst="wedgeRectCallout">
            <a:avLst>
              <a:gd name="adj1" fmla="val -66287"/>
              <a:gd name="adj2" fmla="val 102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sân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gió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cờ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chong</a:t>
            </a:r>
            <a:r>
              <a:rPr lang="en-US" sz="2400" dirty="0"/>
              <a:t> </a:t>
            </a:r>
            <a:r>
              <a:rPr lang="en-US" sz="2400" dirty="0" err="1"/>
              <a:t>chóng</a:t>
            </a:r>
            <a:r>
              <a:rPr lang="en-US" sz="2400" dirty="0"/>
              <a:t>  quay</a:t>
            </a:r>
          </a:p>
        </p:txBody>
      </p:sp>
    </p:spTree>
    <p:extLst>
      <p:ext uri="{BB962C8B-B14F-4D97-AF65-F5344CB8AC3E}">
        <p14:creationId xmlns:p14="http://schemas.microsoft.com/office/powerpoint/2010/main" val="49995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Alternate Process 3"/>
          <p:cNvSpPr/>
          <p:nvPr/>
        </p:nvSpPr>
        <p:spPr>
          <a:xfrm>
            <a:off x="1016000" y="2819400"/>
            <a:ext cx="10160000" cy="223520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Khi </a:t>
            </a:r>
            <a:r>
              <a:rPr lang="en-US" sz="4000" dirty="0" err="1"/>
              <a:t>gió</a:t>
            </a:r>
            <a:r>
              <a:rPr lang="en-US" sz="4000" dirty="0"/>
              <a:t> </a:t>
            </a:r>
            <a:r>
              <a:rPr lang="en-US" sz="4000" dirty="0" err="1"/>
              <a:t>mạnh</a:t>
            </a:r>
            <a:r>
              <a:rPr lang="en-US" sz="4000" dirty="0"/>
              <a:t> </a:t>
            </a:r>
            <a:r>
              <a:rPr lang="en-US" sz="4000" dirty="0" err="1"/>
              <a:t>chong</a:t>
            </a:r>
            <a:r>
              <a:rPr lang="en-US" sz="4000" dirty="0"/>
              <a:t> </a:t>
            </a:r>
            <a:r>
              <a:rPr lang="en-US" sz="4000" dirty="0" err="1"/>
              <a:t>chóng</a:t>
            </a:r>
            <a:r>
              <a:rPr lang="en-US" sz="4000" dirty="0"/>
              <a:t> quay </a:t>
            </a:r>
            <a:r>
              <a:rPr lang="en-US" sz="4000" dirty="0" err="1"/>
              <a:t>nhanh</a:t>
            </a:r>
            <a:r>
              <a:rPr lang="en-US" sz="4000" dirty="0"/>
              <a:t> ,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gió</a:t>
            </a:r>
            <a:r>
              <a:rPr lang="en-US" sz="4000" dirty="0"/>
              <a:t> </a:t>
            </a:r>
            <a:r>
              <a:rPr lang="en-US" sz="4000" dirty="0" err="1"/>
              <a:t>yếu</a:t>
            </a:r>
            <a:r>
              <a:rPr lang="en-US" sz="4000" dirty="0"/>
              <a:t> </a:t>
            </a:r>
            <a:r>
              <a:rPr lang="en-US" sz="4000" dirty="0" err="1"/>
              <a:t>chong</a:t>
            </a:r>
            <a:r>
              <a:rPr lang="en-US" sz="4000" dirty="0"/>
              <a:t> </a:t>
            </a:r>
            <a:r>
              <a:rPr lang="en-US" sz="4000" dirty="0" err="1"/>
              <a:t>chóng</a:t>
            </a:r>
            <a:r>
              <a:rPr lang="en-US" sz="4000" dirty="0"/>
              <a:t> quay </a:t>
            </a:r>
            <a:r>
              <a:rPr lang="en-US" sz="4000" dirty="0" err="1"/>
              <a:t>yếu</a:t>
            </a:r>
            <a:r>
              <a:rPr lang="en-US" sz="4000" dirty="0"/>
              <a:t> , 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gió</a:t>
            </a:r>
            <a:r>
              <a:rPr lang="en-US" sz="4000" dirty="0"/>
              <a:t> </a:t>
            </a:r>
            <a:r>
              <a:rPr lang="en-US" sz="4000" dirty="0" err="1"/>
              <a:t>chong</a:t>
            </a:r>
            <a:r>
              <a:rPr lang="en-US" sz="4000" dirty="0"/>
              <a:t> </a:t>
            </a:r>
            <a:r>
              <a:rPr lang="en-US" sz="4000" dirty="0" err="1"/>
              <a:t>chóng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quay .</a:t>
            </a:r>
          </a:p>
        </p:txBody>
      </p:sp>
    </p:spTree>
    <p:extLst>
      <p:ext uri="{BB962C8B-B14F-4D97-AF65-F5344CB8AC3E}">
        <p14:creationId xmlns:p14="http://schemas.microsoft.com/office/powerpoint/2010/main" val="98591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0"/>
            <a:ext cx="86360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1295400"/>
            <a:ext cx="873760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7200" y="6070601"/>
            <a:ext cx="8357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UtM-AWO"/>
              </a:rPr>
              <a:t>Khi</a:t>
            </a:r>
            <a:r>
              <a:rPr lang="en-US" sz="2400" dirty="0">
                <a:latin typeface="UtM-AWO"/>
              </a:rPr>
              <a:t> </a:t>
            </a:r>
            <a:r>
              <a:rPr lang="en-US" sz="2400" dirty="0" err="1">
                <a:latin typeface="UtM-AWO"/>
              </a:rPr>
              <a:t>có</a:t>
            </a:r>
            <a:r>
              <a:rPr lang="en-US" sz="2400" dirty="0">
                <a:latin typeface="UtM-AWO"/>
              </a:rPr>
              <a:t> </a:t>
            </a:r>
            <a:r>
              <a:rPr lang="en-US" sz="2400" dirty="0" err="1">
                <a:latin typeface="UtM-AWO"/>
              </a:rPr>
              <a:t>gió</a:t>
            </a:r>
            <a:r>
              <a:rPr lang="en-US" sz="2400" dirty="0">
                <a:latin typeface="UtM-AWO"/>
              </a:rPr>
              <a:t> </a:t>
            </a:r>
            <a:r>
              <a:rPr lang="en-US" sz="2400" dirty="0" err="1">
                <a:latin typeface="UtM-AWO"/>
              </a:rPr>
              <a:t>mạnh</a:t>
            </a:r>
            <a:r>
              <a:rPr lang="en-US" sz="2400" dirty="0">
                <a:latin typeface="UtM-AWO"/>
              </a:rPr>
              <a:t> , </a:t>
            </a:r>
            <a:r>
              <a:rPr lang="en-US" sz="2400" dirty="0" err="1">
                <a:latin typeface="UtM-AWO"/>
              </a:rPr>
              <a:t>bão</a:t>
            </a:r>
            <a:r>
              <a:rPr lang="en-US" sz="2400" dirty="0">
                <a:latin typeface="UtM-AWO"/>
              </a:rPr>
              <a:t> </a:t>
            </a:r>
            <a:r>
              <a:rPr lang="en-US" sz="2400" dirty="0" err="1">
                <a:latin typeface="UtM-AWO"/>
              </a:rPr>
              <a:t>lớn</a:t>
            </a:r>
            <a:r>
              <a:rPr lang="en-US" sz="2400" dirty="0">
                <a:latin typeface="UtM-AWO"/>
              </a:rPr>
              <a:t> , </a:t>
            </a:r>
            <a:r>
              <a:rPr lang="en-US" sz="2400" dirty="0" err="1">
                <a:latin typeface="UtM-AWO"/>
              </a:rPr>
              <a:t>sấm</a:t>
            </a:r>
            <a:r>
              <a:rPr lang="en-US" sz="2400" dirty="0">
                <a:latin typeface="UtM-AWO"/>
              </a:rPr>
              <a:t> </a:t>
            </a:r>
            <a:r>
              <a:rPr lang="en-US" sz="2400" dirty="0" err="1">
                <a:latin typeface="UtM-AWO"/>
              </a:rPr>
              <a:t>sét</a:t>
            </a:r>
            <a:r>
              <a:rPr lang="en-US" sz="2400" dirty="0">
                <a:latin typeface="UtM-AWO"/>
              </a:rPr>
              <a:t> </a:t>
            </a:r>
            <a:r>
              <a:rPr lang="en-US" sz="2400" dirty="0" err="1">
                <a:latin typeface="UtM-AWO"/>
              </a:rPr>
              <a:t>chúng</a:t>
            </a:r>
            <a:r>
              <a:rPr lang="en-US" sz="2400" dirty="0">
                <a:latin typeface="UtM-AWO"/>
              </a:rPr>
              <a:t> ta </a:t>
            </a:r>
            <a:r>
              <a:rPr lang="en-US" sz="2400" dirty="0" err="1">
                <a:latin typeface="UtM-AWO"/>
              </a:rPr>
              <a:t>không</a:t>
            </a:r>
            <a:r>
              <a:rPr lang="en-US" sz="2400" dirty="0">
                <a:latin typeface="UtM-AWO"/>
              </a:rPr>
              <a:t> </a:t>
            </a:r>
            <a:r>
              <a:rPr lang="en-US" sz="2400" dirty="0" err="1">
                <a:latin typeface="UtM-AWO"/>
              </a:rPr>
              <a:t>được</a:t>
            </a:r>
            <a:r>
              <a:rPr lang="en-US" sz="2400" dirty="0">
                <a:latin typeface="UtM-AWO"/>
              </a:rPr>
              <a:t> </a:t>
            </a:r>
            <a:r>
              <a:rPr lang="en-US" sz="2400" dirty="0" err="1">
                <a:latin typeface="UtM-AWO"/>
              </a:rPr>
              <a:t>ra</a:t>
            </a:r>
            <a:r>
              <a:rPr lang="en-US" sz="2400" dirty="0">
                <a:latin typeface="UtM-AWO"/>
              </a:rPr>
              <a:t> </a:t>
            </a:r>
            <a:r>
              <a:rPr lang="en-US" sz="2400" dirty="0" err="1">
                <a:latin typeface="UtM-AWO"/>
              </a:rPr>
              <a:t>ngoài</a:t>
            </a:r>
            <a:r>
              <a:rPr lang="en-US" sz="2400" dirty="0">
                <a:latin typeface="UtM-AW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33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D4F7883B-02DB-4E80-B567-38097AD3082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79776" y="407018"/>
            <a:ext cx="4032448" cy="1213222"/>
          </a:xfrm>
          <a:prstGeom prst="doubleWave">
            <a:avLst>
              <a:gd name="adj1" fmla="val 6250"/>
              <a:gd name="adj2" fmla="val 0"/>
            </a:avLst>
          </a:prstGeom>
          <a:gradFill rotWithShape="1">
            <a:gsLst>
              <a:gs pos="0">
                <a:srgbClr val="92D050">
                  <a:satMod val="103000"/>
                  <a:lumMod val="102000"/>
                  <a:tint val="94000"/>
                </a:srgbClr>
              </a:gs>
              <a:gs pos="50000">
                <a:srgbClr val="92D050">
                  <a:satMod val="110000"/>
                  <a:lumMod val="100000"/>
                  <a:shade val="100000"/>
                </a:srgbClr>
              </a:gs>
              <a:gs pos="100000">
                <a:srgbClr val="92D05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glow rad="101600">
              <a:srgbClr val="0E940E">
                <a:satMod val="175000"/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>
              <a:defRPr/>
            </a:pPr>
            <a:r>
              <a:rPr lang="en-US" altLang="zh-CN" sz="5333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US" altLang="zh-CN" sz="5333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333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5333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vi-VN" altLang="zh-CN" sz="5333" b="1" kern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D1AEA-019D-4DE0-8ABB-EC1C48A29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2" y="777191"/>
            <a:ext cx="484773" cy="513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D2AAA7-61F6-4996-B4B7-508FD6418443}"/>
              </a:ext>
            </a:extLst>
          </p:cNvPr>
          <p:cNvSpPr txBox="1"/>
          <p:nvPr/>
        </p:nvSpPr>
        <p:spPr>
          <a:xfrm>
            <a:off x="719404" y="2372883"/>
            <a:ext cx="11354177" cy="140564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267"/>
              </a:spcBef>
            </a:pP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54C97-C42C-4E1F-97B6-031C28BAFD0C}"/>
              </a:ext>
            </a:extLst>
          </p:cNvPr>
          <p:cNvSpPr txBox="1"/>
          <p:nvPr/>
        </p:nvSpPr>
        <p:spPr>
          <a:xfrm>
            <a:off x="715469" y="3737227"/>
            <a:ext cx="11354177" cy="140564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267"/>
              </a:spcBef>
            </a:pP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2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67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209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550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230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A83B9-9705-4361-B0D3-C69484B628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48" y="777191"/>
            <a:ext cx="357840" cy="513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AF43EE-9948-44AA-8145-66CCBADF7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12844" r="48687" b="67890"/>
          <a:stretch/>
        </p:blipFill>
        <p:spPr>
          <a:xfrm>
            <a:off x="579306" y="2084852"/>
            <a:ext cx="5132652" cy="3552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3FA883-2A3E-4970-91E1-FE87F9217483}"/>
              </a:ext>
            </a:extLst>
          </p:cNvPr>
          <p:cNvSpPr txBox="1"/>
          <p:nvPr/>
        </p:nvSpPr>
        <p:spPr>
          <a:xfrm>
            <a:off x="957854" y="524627"/>
            <a:ext cx="11090807" cy="124123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464A2-EC39-495F-9205-0649F35FD8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3" t="13601" r="10528" b="67849"/>
          <a:stretch/>
        </p:blipFill>
        <p:spPr>
          <a:xfrm>
            <a:off x="7014838" y="2084851"/>
            <a:ext cx="4599345" cy="37444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1286C7-253E-47E4-B1C5-2B359D189510}"/>
              </a:ext>
            </a:extLst>
          </p:cNvPr>
          <p:cNvSpPr/>
          <p:nvPr/>
        </p:nvSpPr>
        <p:spPr>
          <a:xfrm>
            <a:off x="1708617" y="5666811"/>
            <a:ext cx="2874027" cy="666563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4267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C2EA15-2A50-4643-A79B-16267F812DAD}"/>
              </a:ext>
            </a:extLst>
          </p:cNvPr>
          <p:cNvSpPr/>
          <p:nvPr/>
        </p:nvSpPr>
        <p:spPr>
          <a:xfrm>
            <a:off x="7877496" y="5784065"/>
            <a:ext cx="2874027" cy="666563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4267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888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38" y="2446337"/>
            <a:ext cx="12491075" cy="151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772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76201"/>
            <a:ext cx="7404100" cy="69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092200"/>
            <a:ext cx="8534400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406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4" y="351367"/>
            <a:ext cx="7890933" cy="615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402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EEC0D-6A24-4D40-9D3D-A9CB664122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3054" y="2311434"/>
            <a:ext cx="7565792" cy="213988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39518"/>
            <a:ext cx="5562600" cy="512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54" b="14932"/>
          <a:stretch/>
        </p:blipFill>
        <p:spPr bwMode="auto">
          <a:xfrm>
            <a:off x="5036822" y="777086"/>
            <a:ext cx="2792728" cy="178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5386705" y="1577340"/>
            <a:ext cx="8534400" cy="34747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72" y="2289967"/>
            <a:ext cx="4446777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830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00" y="1296670"/>
            <a:ext cx="1916430" cy="14249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774E18-6CA2-4C12-9E93-7D7B232269E7}"/>
              </a:ext>
            </a:extLst>
          </p:cNvPr>
          <p:cNvGrpSpPr/>
          <p:nvPr/>
        </p:nvGrpSpPr>
        <p:grpSpPr>
          <a:xfrm>
            <a:off x="1263412" y="-230811"/>
            <a:ext cx="8941673" cy="5991825"/>
            <a:chOff x="1263412" y="-230811"/>
            <a:chExt cx="8941673" cy="599182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412" y="-230811"/>
              <a:ext cx="3273345" cy="3273345"/>
            </a:xfrm>
            <a:prstGeom prst="rect">
              <a:avLst/>
            </a:prstGeom>
          </p:spPr>
        </p:pic>
        <p:pic>
          <p:nvPicPr>
            <p:cNvPr id="9" name="图片 8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4405" y="789599"/>
              <a:ext cx="7980680" cy="4971415"/>
            </a:xfrm>
            <a:prstGeom prst="rect">
              <a:avLst/>
            </a:prstGeom>
            <a:effectLst>
              <a:outerShdw blurRad="3556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D00455B-F026-424B-A679-92A8FEF02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3621" y="2315243"/>
            <a:ext cx="8065707" cy="2170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3840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FDB30C-F36C-25DA-1419-DC155A7EEA67}"/>
              </a:ext>
            </a:extLst>
          </p:cNvPr>
          <p:cNvSpPr/>
          <p:nvPr/>
        </p:nvSpPr>
        <p:spPr>
          <a:xfrm>
            <a:off x="265388" y="1284219"/>
            <a:ext cx="115528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Học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sinh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hát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bài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hát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“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Chào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người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bạn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mới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đến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”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anose="020B06040202020202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457605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0"/>
            <a:ext cx="7956551" cy="99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999067"/>
            <a:ext cx="7241116" cy="95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4" y="1949450"/>
            <a:ext cx="7355417" cy="9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55383"/>
            <a:ext cx="6121400" cy="381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22600"/>
            <a:ext cx="5791200" cy="309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308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053" y="5346700"/>
            <a:ext cx="8683348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0"/>
            <a:ext cx="9652000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2032000" y="5359400"/>
            <a:ext cx="8432800" cy="1377696"/>
          </a:xfrm>
          <a:prstGeom prst="horizont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UtM-AWO"/>
              </a:rPr>
              <a:t>Bầu</a:t>
            </a:r>
            <a:r>
              <a:rPr lang="en-US" sz="3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-AWO"/>
              </a:rPr>
              <a:t>trời</a:t>
            </a:r>
            <a:r>
              <a:rPr lang="en-US" sz="3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-AWO"/>
              </a:rPr>
              <a:t>nắng</a:t>
            </a:r>
            <a:r>
              <a:rPr lang="en-US" sz="3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-AWO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-AWO"/>
              </a:rPr>
              <a:t>ông</a:t>
            </a:r>
            <a:r>
              <a:rPr lang="en-US" sz="3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-AWO"/>
              </a:rPr>
              <a:t>mặt</a:t>
            </a:r>
            <a:r>
              <a:rPr lang="en-US" sz="3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-AWO"/>
              </a:rPr>
              <a:t>tời</a:t>
            </a:r>
            <a:r>
              <a:rPr lang="en-US" sz="3000" dirty="0">
                <a:solidFill>
                  <a:schemeClr val="tx1"/>
                </a:solidFill>
                <a:latin typeface="UtM-AWO"/>
              </a:rPr>
              <a:t> , </a:t>
            </a:r>
            <a:r>
              <a:rPr lang="en-US" sz="3000" dirty="0" err="1">
                <a:solidFill>
                  <a:schemeClr val="tx1"/>
                </a:solidFill>
                <a:latin typeface="UtM-AWO"/>
              </a:rPr>
              <a:t>mây</a:t>
            </a:r>
            <a:r>
              <a:rPr lang="en-US" sz="3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-AWO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-AWO"/>
              </a:rPr>
              <a:t>xanh</a:t>
            </a:r>
            <a:r>
              <a:rPr lang="en-US" sz="3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2400" dirty="0">
                <a:latin typeface="UtM-AW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2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448800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Punched Tape 4"/>
          <p:cNvSpPr/>
          <p:nvPr/>
        </p:nvSpPr>
        <p:spPr>
          <a:xfrm>
            <a:off x="1524000" y="5461000"/>
            <a:ext cx="9245600" cy="1320800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-AWO"/>
              </a:rPr>
              <a:t>Bầu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trời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mưa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nhìn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mặt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trời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,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mây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đen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hạt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mưa</a:t>
            </a:r>
            <a:r>
              <a:rPr lang="en-US" sz="2400" dirty="0">
                <a:solidFill>
                  <a:schemeClr val="bg1"/>
                </a:solidFill>
                <a:latin typeface="UtM-AWO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-AWO"/>
              </a:rPr>
              <a:t>rơi</a:t>
            </a:r>
            <a:endParaRPr lang="en-US" sz="2400" dirty="0">
              <a:solidFill>
                <a:schemeClr val="bg1"/>
              </a:solidFill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285364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7" y="677645"/>
            <a:ext cx="496484" cy="7129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878A8C-AB98-4E33-927F-994E8E87864B}"/>
              </a:ext>
            </a:extLst>
          </p:cNvPr>
          <p:cNvSpPr txBox="1"/>
          <p:nvPr/>
        </p:nvSpPr>
        <p:spPr>
          <a:xfrm>
            <a:off x="994244" y="2372883"/>
            <a:ext cx="11079336" cy="140564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267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267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4F0097-5B48-4B42-B660-6AB9AF16E5C9}"/>
              </a:ext>
            </a:extLst>
          </p:cNvPr>
          <p:cNvSpPr txBox="1"/>
          <p:nvPr/>
        </p:nvSpPr>
        <p:spPr>
          <a:xfrm>
            <a:off x="994244" y="4101075"/>
            <a:ext cx="11079336" cy="124123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733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5C93AA67-56ED-4D2D-A8F8-D6427980C11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91744" y="648733"/>
            <a:ext cx="3568725" cy="1213222"/>
          </a:xfrm>
          <a:prstGeom prst="doubleWave">
            <a:avLst/>
          </a:prstGeom>
          <a:gradFill rotWithShape="1">
            <a:gsLst>
              <a:gs pos="0">
                <a:srgbClr val="92D050">
                  <a:satMod val="103000"/>
                  <a:lumMod val="102000"/>
                  <a:tint val="94000"/>
                </a:srgbClr>
              </a:gs>
              <a:gs pos="50000">
                <a:srgbClr val="92D050">
                  <a:satMod val="110000"/>
                  <a:lumMod val="100000"/>
                  <a:shade val="100000"/>
                </a:srgbClr>
              </a:gs>
              <a:gs pos="100000">
                <a:srgbClr val="92D05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glow rad="101600">
              <a:srgbClr val="0E940E">
                <a:satMod val="175000"/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>
              <a:defRPr/>
            </a:pPr>
            <a:r>
              <a:rPr lang="en-US" altLang="zh-CN" sz="5333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US" altLang="zh-CN" sz="5333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333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5333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vi-VN" altLang="zh-CN" sz="5333" b="1" kern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1739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12701"/>
            <a:ext cx="7598833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121920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78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urved Down Ribbon 3"/>
          <p:cNvSpPr/>
          <p:nvPr/>
        </p:nvSpPr>
        <p:spPr>
          <a:xfrm>
            <a:off x="2743200" y="584200"/>
            <a:ext cx="5588000" cy="1011936"/>
          </a:xfrm>
          <a:prstGeom prst="ellipseRibbon">
            <a:avLst>
              <a:gd name="adj1" fmla="val 32530"/>
              <a:gd name="adj2" fmla="val 65909"/>
              <a:gd name="adj3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/>
              <a:t>Kết</a:t>
            </a:r>
            <a:r>
              <a:rPr lang="en-US" sz="3733" dirty="0"/>
              <a:t> </a:t>
            </a:r>
            <a:r>
              <a:rPr lang="en-US" sz="3733" dirty="0" err="1"/>
              <a:t>luận</a:t>
            </a:r>
            <a:endParaRPr lang="en-US" sz="3733" dirty="0"/>
          </a:p>
        </p:txBody>
      </p:sp>
      <p:sp>
        <p:nvSpPr>
          <p:cNvPr id="5" name="Flowchart: Alternate Process 4"/>
          <p:cNvSpPr/>
          <p:nvPr/>
        </p:nvSpPr>
        <p:spPr>
          <a:xfrm>
            <a:off x="2032000" y="3327400"/>
            <a:ext cx="8432800" cy="2235200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UtM-AWO"/>
              </a:rPr>
              <a:t>Khi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đi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dưới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trời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nắng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cần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đội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mũ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,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nón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.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Khi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đi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dưới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trời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mưa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cần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dùng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ô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hoặc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mặc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áo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mưa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bảo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vệ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sức</a:t>
            </a:r>
            <a:r>
              <a:rPr lang="en-US" sz="4000" dirty="0">
                <a:solidFill>
                  <a:schemeClr val="tx1"/>
                </a:solidFill>
                <a:latin typeface="UtM-AWO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-AWO"/>
              </a:rPr>
              <a:t>khỏe</a:t>
            </a:r>
            <a:endParaRPr lang="en-US" sz="4000" dirty="0">
              <a:solidFill>
                <a:schemeClr val="tx1"/>
              </a:solidFill>
              <a:latin typeface="UtM-AWO"/>
            </a:endParaRPr>
          </a:p>
        </p:txBody>
      </p:sp>
    </p:spTree>
    <p:extLst>
      <p:ext uri="{BB962C8B-B14F-4D97-AF65-F5344CB8AC3E}">
        <p14:creationId xmlns:p14="http://schemas.microsoft.com/office/powerpoint/2010/main" val="85215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315</Words>
  <Application>Microsoft Office PowerPoint</Application>
  <PresentationFormat>Widescreen</PresentationFormat>
  <Paragraphs>33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黑体</vt:lpstr>
      <vt:lpstr>Arial</vt:lpstr>
      <vt:lpstr>Arial-Rounded</vt:lpstr>
      <vt:lpstr>Calibri</vt:lpstr>
      <vt:lpstr>Cambria</vt:lpstr>
      <vt:lpstr>Times New Roman</vt:lpstr>
      <vt:lpstr>UtM-AWO</vt:lpstr>
      <vt:lpstr>字魂59号-创粗黑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Nguyễn</cp:lastModifiedBy>
  <cp:revision>18</cp:revision>
  <dcterms:created xsi:type="dcterms:W3CDTF">2023-06-03T12:21:46Z</dcterms:created>
  <dcterms:modified xsi:type="dcterms:W3CDTF">2025-03-19T09:49:26Z</dcterms:modified>
</cp:coreProperties>
</file>