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16" r:id="rId2"/>
    <p:sldMasterId id="2147483828" r:id="rId3"/>
    <p:sldMasterId id="2147483840" r:id="rId4"/>
  </p:sldMasterIdLst>
  <p:notesMasterIdLst>
    <p:notesMasterId r:id="rId9"/>
  </p:notesMasterIdLst>
  <p:sldIdLst>
    <p:sldId id="276" r:id="rId5"/>
    <p:sldId id="273" r:id="rId6"/>
    <p:sldId id="274" r:id="rId7"/>
    <p:sldId id="2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C94AE-B041-40BA-8FFC-DB4AC7A242EB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C80E7-3566-4E57-88FE-42E663D04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8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0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72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95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543F-14CD-4D53-A44C-BF107F3CB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322F9-3F33-4C31-9418-E3390F357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F7D02-DFDD-4799-9BE8-B8532CB2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45D7-57D9-48D6-AC62-4F821BA4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CA9D-7214-468B-8AFC-4EC13FD4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13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45C9-EEF6-498A-AC58-B32E27DD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D7F5-2398-4B69-B30C-5D4B19A0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DA2A-8221-4627-B905-BCB5FC9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24DD7-AED6-4815-8AA6-5D15937A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79E9-C91C-47E9-AEDC-0F6FD4D9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06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A5E9-8E2D-41C5-84C9-17ADCD55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FE4F4-8226-4DDE-A936-CE87BD029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E278-3840-4AF7-932B-09C68588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CBFB-B04C-4BAB-9E90-4B196BF9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2C17-FE6D-429E-9D35-2855E357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52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0F29-3C99-47FB-92AA-2330D2F2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63BE-3C78-4CE2-A2BB-A8E0335CB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7A2CE-FE49-4923-8908-06ED3A512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BCEDD-FB0A-4E32-800A-57C0187A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5D82D-6537-4F6D-A82C-1DA7F56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E9682-BBFE-4E2A-BCD7-86832A8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49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6576-D416-4AB1-8732-5AC7605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2A1C-192A-4994-8F8E-335BCB0E7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793DC-1AA8-4124-BBC1-D897D69FA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33C7D-CD80-4C79-8194-3F0A6690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7A063-17F2-4D18-BCA2-044D8A0EF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937B-E58C-4E0C-AC49-90AA20E5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9D56B-4938-4D3D-9A0A-6BA99F95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02584-8951-4C58-8E16-7A7D90E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02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314-AFD0-43E1-9A17-4ACBFD0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D1158-BFFE-44C5-87BA-B333C5AB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0BE03-C9DE-4A4D-88DF-AA30C763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871C8-230A-4A1A-9F4A-01FB026D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0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DC9DD-4574-4BAF-8270-56C9D666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7E2F9-BDB0-4037-BA91-8F97B406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293E1-4C9E-44F2-B838-B5A23D3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118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2AFD-9E64-4E3E-9D83-6024CDA1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56066-2B9F-4620-B829-10A39132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A6C1F-2327-48DC-91EC-0073CF612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C0A49-9F78-4835-AA6B-3B500D38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28E8-CD15-4D37-9D35-D553C427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613EE-083F-48A9-A75A-5363221D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2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28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57F0-8D31-4C64-A27E-0454426B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1870F-F2AF-4634-8C13-875F4A8C8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97D42-D13D-445A-AD10-E3782BA76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EE0CD-CC04-46D0-AB7F-FBBC81D1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F35CC-E039-4E89-96DB-17908D7E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C9C2-4646-420B-8E77-8C1371D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79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4748-8628-4350-9A6A-4174C4DA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CDD4D-CA15-461F-AE68-91C890C2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A5BC6-ACC1-4618-B52F-34D29C3A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1479-02F2-4C03-9AD0-96C2E545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6E87-9AE8-412A-ADAE-30DB672D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92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C3A1C-53BF-4A4E-9869-CF4DA0D47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AD313-8932-4B98-BFAF-7315AAEC5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F5D07-D998-452C-AD98-D35EE419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7AE42-2EDE-45BE-9E4F-36ABCDCE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FA13A-0D21-4EE0-A270-B54F5E9C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506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543F-14CD-4D53-A44C-BF107F3CB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322F9-3F33-4C31-9418-E3390F357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F7D02-DFDD-4799-9BE8-B8532CB2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45D7-57D9-48D6-AC62-4F821BA4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CA9D-7214-468B-8AFC-4EC13FD4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27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45C9-EEF6-498A-AC58-B32E27DD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D7F5-2398-4B69-B30C-5D4B19A0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DA2A-8221-4627-B905-BCB5FC9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24DD7-AED6-4815-8AA6-5D15937A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79E9-C91C-47E9-AEDC-0F6FD4D9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7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A5E9-8E2D-41C5-84C9-17ADCD55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FE4F4-8226-4DDE-A936-CE87BD029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E278-3840-4AF7-932B-09C68588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CBFB-B04C-4BAB-9E90-4B196BF9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2C17-FE6D-429E-9D35-2855E357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9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0F29-3C99-47FB-92AA-2330D2F2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63BE-3C78-4CE2-A2BB-A8E0335CB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7A2CE-FE49-4923-8908-06ED3A512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BCEDD-FB0A-4E32-800A-57C0187A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5D82D-6537-4F6D-A82C-1DA7F56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E9682-BBFE-4E2A-BCD7-86832A8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59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6576-D416-4AB1-8732-5AC7605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2A1C-192A-4994-8F8E-335BCB0E7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793DC-1AA8-4124-BBC1-D897D69FA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33C7D-CD80-4C79-8194-3F0A6690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7A063-17F2-4D18-BCA2-044D8A0EF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937B-E58C-4E0C-AC49-90AA20E5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9D56B-4938-4D3D-9A0A-6BA99F95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02584-8951-4C58-8E16-7A7D90E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84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314-AFD0-43E1-9A17-4ACBFD0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D1158-BFFE-44C5-87BA-B333C5AB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0BE03-C9DE-4A4D-88DF-AA30C763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871C8-230A-4A1A-9F4A-01FB026D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0516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DC9DD-4574-4BAF-8270-56C9D666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7E2F9-BDB0-4037-BA91-8F97B406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293E1-4C9E-44F2-B838-B5A23D3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0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2AFD-9E64-4E3E-9D83-6024CDA1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56066-2B9F-4620-B829-10A39132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A6C1F-2327-48DC-91EC-0073CF612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C0A49-9F78-4835-AA6B-3B500D38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28E8-CD15-4D37-9D35-D553C427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613EE-083F-48A9-A75A-5363221D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49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57F0-8D31-4C64-A27E-0454426B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1870F-F2AF-4634-8C13-875F4A8C8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97D42-D13D-445A-AD10-E3782BA76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EE0CD-CC04-46D0-AB7F-FBBC81D1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F35CC-E039-4E89-96DB-17908D7E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C9C2-4646-420B-8E77-8C1371D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82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4748-8628-4350-9A6A-4174C4DA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CDD4D-CA15-461F-AE68-91C890C2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A5BC6-ACC1-4618-B52F-34D29C3A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1479-02F2-4C03-9AD0-96C2E545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6E87-9AE8-412A-ADAE-30DB672D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97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C3A1C-53BF-4A4E-9869-CF4DA0D47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AD313-8932-4B98-BFAF-7315AAEC5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F5D07-D998-452C-AD98-D35EE419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7AE42-2EDE-45BE-9E4F-36ABCDCE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FA13A-0D21-4EE0-A270-B54F5E9C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231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543F-14CD-4D53-A44C-BF107F3CB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322F9-3F33-4C31-9418-E3390F357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F7D02-DFDD-4799-9BE8-B8532CB2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45D7-57D9-48D6-AC62-4F821BA4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CA9D-7214-468B-8AFC-4EC13FD4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596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45C9-EEF6-498A-AC58-B32E27DD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D7F5-2398-4B69-B30C-5D4B19A0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DA2A-8221-4627-B905-BCB5FC9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24DD7-AED6-4815-8AA6-5D15937A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79E9-C91C-47E9-AEDC-0F6FD4D9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06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A5E9-8E2D-41C5-84C9-17ADCD55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FE4F4-8226-4DDE-A936-CE87BD029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E278-3840-4AF7-932B-09C68588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CBFB-B04C-4BAB-9E90-4B196BF9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2C17-FE6D-429E-9D35-2855E357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49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0F29-3C99-47FB-92AA-2330D2F2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63BE-3C78-4CE2-A2BB-A8E0335CB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7A2CE-FE49-4923-8908-06ED3A512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BCEDD-FB0A-4E32-800A-57C0187A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5D82D-6537-4F6D-A82C-1DA7F56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E9682-BBFE-4E2A-BCD7-86832A8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8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6576-D416-4AB1-8732-5AC7605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2A1C-192A-4994-8F8E-335BCB0E7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793DC-1AA8-4124-BBC1-D897D69FA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33C7D-CD80-4C79-8194-3F0A6690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7A063-17F2-4D18-BCA2-044D8A0EF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937B-E58C-4E0C-AC49-90AA20E5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9D56B-4938-4D3D-9A0A-6BA99F95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02584-8951-4C58-8E16-7A7D90E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04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314-AFD0-43E1-9A17-4ACBFD0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D1158-BFFE-44C5-87BA-B333C5AB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0BE03-C9DE-4A4D-88DF-AA30C763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871C8-230A-4A1A-9F4A-01FB026D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9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5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DC9DD-4574-4BAF-8270-56C9D666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7E2F9-BDB0-4037-BA91-8F97B406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293E1-4C9E-44F2-B838-B5A23D3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00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2AFD-9E64-4E3E-9D83-6024CDA1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56066-2B9F-4620-B829-10A39132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A6C1F-2327-48DC-91EC-0073CF612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C0A49-9F78-4835-AA6B-3B500D38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28E8-CD15-4D37-9D35-D553C427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613EE-083F-48A9-A75A-5363221D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24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57F0-8D31-4C64-A27E-0454426B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1870F-F2AF-4634-8C13-875F4A8C8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97D42-D13D-445A-AD10-E3782BA76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EE0CD-CC04-46D0-AB7F-FBBC81D1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F35CC-E039-4E89-96DB-17908D7E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C9C2-4646-420B-8E77-8C1371D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97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4748-8628-4350-9A6A-4174C4DA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CDD4D-CA15-461F-AE68-91C890C2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A5BC6-ACC1-4618-B52F-34D29C3A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1479-02F2-4C03-9AD0-96C2E545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6E87-9AE8-412A-ADAE-30DB672D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53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C3A1C-53BF-4A4E-9869-CF4DA0D47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AD313-8932-4B98-BFAF-7315AAEC5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F5D07-D998-452C-AD98-D35EE419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7AE42-2EDE-45BE-9E4F-36ABCDCE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FA13A-0D21-4EE0-A270-B54F5E9C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31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0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4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6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06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4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7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0FA9F-F71F-4375-B227-5CFBFB43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43818-FBCF-47FF-B969-254488AB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4DBC6-D4DA-4842-BAB1-4D42D44E5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BCE-81EA-4D97-A347-C071C7D93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F990B-A56D-4BD1-9585-8E35EF8A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0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0FA9F-F71F-4375-B227-5CFBFB43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43818-FBCF-47FF-B969-254488AB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4DBC6-D4DA-4842-BAB1-4D42D44E5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BCE-81EA-4D97-A347-C071C7D93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F990B-A56D-4BD1-9585-8E35EF8A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9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0FA9F-F71F-4375-B227-5CFBFB43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43818-FBCF-47FF-B969-254488AB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4DBC6-D4DA-4842-BAB1-4D42D44E5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CDB4-09D9-471E-9891-53FE4D7833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BCE-81EA-4D97-A347-C071C7D93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F990B-A56D-4BD1-9585-8E35EF8A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F79B-9084-4E05-ABCF-4357341C70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F63C4437-4939-DA29-9622-582449DA0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87CCB-D4F1-4C49-90AB-45F4AE4D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" t="65845" r="7708" b="7673"/>
          <a:stretch/>
        </p:blipFill>
        <p:spPr>
          <a:xfrm>
            <a:off x="68094" y="1336430"/>
            <a:ext cx="11411513" cy="537939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6635" y="418005"/>
            <a:ext cx="32063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THỰC HÀNH: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9258493" y="476654"/>
            <a:ext cx="2865413" cy="133643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HĐN2</a:t>
            </a:r>
          </a:p>
        </p:txBody>
      </p:sp>
    </p:spTree>
    <p:extLst>
      <p:ext uri="{BB962C8B-B14F-4D97-AF65-F5344CB8AC3E}">
        <p14:creationId xmlns:p14="http://schemas.microsoft.com/office/powerpoint/2010/main" val="386826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93088-98D1-4C3A-8C5C-99F239FD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3474" r="10383" b="84860"/>
          <a:stretch/>
        </p:blipFill>
        <p:spPr>
          <a:xfrm>
            <a:off x="26254" y="124549"/>
            <a:ext cx="9745555" cy="2103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93088-98D1-4C3A-8C5C-99F239FD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15945" r="10383" b="52597"/>
          <a:stretch/>
        </p:blipFill>
        <p:spPr>
          <a:xfrm>
            <a:off x="0" y="2079708"/>
            <a:ext cx="10772036" cy="454160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9363248" y="216023"/>
            <a:ext cx="3057525" cy="1758462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HĐCN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0" y="3212123"/>
            <a:ext cx="3057525" cy="1758462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HĐCN</a:t>
            </a:r>
          </a:p>
        </p:txBody>
      </p:sp>
    </p:spTree>
    <p:extLst>
      <p:ext uri="{BB962C8B-B14F-4D97-AF65-F5344CB8AC3E}">
        <p14:creationId xmlns:p14="http://schemas.microsoft.com/office/powerpoint/2010/main" val="42167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93088-98D1-4C3A-8C5C-99F239FD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47161" r="11210" b="18243"/>
          <a:stretch/>
        </p:blipFill>
        <p:spPr>
          <a:xfrm>
            <a:off x="0" y="229674"/>
            <a:ext cx="11722101" cy="5114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D93088-98D1-4C3A-8C5C-99F239FD52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3" t="81033" r="13478" b="7864"/>
          <a:stretch/>
        </p:blipFill>
        <p:spPr>
          <a:xfrm>
            <a:off x="175096" y="5258191"/>
            <a:ext cx="10343321" cy="158896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565290" y="2414955"/>
            <a:ext cx="3057525" cy="200025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HĐCL</a:t>
            </a:r>
          </a:p>
        </p:txBody>
      </p:sp>
      <p:sp>
        <p:nvSpPr>
          <p:cNvPr id="6" name="文本框 32"/>
          <p:cNvSpPr txBox="1"/>
          <p:nvPr/>
        </p:nvSpPr>
        <p:spPr>
          <a:xfrm>
            <a:off x="2384226" y="0"/>
            <a:ext cx="4403435" cy="7340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900">
              <a:defRPr/>
            </a:pPr>
            <a:r>
              <a:rPr lang="en-US" altLang="zh-CN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CỦNG CỐ, DẶN DÒ:</a:t>
            </a:r>
          </a:p>
        </p:txBody>
      </p:sp>
    </p:spTree>
    <p:extLst>
      <p:ext uri="{BB962C8B-B14F-4D97-AF65-F5344CB8AC3E}">
        <p14:creationId xmlns:p14="http://schemas.microsoft.com/office/powerpoint/2010/main" val="36069802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13</Words>
  <Application>Microsoft Office PowerPoint</Application>
  <PresentationFormat>Widescreen</PresentationFormat>
  <Paragraphs>6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1_Office Theme</vt:lpstr>
      <vt:lpstr>6_Office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2022-10-03T15:03:43Z</dcterms:created>
  <dcterms:modified xsi:type="dcterms:W3CDTF">2025-04-22T01:13:22Z</dcterms:modified>
</cp:coreProperties>
</file>