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57" r:id="rId4"/>
    <p:sldId id="277" r:id="rId5"/>
    <p:sldId id="265" r:id="rId6"/>
    <p:sldId id="266" r:id="rId7"/>
    <p:sldId id="268" r:id="rId8"/>
    <p:sldId id="267" r:id="rId9"/>
    <p:sldId id="269" r:id="rId10"/>
    <p:sldId id="280" r:id="rId11"/>
    <p:sldId id="278" r:id="rId12"/>
    <p:sldId id="262" r:id="rId13"/>
    <p:sldId id="259" r:id="rId14"/>
    <p:sldId id="279" r:id="rId15"/>
    <p:sldId id="282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40C52-D80D-48B3-AF16-D4B6B6056727}" type="datetimeFigureOut">
              <a:rPr lang="vi-VN" smtClean="0"/>
              <a:t>27/03/2025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DAF2E-0283-4EAA-A834-B099931C822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14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20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8543F-14CD-4D53-A44C-BF107F3CB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322F9-3F33-4C31-9418-E3390F357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F7D02-DFDD-4799-9BE8-B8532CB2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B45D7-57D9-48D6-AC62-4F821BA4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CA9D-7214-468B-8AFC-4EC13FD4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4748-8628-4350-9A6A-4174C4DAF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CDD4D-CA15-461F-AE68-91C890C2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A5BC6-ACC1-4618-B52F-34D29C3A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A1479-02F2-4C03-9AD0-96C2E545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6E87-9AE8-412A-ADAE-30DB672D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82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C3A1C-53BF-4A4E-9869-CF4DA0D47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AD313-8932-4B98-BFAF-7315AAEC5F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F5D07-D998-452C-AD98-D35EE419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7AE42-2EDE-45BE-9E4F-36ABCDCE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FA13A-0D21-4EE0-A270-B54F5E9C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8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9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45C9-EEF6-498A-AC58-B32E27DD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CD7F5-2398-4B69-B30C-5D4B19A0B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CDA2A-8221-4627-B905-BCB5FC96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24DD7-AED6-4815-8AA6-5D15937A2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779E9-C91C-47E9-AEDC-0F6FD4D9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89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A5E9-8E2D-41C5-84C9-17ADCD55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FE4F4-8226-4DDE-A936-CE87BD029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E278-3840-4AF7-932B-09C68588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CBFB-B04C-4BAB-9E90-4B196BF9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2C17-FE6D-429E-9D35-2855E3575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73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0F29-3C99-47FB-92AA-2330D2F2E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B63BE-3C78-4CE2-A2BB-A8E0335CB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7A2CE-FE49-4923-8908-06ED3A512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BCEDD-FB0A-4E32-800A-57C0187A3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5D82D-6537-4F6D-A82C-1DA7F56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E9682-BBFE-4E2A-BCD7-86832A8D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1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06576-D416-4AB1-8732-5AC76059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C2A1C-192A-4994-8F8E-335BCB0E7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93DC-1AA8-4124-BBC1-D897D69FA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33C7D-CD80-4C79-8194-3F0A6690E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07A063-17F2-4D18-BCA2-044D8A0EFA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7937B-E58C-4E0C-AC49-90AA20E52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19D56B-4938-4D3D-9A0A-6BA99F95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02584-8951-4C58-8E16-7A7D90ECD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64314-AFD0-43E1-9A17-4ACBFD0C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D1158-BFFE-44C5-87BA-B333C5AB2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30BE03-C9DE-4A4D-88DF-AA30C763D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871C8-230A-4A1A-9F4A-01FB026DF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BDC9DD-4574-4BAF-8270-56C9D666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F7E2F9-BDB0-4037-BA91-8F97B406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293E1-4C9E-44F2-B838-B5A23D3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84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62AFD-9E64-4E3E-9D83-6024CDA1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256066-2B9F-4620-B829-10A391328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BA6C1F-2327-48DC-91EC-0073CF612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DC0A49-9F78-4835-AA6B-3B500D38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928E8-CD15-4D37-9D35-D553C427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613EE-083F-48A9-A75A-5363221D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3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57F0-8D31-4C64-A27E-0454426B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1870F-F2AF-4634-8C13-875F4A8C8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497D42-D13D-445A-AD10-E3782BA76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EE0CD-CC04-46D0-AB7F-FBBC81D1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F35CC-E039-4E89-96DB-17908D7E7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0C9C2-4646-420B-8E77-8C1371D3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8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0FA9F-F71F-4375-B227-5CFBFB43D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43818-FBCF-47FF-B969-254488AB3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4DBC6-D4DA-4842-BAB1-4D42D44E5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1CDB4-09D9-471E-9891-53FE4D7833CD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A9BCE-81EA-4D97-A347-C071C7D93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F990B-A56D-4BD1-9585-8E35EF8AD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9F79B-9084-4E05-ABCF-4357341C7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50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ocuments%20and%20Settings\user\My%20Documents\Downloads\Music\24437.mp3" TargetMode="External"/><Relationship Id="rId6" Type="http://schemas.openxmlformats.org/officeDocument/2006/relationships/image" Target="../media/image10.gif"/><Relationship Id="rId11" Type="http://schemas.openxmlformats.org/officeDocument/2006/relationships/image" Target="../media/image13.png"/><Relationship Id="rId5" Type="http://schemas.openxmlformats.org/officeDocument/2006/relationships/image" Target="../media/image9.gif"/><Relationship Id="rId15" Type="http://schemas.openxmlformats.org/officeDocument/2006/relationships/image" Target="../media/image17.jpeg"/><Relationship Id="rId10" Type="http://schemas.openxmlformats.org/officeDocument/2006/relationships/audio" Target="../media/audio3.wav"/><Relationship Id="rId4" Type="http://schemas.openxmlformats.org/officeDocument/2006/relationships/image" Target="../media/image8.jpeg"/><Relationship Id="rId9" Type="http://schemas.openxmlformats.org/officeDocument/2006/relationships/slide" Target="slide8.xml"/><Relationship Id="rId1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:\0000000我图PPT\03.20\亲子乐园\34.png">
            <a:extLst>
              <a:ext uri="{FF2B5EF4-FFF2-40B4-BE49-F238E27FC236}">
                <a16:creationId xmlns:a16="http://schemas.microsoft.com/office/drawing/2014/main" id="{B56612E1-3A70-16A8-A0C2-85CEB037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6895"/>
            <a:ext cx="11792304" cy="292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DEAFA-46ED-25F9-4C82-404042070017}"/>
              </a:ext>
            </a:extLst>
          </p:cNvPr>
          <p:cNvSpPr txBox="1"/>
          <p:nvPr/>
        </p:nvSpPr>
        <p:spPr>
          <a:xfrm>
            <a:off x="163990" y="1243114"/>
            <a:ext cx="115816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CÁC EM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1368841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B8EA2-7730-4A8A-A606-C45F1B17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68497" r="7833" b="7631"/>
          <a:stretch/>
        </p:blipFill>
        <p:spPr>
          <a:xfrm>
            <a:off x="986117" y="-40268"/>
            <a:ext cx="9308256" cy="3679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7C917B-FFF2-46D7-976E-1ADCD3DA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5161" r="7087" b="75214"/>
          <a:stretch/>
        </p:blipFill>
        <p:spPr>
          <a:xfrm>
            <a:off x="986117" y="3723096"/>
            <a:ext cx="9440583" cy="31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22E30A0-CB1D-28C7-DDB1-EF310966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340" y="1410093"/>
            <a:ext cx="36126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C19CDFEC-1070-7382-9FBF-36D68572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033255" y="335430"/>
            <a:ext cx="2283686" cy="25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0000000我图PPT\00001PNG素材\儿童卡通\tr.png">
            <a:extLst>
              <a:ext uri="{FF2B5EF4-FFF2-40B4-BE49-F238E27FC236}">
                <a16:creationId xmlns:a16="http://schemas.microsoft.com/office/drawing/2014/main" id="{F4009830-0DA2-74BF-0567-02A21D91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61" y="264335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0000000我图PPT\00001PNG素材\儿童卡通\4543.png">
            <a:extLst>
              <a:ext uri="{FF2B5EF4-FFF2-40B4-BE49-F238E27FC236}">
                <a16:creationId xmlns:a16="http://schemas.microsoft.com/office/drawing/2014/main" id="{3D3B06F1-4B2B-A7F9-0E4B-A17530130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79930" y="900175"/>
            <a:ext cx="5540352" cy="385279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7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1405189-A86B-B50C-516E-623E970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46FE216E-2004-E2E3-1ECF-DF67BCE388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57915FEA-2872-8BEF-B243-C17D0860B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00050"/>
            <a:ext cx="61722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8BAD1AE1-9729-D2CC-6AC8-82FF60B857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02920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1EC7883B-A7C2-BD61-7DFE-F8D51D2EF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958C40CF-1C37-3661-A668-92DC4B1DF2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16764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24437.mp3">
            <a:hlinkClick r:id="" action="ppaction://media"/>
            <a:extLst>
              <a:ext uri="{FF2B5EF4-FFF2-40B4-BE49-F238E27FC236}">
                <a16:creationId xmlns:a16="http://schemas.microsoft.com/office/drawing/2014/main" id="{91E8CDC1-451A-5015-5C81-6053899B091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C1CAB1AE-8EC3-41B9-EB0C-1D68EAACC6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200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2" name="WordArt 10">
            <a:extLst>
              <a:ext uri="{FF2B5EF4-FFF2-40B4-BE49-F238E27FC236}">
                <a16:creationId xmlns:a16="http://schemas.microsoft.com/office/drawing/2014/main" id="{BE1D905E-DE1A-16B1-6710-6727F00016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8200" y="3094039"/>
            <a:ext cx="3048000" cy="676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sp>
        <p:nvSpPr>
          <p:cNvPr id="8203" name="WordArt 11">
            <a:extLst>
              <a:ext uri="{FF2B5EF4-FFF2-40B4-BE49-F238E27FC236}">
                <a16:creationId xmlns:a16="http://schemas.microsoft.com/office/drawing/2014/main" id="{86973B27-418A-EF3A-3337-9304D7AB5A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81401" y="4267200"/>
            <a:ext cx="5457825" cy="1543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Phóng viên nhí</a:t>
            </a:r>
          </a:p>
        </p:txBody>
      </p:sp>
      <p:pic>
        <p:nvPicPr>
          <p:cNvPr id="8204" name="Picture 12">
            <a:hlinkClick r:id="rId9" action="ppaction://hlinksldjump">
              <a:snd r:embed="rId10" name="push.wav"/>
            </a:hlinkClick>
            <a:extLst>
              <a:ext uri="{FF2B5EF4-FFF2-40B4-BE49-F238E27FC236}">
                <a16:creationId xmlns:a16="http://schemas.microsoft.com/office/drawing/2014/main" id="{CFFA1296-DECA-3BD8-4053-0A1457B87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>
            <a:extLst>
              <a:ext uri="{FF2B5EF4-FFF2-40B4-BE49-F238E27FC236}">
                <a16:creationId xmlns:a16="http://schemas.microsoft.com/office/drawing/2014/main" id="{EA1DAE49-0F85-4ECE-9F8B-B613A1F0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24000"/>
            <a:ext cx="3651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ACF78EFB-1F05-2B60-6D76-9C1D82B84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6" y="1447800"/>
            <a:ext cx="3651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>
            <a:extLst>
              <a:ext uri="{FF2B5EF4-FFF2-40B4-BE49-F238E27FC236}">
                <a16:creationId xmlns:a16="http://schemas.microsoft.com/office/drawing/2014/main" id="{C0FB3AB9-6F3A-F3A2-282F-FE73CAEE68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6597650"/>
            <a:ext cx="7978775" cy="2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WordArt 21">
            <a:extLst>
              <a:ext uri="{FF2B5EF4-FFF2-40B4-BE49-F238E27FC236}">
                <a16:creationId xmlns:a16="http://schemas.microsoft.com/office/drawing/2014/main" id="{4F0E0495-2091-2FCE-E8B5-31FC247E9A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flipH="1" flipV="1">
            <a:off x="12444413" y="5949951"/>
            <a:ext cx="250825" cy="93663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7200" kern="10" spc="-720">
                <a:ln w="12700">
                  <a:solidFill>
                    <a:schemeClr val="bg2"/>
                  </a:solidFill>
                  <a:round/>
                  <a:headEnd/>
                  <a:tailEnd/>
                </a:ln>
                <a:blipFill dpi="0" rotWithShape="1">
                  <a:blip r:embed="rId15"/>
                  <a:srcRect/>
                  <a:tile tx="0" ty="0" sx="100000" sy="100000" flip="none" algn="tl"/>
                </a:blipFill>
                <a:effectLst>
                  <a:outerShdw dist="125724" dir="18900000" algn="ctr" rotWithShape="0">
                    <a:srgbClr val="000099"/>
                  </a:outerShdw>
                </a:effectLst>
              </a:rPr>
              <a:t>!!!!!!!!!!!!!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  <p:bldLst>
      <p:bldP spid="82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495FA-0C96-43D6-A36E-590C0C60C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25255" r="17791" b="49560"/>
          <a:stretch/>
        </p:blipFill>
        <p:spPr>
          <a:xfrm>
            <a:off x="986117" y="850900"/>
            <a:ext cx="9959789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57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50 mẫu thiệp chúc mừng 20/10 handmade đẹp nhất 2023">
            <a:extLst>
              <a:ext uri="{FF2B5EF4-FFF2-40B4-BE49-F238E27FC236}">
                <a16:creationId xmlns:a16="http://schemas.microsoft.com/office/drawing/2014/main" id="{08AE20CE-4654-29EF-CC07-0B2EC3848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60" y="367553"/>
            <a:ext cx="3397622" cy="39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ổng hợp thiệp ngày 20/10 đẹp, ý nghĩa nhất">
            <a:extLst>
              <a:ext uri="{FF2B5EF4-FFF2-40B4-BE49-F238E27FC236}">
                <a16:creationId xmlns:a16="http://schemas.microsoft.com/office/drawing/2014/main" id="{956EC297-4F70-4AC4-1E18-FE252A54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459" y="367553"/>
            <a:ext cx="2458953" cy="394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F6605-C8ED-E569-4303-E39F16736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047" y="242047"/>
            <a:ext cx="2680318" cy="407444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5AFE24-69A1-F3D7-12D8-502D93ACB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7" b="8607"/>
          <a:stretch/>
        </p:blipFill>
        <p:spPr bwMode="auto">
          <a:xfrm>
            <a:off x="9386177" y="304800"/>
            <a:ext cx="2340553" cy="40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9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495FA-0C96-43D6-A36E-590C0C60C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25255" r="17791" b="49560"/>
          <a:stretch/>
        </p:blipFill>
        <p:spPr>
          <a:xfrm>
            <a:off x="986117" y="850900"/>
            <a:ext cx="9959789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63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825" y="1823644"/>
            <a:ext cx="62826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em!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89" y="2714893"/>
            <a:ext cx="51530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6591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222E30A0-CB1D-28C7-DDB1-EF310966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8339" y="1410093"/>
            <a:ext cx="42670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vi-VN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C19CDFEC-1070-7382-9FBF-36D68572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033255" y="335430"/>
            <a:ext cx="2283686" cy="25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0000000我图PPT\00001PNG素材\儿童卡通\tr.png">
            <a:extLst>
              <a:ext uri="{FF2B5EF4-FFF2-40B4-BE49-F238E27FC236}">
                <a16:creationId xmlns:a16="http://schemas.microsoft.com/office/drawing/2014/main" id="{F4009830-0DA2-74BF-0567-02A21D91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961" y="264335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22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4760259"/>
            <a:ext cx="11848718" cy="20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 thuong con">
            <a:hlinkClick r:id="" action="ppaction://media"/>
            <a:extLst>
              <a:ext uri="{FF2B5EF4-FFF2-40B4-BE49-F238E27FC236}">
                <a16:creationId xmlns:a16="http://schemas.microsoft.com/office/drawing/2014/main" id="{A806DCE3-CECB-B0E1-E594-7E611D037A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6095" y="277906"/>
            <a:ext cx="9986682" cy="497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E229163F-725F-3301-A8EF-9C8B08006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E:\0000000我图PPT\00001PNG素材\儿童卡通\卡通人物.png">
            <a:extLst>
              <a:ext uri="{FF2B5EF4-FFF2-40B4-BE49-F238E27FC236}">
                <a16:creationId xmlns:a16="http://schemas.microsoft.com/office/drawing/2014/main" id="{C19CDFEC-1070-7382-9FBF-36D685724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123192" y="-310029"/>
            <a:ext cx="2283686" cy="258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0000000我图PPT\00001PNG素材\儿童卡通\tr.png">
            <a:extLst>
              <a:ext uri="{FF2B5EF4-FFF2-40B4-BE49-F238E27FC236}">
                <a16:creationId xmlns:a16="http://schemas.microsoft.com/office/drawing/2014/main" id="{F4009830-0DA2-74BF-0567-02A21D912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84" y="3495005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49FB4EB-F325-BD33-B4B4-DA9E1824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5892" y="1192499"/>
            <a:ext cx="99682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4:</a:t>
            </a:r>
            <a:endParaRPr lang="en-US" sz="6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ko-K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con người ( Tiết 2)</a:t>
            </a:r>
            <a:endParaRPr lang="en-US" altLang="ko-KR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84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B8EA2-7730-4A8A-A606-C45F1B17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68497" r="7833" b="7631"/>
          <a:stretch/>
        </p:blipFill>
        <p:spPr>
          <a:xfrm>
            <a:off x="986117" y="-40268"/>
            <a:ext cx="9308256" cy="3679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7C917B-FFF2-46D7-976E-1ADCD3DAA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5161" r="7087" b="75214"/>
          <a:stretch/>
        </p:blipFill>
        <p:spPr>
          <a:xfrm>
            <a:off x="986117" y="3723096"/>
            <a:ext cx="9440583" cy="31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9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B8EA2-7730-4A8A-A606-C45F1B17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73102" r="52529" b="7631"/>
          <a:stretch/>
        </p:blipFill>
        <p:spPr>
          <a:xfrm>
            <a:off x="546847" y="349624"/>
            <a:ext cx="10847294" cy="4554070"/>
          </a:xfrm>
          <a:prstGeom prst="rect">
            <a:avLst/>
          </a:prstGeom>
        </p:spPr>
      </p:pic>
      <p:pic>
        <p:nvPicPr>
          <p:cNvPr id="2" name="Picture 3" descr="E:\0000000我图PPT\03.20\亲子乐园\34.png">
            <a:extLst>
              <a:ext uri="{FF2B5EF4-FFF2-40B4-BE49-F238E27FC236}">
                <a16:creationId xmlns:a16="http://schemas.microsoft.com/office/drawing/2014/main" id="{8EFA4FE2-7049-F0A2-9218-6B512C334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748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1B8EA2-7730-4A8A-A606-C45F1B17E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5" t="73244" r="7491" b="7489"/>
          <a:stretch/>
        </p:blipFill>
        <p:spPr>
          <a:xfrm>
            <a:off x="1902758" y="-230094"/>
            <a:ext cx="8386483" cy="5156200"/>
          </a:xfrm>
          <a:prstGeom prst="rect">
            <a:avLst/>
          </a:prstGeom>
        </p:spPr>
      </p:pic>
      <p:pic>
        <p:nvPicPr>
          <p:cNvPr id="2" name="Picture 3" descr="E:\0000000我图PPT\03.20\亲子乐园\34.png">
            <a:extLst>
              <a:ext uri="{FF2B5EF4-FFF2-40B4-BE49-F238E27FC236}">
                <a16:creationId xmlns:a16="http://schemas.microsoft.com/office/drawing/2014/main" id="{EEF75DDA-4162-82E4-A91C-78EB0DC8A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837087"/>
            <a:ext cx="11792304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35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C917B-FFF2-46D7-976E-1ADCD3DA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5161" r="45383" b="75214"/>
          <a:stretch/>
        </p:blipFill>
        <p:spPr>
          <a:xfrm>
            <a:off x="627529" y="143434"/>
            <a:ext cx="11232777" cy="5307107"/>
          </a:xfrm>
          <a:prstGeom prst="rect">
            <a:avLst/>
          </a:prstGeom>
        </p:spPr>
      </p:pic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B10AC294-AB35-E6C9-CB87-18995A28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4491317"/>
            <a:ext cx="11792304" cy="227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80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7C917B-FFF2-46D7-976E-1ADCD3DA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6" t="5555" r="6457" b="74820"/>
          <a:stretch/>
        </p:blipFill>
        <p:spPr>
          <a:xfrm>
            <a:off x="923365" y="74583"/>
            <a:ext cx="10569387" cy="5124946"/>
          </a:xfrm>
          <a:prstGeom prst="rect">
            <a:avLst/>
          </a:prstGeom>
        </p:spPr>
      </p:pic>
      <p:pic>
        <p:nvPicPr>
          <p:cNvPr id="3" name="Picture 3" descr="E:\0000000我图PPT\03.20\亲子乐园\34.png">
            <a:extLst>
              <a:ext uri="{FF2B5EF4-FFF2-40B4-BE49-F238E27FC236}">
                <a16:creationId xmlns:a16="http://schemas.microsoft.com/office/drawing/2014/main" id="{C367F739-1A10-E154-8B57-65EB044C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6" y="3980329"/>
            <a:ext cx="11792304" cy="278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090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43</Words>
  <Application>Microsoft Office PowerPoint</Application>
  <PresentationFormat>Widescreen</PresentationFormat>
  <Paragraphs>11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Trần Thùy Dương</cp:lastModifiedBy>
  <cp:revision>5</cp:revision>
  <dcterms:created xsi:type="dcterms:W3CDTF">2020-08-14T17:40:26Z</dcterms:created>
  <dcterms:modified xsi:type="dcterms:W3CDTF">2025-03-27T13:51:51Z</dcterms:modified>
</cp:coreProperties>
</file>