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</p:sldMasterIdLst>
  <p:notesMasterIdLst>
    <p:notesMasterId r:id="rId8"/>
  </p:notesMasterIdLst>
  <p:sldIdLst>
    <p:sldId id="264" r:id="rId4"/>
    <p:sldId id="265" r:id="rId5"/>
    <p:sldId id="262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C94AE-B041-40BA-8FFC-DB4AC7A242EB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C80E7-3566-4E57-88FE-42E663D04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8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3059D-FD22-4A34-8482-3105AF7D1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6EB1F-002B-4B09-BD9D-1BE98B396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BF35E-1298-49C6-8257-D00D0752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21484-CC6E-4146-9563-869DC11F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31746-0BBE-4F67-A0E6-98163D91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7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707C-1C84-4BA4-8FB9-FA38A407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4F915-EC39-4178-9949-ADB4B2446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020CA-2593-4C78-9862-3F954DB75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13487-C1CF-47CD-B4CC-EC820D9C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BADEF-2950-4161-9D70-55FD88A5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61366F-D89D-422C-9542-782657D86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F6617-585E-4816-9383-1DEF61D06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88092-ABD2-47E7-9BF5-FC9D92E7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49616-806F-4AA8-8483-DD54063B5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CADBF-0348-4C5B-B5F2-03A996574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51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543F-14CD-4D53-A44C-BF107F3CB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322F9-3F33-4C31-9418-E3390F357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F7D02-DFDD-4799-9BE8-B8532CB2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B45D7-57D9-48D6-AC62-4F821BA4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FCA9D-7214-468B-8AFC-4EC13FD4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54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45C9-EEF6-498A-AC58-B32E27DD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CD7F5-2398-4B69-B30C-5D4B19A0B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CDA2A-8221-4627-B905-BCB5FC96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24DD7-AED6-4815-8AA6-5D15937A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779E9-C91C-47E9-AEDC-0F6FD4D9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00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A5E9-8E2D-41C5-84C9-17ADCD55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FE4F4-8226-4DDE-A936-CE87BD029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E278-3840-4AF7-932B-09C68588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2CBFB-B04C-4BAB-9E90-4B196BF9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42C17-FE6D-429E-9D35-2855E357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4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0F29-3C99-47FB-92AA-2330D2F2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63BE-3C78-4CE2-A2BB-A8E0335CB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7A2CE-FE49-4923-8908-06ED3A512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BCEDD-FB0A-4E32-800A-57C0187A3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5D82D-6537-4F6D-A82C-1DA7F565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E9682-BBFE-4E2A-BCD7-86832A8D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2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6576-D416-4AB1-8732-5AC76059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C2A1C-192A-4994-8F8E-335BCB0E7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793DC-1AA8-4124-BBC1-D897D69FA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33C7D-CD80-4C79-8194-3F0A6690E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7A063-17F2-4D18-BCA2-044D8A0EF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7937B-E58C-4E0C-AC49-90AA20E52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9D56B-4938-4D3D-9A0A-6BA99F95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302584-8951-4C58-8E16-7A7D90EC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60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64314-AFD0-43E1-9A17-4ACBFD0CE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6D1158-BFFE-44C5-87BA-B333C5AB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BE03-C9DE-4A4D-88DF-AA30C763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871C8-230A-4A1A-9F4A-01FB026D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62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BDC9DD-4574-4BAF-8270-56C9D6665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7E2F9-BDB0-4037-BA91-8F97B406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293E1-4C9E-44F2-B838-B5A23D31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73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62AFD-9E64-4E3E-9D83-6024CDA1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56066-2B9F-4620-B829-10A39132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A6C1F-2327-48DC-91EC-0073CF612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C0A49-9F78-4835-AA6B-3B500D385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928E8-CD15-4D37-9D35-D553C427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613EE-083F-48A9-A75A-5363221D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38F9-263C-455E-9981-DFA75996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2F003-AD31-41BB-9E03-8CA91C1B8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49260-D298-486D-959A-55A2D2BF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2532E-8BAB-42E4-BFAA-94D11C06A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F0B7A-8F73-40A2-A500-8C681D90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7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57F0-8D31-4C64-A27E-0454426B7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E1870F-F2AF-4634-8C13-875F4A8C8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97D42-D13D-445A-AD10-E3782BA76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EE0CD-CC04-46D0-AB7F-FBBC81D1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F35CC-E039-4E89-96DB-17908D7E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0C9C2-4646-420B-8E77-8C1371D3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65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4748-8628-4350-9A6A-4174C4DA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CDD4D-CA15-461F-AE68-91C890C2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A5BC6-ACC1-4618-B52F-34D29C3A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A1479-02F2-4C03-9AD0-96C2E545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6E87-9AE8-412A-ADAE-30DB672D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20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AC3A1C-53BF-4A4E-9869-CF4DA0D479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AD313-8932-4B98-BFAF-7315AAEC5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F5D07-D998-452C-AD98-D35EE419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AE42-2EDE-45BE-9E4F-36ABCDCE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FA13A-0D21-4EE0-A270-B54F5E9C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85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543F-14CD-4D53-A44C-BF107F3CB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322F9-3F33-4C31-9418-E3390F357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F7D02-DFDD-4799-9BE8-B8532CB2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B45D7-57D9-48D6-AC62-4F821BA4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FCA9D-7214-468B-8AFC-4EC13FD4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02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45C9-EEF6-498A-AC58-B32E27DD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CD7F5-2398-4B69-B30C-5D4B19A0B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CDA2A-8221-4627-B905-BCB5FC96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24DD7-AED6-4815-8AA6-5D15937A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779E9-C91C-47E9-AEDC-0F6FD4D9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74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A5E9-8E2D-41C5-84C9-17ADCD55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FE4F4-8226-4DDE-A936-CE87BD029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E278-3840-4AF7-932B-09C68588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2CBFB-B04C-4BAB-9E90-4B196BF9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42C17-FE6D-429E-9D35-2855E357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19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0F29-3C99-47FB-92AA-2330D2F2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63BE-3C78-4CE2-A2BB-A8E0335CB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7A2CE-FE49-4923-8908-06ED3A512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BCEDD-FB0A-4E32-800A-57C0187A3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5D82D-6537-4F6D-A82C-1DA7F565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E9682-BBFE-4E2A-BCD7-86832A8D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10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6576-D416-4AB1-8732-5AC76059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C2A1C-192A-4994-8F8E-335BCB0E7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793DC-1AA8-4124-BBC1-D897D69FA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33C7D-CD80-4C79-8194-3F0A6690E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7A063-17F2-4D18-BCA2-044D8A0EF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7937B-E58C-4E0C-AC49-90AA20E52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9D56B-4938-4D3D-9A0A-6BA99F95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302584-8951-4C58-8E16-7A7D90EC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6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64314-AFD0-43E1-9A17-4ACBFD0CE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6D1158-BFFE-44C5-87BA-B333C5AB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BE03-C9DE-4A4D-88DF-AA30C763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871C8-230A-4A1A-9F4A-01FB026D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69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BDC9DD-4574-4BAF-8270-56C9D6665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7E2F9-BDB0-4037-BA91-8F97B406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293E1-4C9E-44F2-B838-B5A23D31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1A20E-C176-4F41-BE74-C55B33B4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0925B-5253-48DE-8AF0-1CCD63908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005D3-DBAE-4396-BB88-5B51F8276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0D23D-E8B1-4370-A005-38D5453BE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80BC1-2E2D-4CB7-9160-ACC3C6C9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83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62AFD-9E64-4E3E-9D83-6024CDA1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56066-2B9F-4620-B829-10A39132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A6C1F-2327-48DC-91EC-0073CF612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C0A49-9F78-4835-AA6B-3B500D385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928E8-CD15-4D37-9D35-D553C427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613EE-083F-48A9-A75A-5363221D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68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57F0-8D31-4C64-A27E-0454426B7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E1870F-F2AF-4634-8C13-875F4A8C8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97D42-D13D-445A-AD10-E3782BA76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EE0CD-CC04-46D0-AB7F-FBBC81D1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F35CC-E039-4E89-96DB-17908D7E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0C9C2-4646-420B-8E77-8C1371D3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13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4748-8628-4350-9A6A-4174C4DA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CDD4D-CA15-461F-AE68-91C890C2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A5BC6-ACC1-4618-B52F-34D29C3A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A1479-02F2-4C03-9AD0-96C2E545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6E87-9AE8-412A-ADAE-30DB672D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5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AC3A1C-53BF-4A4E-9869-CF4DA0D479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AD313-8932-4B98-BFAF-7315AAEC5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F5D07-D998-452C-AD98-D35EE419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AE42-2EDE-45BE-9E4F-36ABCDCE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FA13A-0D21-4EE0-A270-B54F5E9C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4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9573-AFCD-45BA-A414-4DEE3611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55F3E-8A38-42A1-881C-AC8DE0C59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C6B01-38A1-49DA-B689-C6400C23C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0D12E-CC60-49B6-B97C-6699BDF4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87681-2D51-4D0F-BAFD-956AB5EE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5BC17-FA04-4D59-B12E-90B83B871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0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09AA-7BE6-478C-879E-B04E8B69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1B42C-EF16-4875-8337-71D44DA1D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36435-9D7F-441C-8E39-B9BDCE424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D5B2E-40BF-4572-A6AD-D1C5316A8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82FB5-C91E-4D3F-95CB-D0800F00F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FCB173-512E-4843-9A41-CE6B89FCC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19F4A1-BDD9-4F92-A414-57EA0250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8263FC-3774-400D-9272-05556CED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9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8915F-C1D0-4280-9CE7-27A2ABE5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3A7FEA-8577-44ED-A076-227E473D9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11FE55-E38E-423F-A269-FCCC97D8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86F07-86C1-4B7C-B47E-F10ADE32E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5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C373F-A268-490C-9B73-C0DDDC670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2F850-6527-4FCB-A3C6-21F7E937C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E0429-472F-4304-AD4F-3BB75B94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2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3C4-39D4-4DD2-8E58-938514A9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2077-5A12-4445-BD4F-1FEB9971C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0C0BD-7DC5-4568-BDEC-72FEE7F19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088A0-69EE-492A-90EA-1CE1C8E2D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6A0E5-3013-4238-B3FD-BC60DA62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E33C9-6BD4-4825-9B2A-D9886226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5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B240E-6714-4720-9BB7-11D4A26EA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D8865-2BE0-4AA7-A127-5FC860576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F7787-B211-4AC1-9C08-F3020E0C5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377D7-8ACA-4F38-B779-18429B93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4E376-A906-4EA1-9C31-1DB1D3E7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5D04F-FED3-4AE7-82E3-FFA00CEF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8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B381B-B0DF-4F4A-B8A3-7A1CF025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07C53-D272-45A3-8079-087FED119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3A2B0-3E21-4573-9109-210E14EAF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62DB9-7E86-4BFB-8008-4C4327ECA6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4D28D-48CB-42A1-97D7-716B160A2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954FB-CAEE-4FB2-8432-B35DF4FD9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22D8-EDAF-4C21-8B60-6CB3C60ED8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2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0FA9F-F71F-4375-B227-5CFBFB43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43818-FBCF-47FF-B969-254488AB3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4DBC6-D4DA-4842-BAB1-4D42D44E5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A9BCE-81EA-4D97-A347-C071C7D93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F990B-A56D-4BD1-9585-8E35EF8AD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3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0FA9F-F71F-4375-B227-5CFBFB43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43818-FBCF-47FF-B969-254488AB3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4DBC6-D4DA-4842-BAB1-4D42D44E5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1CDB4-09D9-471E-9891-53FE4D7833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A9BCE-81EA-4D97-A347-C071C7D93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F990B-A56D-4BD1-9585-8E35EF8AD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F79B-9084-4E05-ABCF-4357341C7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1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8AC63B-E785-4CD1-9D60-A9C53BE5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t="10724" r="8185" b="48117"/>
          <a:stretch/>
        </p:blipFill>
        <p:spPr>
          <a:xfrm>
            <a:off x="496112" y="787940"/>
            <a:ext cx="10749064" cy="5749047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97826" y="4161692"/>
            <a:ext cx="3057525" cy="200025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HĐN2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681" y="141609"/>
            <a:ext cx="49853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KHÁM PHÁ- KẾT NỐI</a:t>
            </a:r>
          </a:p>
        </p:txBody>
      </p:sp>
    </p:spTree>
    <p:extLst>
      <p:ext uri="{BB962C8B-B14F-4D97-AF65-F5344CB8AC3E}">
        <p14:creationId xmlns:p14="http://schemas.microsoft.com/office/powerpoint/2010/main" val="28012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8AC63B-E785-4CD1-9D60-A9C53BE5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5" t="52946" r="5533" b="31979"/>
          <a:stretch/>
        </p:blipFill>
        <p:spPr>
          <a:xfrm>
            <a:off x="-68094" y="0"/>
            <a:ext cx="11948809" cy="68580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3937488" y="175846"/>
            <a:ext cx="3057525" cy="1535723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HĐCN</a:t>
            </a:r>
          </a:p>
        </p:txBody>
      </p:sp>
    </p:spTree>
    <p:extLst>
      <p:ext uri="{BB962C8B-B14F-4D97-AF65-F5344CB8AC3E}">
        <p14:creationId xmlns:p14="http://schemas.microsoft.com/office/powerpoint/2010/main" val="129978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8AC63B-E785-4CD1-9D60-A9C53BE5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" t="67958" r="9113" b="14777"/>
          <a:stretch/>
        </p:blipFill>
        <p:spPr>
          <a:xfrm>
            <a:off x="-313949" y="-11723"/>
            <a:ext cx="12645482" cy="68580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7458459" y="187570"/>
            <a:ext cx="3057525" cy="200025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HĐCL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8AC63B-E785-4CD1-9D60-A9C53BE5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t="85473" r="8495" b="7771"/>
          <a:stretch/>
        </p:blipFill>
        <p:spPr>
          <a:xfrm>
            <a:off x="136188" y="4584768"/>
            <a:ext cx="6953032" cy="1073425"/>
          </a:xfrm>
          <a:prstGeom prst="rect">
            <a:avLst/>
          </a:prstGeom>
        </p:spPr>
      </p:pic>
      <p:sp>
        <p:nvSpPr>
          <p:cNvPr id="6" name="文本框 32"/>
          <p:cNvSpPr txBox="1"/>
          <p:nvPr/>
        </p:nvSpPr>
        <p:spPr>
          <a:xfrm>
            <a:off x="2407672" y="281354"/>
            <a:ext cx="4403435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CỦNG CỐ, DẶN DÒ:</a:t>
            </a:r>
          </a:p>
        </p:txBody>
      </p:sp>
    </p:spTree>
    <p:extLst>
      <p:ext uri="{BB962C8B-B14F-4D97-AF65-F5344CB8AC3E}">
        <p14:creationId xmlns:p14="http://schemas.microsoft.com/office/powerpoint/2010/main" val="152066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589A-9CC6-2B84-671D-F7C5357FE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B856D-FEF8-F6F9-D0DF-8929A1978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95793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2022-10-03T15:03:43Z</dcterms:created>
  <dcterms:modified xsi:type="dcterms:W3CDTF">2025-04-22T01:12:51Z</dcterms:modified>
</cp:coreProperties>
</file>