
<file path=[Content_Types].xml><?xml version="1.0" encoding="utf-8"?>
<Types xmlns="http://schemas.openxmlformats.org/package/2006/content-types">
  <Default Extension="emf" ContentType="image/x-emf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8" r:id="rId3"/>
  </p:sldMasterIdLst>
  <p:notesMasterIdLst>
    <p:notesMasterId r:id="rId17"/>
  </p:notesMasterIdLst>
  <p:sldIdLst>
    <p:sldId id="258" r:id="rId4"/>
    <p:sldId id="259" r:id="rId5"/>
    <p:sldId id="276" r:id="rId6"/>
    <p:sldId id="278" r:id="rId7"/>
    <p:sldId id="277" r:id="rId8"/>
    <p:sldId id="260" r:id="rId9"/>
    <p:sldId id="261" r:id="rId10"/>
    <p:sldId id="262" r:id="rId11"/>
    <p:sldId id="279" r:id="rId12"/>
    <p:sldId id="263" r:id="rId13"/>
    <p:sldId id="264" r:id="rId14"/>
    <p:sldId id="265" r:id="rId15"/>
    <p:sldId id="26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9" d="100"/>
          <a:sy n="79" d="100"/>
        </p:scale>
        <p:origin x="77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FA8A14-1614-4CD8-8AE2-9D9857CF402A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5C95E5-20AF-40E6-95F0-2A72887D03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716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732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8756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3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04863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3459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701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577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1406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440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432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9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8980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9283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0927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10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35083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466000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10511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998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95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930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0755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733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617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831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072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814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02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578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4004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67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09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131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529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1696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59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49713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2025/3/18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68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EA263-C115-41DB-81E0-E00B7CF161BF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D73DCD-3DEC-40E4-83E6-85192084A9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92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70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901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3: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Cảm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xúc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của</a:t>
            </a:r>
            <a:r>
              <a:rPr kumimoji="0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kumimoji="0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em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5FA080"/>
              </a:solidFill>
              <a:effectLst/>
              <a:uLnTx/>
              <a:uFillTx/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0D601F-AC1A-4B6E-80A9-AAA17A59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9191" y="876521"/>
            <a:ext cx="8952748" cy="440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7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0B8FF66-0B7D-4680-95AA-75ACDF26BFE3}"/>
              </a:ext>
            </a:extLst>
          </p:cNvPr>
          <p:cNvSpPr/>
          <p:nvPr/>
        </p:nvSpPr>
        <p:spPr>
          <a:xfrm>
            <a:off x="489098" y="329609"/>
            <a:ext cx="5263116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C5F346-D578-4648-9AEC-6544888474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720" y="1800340"/>
            <a:ext cx="6279317" cy="4239631"/>
          </a:xfrm>
          <a:prstGeom prst="rect">
            <a:avLst/>
          </a:prstGeom>
        </p:spPr>
      </p:pic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22DB0321-7BB9-442C-A51B-70E4F910F43A}"/>
              </a:ext>
            </a:extLst>
          </p:cNvPr>
          <p:cNvSpPr/>
          <p:nvPr/>
        </p:nvSpPr>
        <p:spPr>
          <a:xfrm>
            <a:off x="8591106" y="2158409"/>
            <a:ext cx="3317358" cy="2541181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38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299D6A-55C1-4E57-82CA-421D7D6DF1F1}"/>
              </a:ext>
            </a:extLst>
          </p:cNvPr>
          <p:cNvSpPr/>
          <p:nvPr/>
        </p:nvSpPr>
        <p:spPr>
          <a:xfrm>
            <a:off x="489098" y="329609"/>
            <a:ext cx="9526772" cy="11483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Nhanh bước nhanh nhi đồng – Phong Nhã -Bài hát đội thiếu niên Tiền Phong Hồ Chí Minh-">
            <a:hlinkClick r:id="" action="ppaction://media"/>
            <a:extLst>
              <a:ext uri="{FF2B5EF4-FFF2-40B4-BE49-F238E27FC236}">
                <a16:creationId xmlns:a16="http://schemas.microsoft.com/office/drawing/2014/main" id="{C8935EE6-1B25-493F-8705-3B6762F4D0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17897" y="1630768"/>
            <a:ext cx="7556205" cy="425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9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73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Củng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cố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Dặn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dò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-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Nhận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xét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tiết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học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Chuẩn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bị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bài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alt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sau</a:t>
            </a: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: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83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303B2DC-068D-4FB6-8D8F-DFE33A50F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941" y="643467"/>
            <a:ext cx="990411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382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Chivo Light"/>
              </a:rPr>
              <a:t>Khởi động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0D3E0F-34CA-4A7F-B568-899D7EC26D33}"/>
              </a:ext>
            </a:extLst>
          </p:cNvPr>
          <p:cNvSpPr txBox="1"/>
          <p:nvPr/>
        </p:nvSpPr>
        <p:spPr>
          <a:xfrm>
            <a:off x="754912" y="276447"/>
            <a:ext cx="751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Vỗ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VỖ CÁI TAY - NHẠC CỬ ĐIỆU - NHẠC HOẠT NÁO">
            <a:hlinkClick r:id="" action="ppaction://media"/>
            <a:extLst>
              <a:ext uri="{FF2B5EF4-FFF2-40B4-BE49-F238E27FC236}">
                <a16:creationId xmlns:a16="http://schemas.microsoft.com/office/drawing/2014/main" id="{E913A469-7D04-48B1-B84E-1194F5459E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114" y="985005"/>
            <a:ext cx="9902757" cy="486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492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03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145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987F76-83E9-4EDC-81BC-C1C0DBB28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215" y="204281"/>
            <a:ext cx="11322946" cy="4080978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B4C9052-404C-41B1-BEFF-6B79B0EEC0BB}"/>
              </a:ext>
            </a:extLst>
          </p:cNvPr>
          <p:cNvSpPr/>
          <p:nvPr/>
        </p:nvSpPr>
        <p:spPr>
          <a:xfrm>
            <a:off x="1803991" y="4517517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DE0AE6E-0919-4C27-8E43-A8B4A377F114}"/>
              </a:ext>
            </a:extLst>
          </p:cNvPr>
          <p:cNvSpPr/>
          <p:nvPr/>
        </p:nvSpPr>
        <p:spPr>
          <a:xfrm>
            <a:off x="3622160" y="4517516"/>
            <a:ext cx="114831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E3D1A79-15E5-48B0-9625-3C0544589687}"/>
              </a:ext>
            </a:extLst>
          </p:cNvPr>
          <p:cNvSpPr/>
          <p:nvPr/>
        </p:nvSpPr>
        <p:spPr>
          <a:xfrm>
            <a:off x="5371215" y="4517515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giận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E4AE86A-6081-4F89-86E4-57CF20CD7B1D}"/>
              </a:ext>
            </a:extLst>
          </p:cNvPr>
          <p:cNvSpPr/>
          <p:nvPr/>
        </p:nvSpPr>
        <p:spPr>
          <a:xfrm>
            <a:off x="7088976" y="4517515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Khóc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45744E-060D-4D31-9D41-75EB4FEA2AA6}"/>
              </a:ext>
            </a:extLst>
          </p:cNvPr>
          <p:cNvSpPr/>
          <p:nvPr/>
        </p:nvSpPr>
        <p:spPr>
          <a:xfrm>
            <a:off x="9044763" y="4517514"/>
            <a:ext cx="1343246" cy="7761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37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36041F-C1FC-476B-8DDC-AF4B72A8A3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15" y="19224"/>
            <a:ext cx="9766570" cy="5095602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8EEFAAE1-5AB4-4B25-8353-E25813B10FC1}"/>
              </a:ext>
            </a:extLst>
          </p:cNvPr>
          <p:cNvSpPr/>
          <p:nvPr/>
        </p:nvSpPr>
        <p:spPr>
          <a:xfrm>
            <a:off x="2934586" y="5178056"/>
            <a:ext cx="2573079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EB00E2-D080-43CD-B096-0BCBD752510B}"/>
              </a:ext>
            </a:extLst>
          </p:cNvPr>
          <p:cNvSpPr/>
          <p:nvPr/>
        </p:nvSpPr>
        <p:spPr>
          <a:xfrm>
            <a:off x="7211286" y="5178056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073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E39645-CB14-442E-9301-AB6D102CD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787" y="658664"/>
            <a:ext cx="7972425" cy="3648075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F9D4CB23-8E55-4694-8B43-A9D06A7BAB08}"/>
              </a:ext>
            </a:extLst>
          </p:cNvPr>
          <p:cNvSpPr/>
          <p:nvPr/>
        </p:nvSpPr>
        <p:spPr>
          <a:xfrm>
            <a:off x="2817628" y="4646428"/>
            <a:ext cx="2796363" cy="1156290"/>
          </a:xfrm>
          <a:prstGeom prst="cloudCallou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35FC792-1057-4989-A60E-CA5C9CEEFC2F}"/>
              </a:ext>
            </a:extLst>
          </p:cNvPr>
          <p:cNvSpPr/>
          <p:nvPr/>
        </p:nvSpPr>
        <p:spPr>
          <a:xfrm>
            <a:off x="6709144" y="4540102"/>
            <a:ext cx="2573079" cy="11562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85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13A65C-2390-4160-80B7-C0815DCD6D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2CBC6B-AC20-4CC7-A128-FCE84B7340B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9120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</TotalTime>
  <Words>95</Words>
  <Application>Microsoft Office PowerPoint</Application>
  <PresentationFormat>Widescreen</PresentationFormat>
  <Paragraphs>24</Paragraphs>
  <Slides>13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等线</vt:lpstr>
      <vt:lpstr>Arial</vt:lpstr>
      <vt:lpstr>Calibri</vt:lpstr>
      <vt:lpstr>Calibri Light</vt:lpstr>
      <vt:lpstr>Chivo Light</vt:lpstr>
      <vt:lpstr>Times New Roman</vt:lpstr>
      <vt:lpstr>Wingdings</vt:lpstr>
      <vt:lpstr>Office 主题​​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Khám phá – Kết nối</vt:lpstr>
      <vt:lpstr>PowerPoint Presentation</vt:lpstr>
      <vt:lpstr>PowerPoint Presentation</vt:lpstr>
      <vt:lpstr>PowerPoint Presentation</vt:lpstr>
      <vt:lpstr>Thực hành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</dc:creator>
  <cp:lastModifiedBy>Trần Thùy Dương</cp:lastModifiedBy>
  <cp:revision>5</cp:revision>
  <dcterms:created xsi:type="dcterms:W3CDTF">2020-09-06T02:54:34Z</dcterms:created>
  <dcterms:modified xsi:type="dcterms:W3CDTF">2025-03-18T07:16:36Z</dcterms:modified>
</cp:coreProperties>
</file>