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2.xml" ContentType="application/vnd.openxmlformats-officedocument.presentationml.notesSlide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30.xml" ContentType="application/vnd.openxmlformats-officedocument.presentationml.tags+xml"/>
  <Override PartName="/ppt/notesSlides/notesSlide18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9.xml" ContentType="application/vnd.openxmlformats-officedocument.presentationml.notesSlide+xml"/>
  <Override PartName="/ppt/tags/tag36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37.xml" ContentType="application/vnd.openxmlformats-officedocument.presentationml.tags+xml"/>
  <Override PartName="/ppt/notesSlides/notesSlide23.xml" ContentType="application/vnd.openxmlformats-officedocument.presentationml.notesSlide+xml"/>
  <Override PartName="/ppt/tags/tag38.xml" ContentType="application/vnd.openxmlformats-officedocument.presentationml.tags+xml"/>
  <Override PartName="/ppt/notesSlides/notesSlide24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  <p:sldMasterId id="2147483725" r:id="rId6"/>
    <p:sldMasterId id="2147483738" r:id="rId7"/>
  </p:sldMasterIdLst>
  <p:notesMasterIdLst>
    <p:notesMasterId r:id="rId33"/>
  </p:notesMasterIdLst>
  <p:sldIdLst>
    <p:sldId id="258" r:id="rId8"/>
    <p:sldId id="259" r:id="rId9"/>
    <p:sldId id="260" r:id="rId10"/>
    <p:sldId id="261" r:id="rId11"/>
    <p:sldId id="262" r:id="rId12"/>
    <p:sldId id="289" r:id="rId13"/>
    <p:sldId id="263" r:id="rId14"/>
    <p:sldId id="271" r:id="rId15"/>
    <p:sldId id="267" r:id="rId16"/>
    <p:sldId id="272" r:id="rId17"/>
    <p:sldId id="274" r:id="rId18"/>
    <p:sldId id="27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11887200" cy="6400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666" y="618"/>
      </p:cViewPr>
      <p:guideLst>
        <p:guide orient="horz" pos="2016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D0635-319A-429A-899D-AA14C73F6AA3}" type="datetimeFigureOut">
              <a:rPr lang="en-US" smtClean="0"/>
              <a:pPr/>
              <a:t>9/20/2020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0D409-9D2A-4CD8-B706-059D961A5A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94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13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19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20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25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7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8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6063" y="685800"/>
            <a:ext cx="63658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047539"/>
            <a:ext cx="8915400" cy="222842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361902"/>
            <a:ext cx="8915400" cy="154537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0111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99174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9" y="340818"/>
            <a:ext cx="2563178" cy="542438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303" y="340818"/>
            <a:ext cx="7540943" cy="5424383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53873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12004218" cy="6402776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=""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=""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=""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=""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=""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=""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=""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=""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=""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8486360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047539"/>
            <a:ext cx="8915400" cy="222842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361902"/>
            <a:ext cx="8915400" cy="154537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26505"/>
      </p:ext>
    </p:extLst>
  </p:cSld>
  <p:clrMapOvr>
    <a:masterClrMapping/>
  </p:clrMapOvr>
  <p:transition spd="slow" advClick="0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91717"/>
      </p:ext>
    </p:extLst>
  </p:cSld>
  <p:clrMapOvr>
    <a:masterClrMapping/>
  </p:clrMapOvr>
  <p:transition spd="slow" advClick="0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595788"/>
            <a:ext cx="10252710" cy="266255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4283501"/>
            <a:ext cx="10252710" cy="140017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83117"/>
      </p:ext>
    </p:extLst>
  </p:cSld>
  <p:clrMapOvr>
    <a:masterClrMapping/>
  </p:clrMapOvr>
  <p:transition spd="slow" advClick="0" advTm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1703917"/>
            <a:ext cx="5052060" cy="406125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1703917"/>
            <a:ext cx="5052060" cy="406125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54027"/>
      </p:ext>
    </p:extLst>
  </p:cSld>
  <p:clrMapOvr>
    <a:masterClrMapping/>
  </p:clrMapOvr>
  <p:transition spd="slow" advClick="0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340784"/>
            <a:ext cx="10252710" cy="123719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569085"/>
            <a:ext cx="5028842" cy="76898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338070"/>
            <a:ext cx="5028842" cy="34389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905" y="1569085"/>
            <a:ext cx="5053608" cy="76898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905" y="2338070"/>
            <a:ext cx="5053608" cy="34389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992545" y="5291587"/>
            <a:ext cx="10076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5770310"/>
      </p:ext>
    </p:extLst>
  </p:cSld>
  <p:clrMapOvr>
    <a:masterClrMapping/>
  </p:clrMapOvr>
  <p:transition spd="slow" advClick="0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57161"/>
      </p:ext>
    </p:extLst>
  </p:cSld>
  <p:clrMapOvr>
    <a:masterClrMapping/>
  </p:clrMapOvr>
  <p:transition spd="slow" advClick="0" advTm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69360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21736"/>
      </p:ext>
    </p:extLst>
  </p:cSld>
  <p:clrMapOvr>
    <a:masterClrMapping/>
  </p:clrMapOvr>
  <p:transition spd="slow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26720"/>
            <a:ext cx="3833931" cy="149352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921630"/>
            <a:ext cx="6017895" cy="454871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1920243"/>
            <a:ext cx="3833931" cy="355748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353639"/>
      </p:ext>
    </p:extLst>
  </p:cSld>
  <p:clrMapOvr>
    <a:masterClrMapping/>
  </p:clrMapOvr>
  <p:transition spd="slow" advClick="0" advTm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26720"/>
            <a:ext cx="3833931" cy="149352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921630"/>
            <a:ext cx="6017895" cy="454871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1920243"/>
            <a:ext cx="3833931" cy="355748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324047"/>
      </p:ext>
    </p:extLst>
  </p:cSld>
  <p:clrMapOvr>
    <a:masterClrMapping/>
  </p:clrMapOvr>
  <p:transition spd="slow" advClick="0" advTm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95563"/>
      </p:ext>
    </p:extLst>
  </p:cSld>
  <p:clrMapOvr>
    <a:masterClrMapping/>
  </p:clrMapOvr>
  <p:transition spd="slow" advClick="0" advTm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9" y="340816"/>
            <a:ext cx="2563178" cy="542438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303" y="340816"/>
            <a:ext cx="7540943" cy="5424383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8085"/>
      </p:ext>
    </p:extLst>
  </p:cSld>
  <p:clrMapOvr>
    <a:masterClrMapping/>
  </p:clrMapOvr>
  <p:transition spd="slow" advClick="0" advTm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12004218" cy="6402776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xmlns="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xmlns="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xmlns="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xmlns="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xmlns="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9540522"/>
      </p:ext>
    </p:extLst>
  </p:cSld>
  <p:clrMapOvr>
    <a:masterClrMapping/>
  </p:clrMapOvr>
  <p:transition spd="slow" advClick="0" advTm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047539"/>
            <a:ext cx="8915400" cy="222842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361902"/>
            <a:ext cx="8915400" cy="154537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53518"/>
      </p:ext>
    </p:extLst>
  </p:cSld>
  <p:clrMapOvr>
    <a:masterClrMapping/>
  </p:clrMapOvr>
  <p:transition spd="slow" advClick="0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01080"/>
      </p:ext>
    </p:extLst>
  </p:cSld>
  <p:clrMapOvr>
    <a:masterClrMapping/>
  </p:clrMapOvr>
  <p:transition spd="slow" advClick="0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595785"/>
            <a:ext cx="10252710" cy="266255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4283501"/>
            <a:ext cx="10252710" cy="140017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37753"/>
      </p:ext>
    </p:extLst>
  </p:cSld>
  <p:clrMapOvr>
    <a:masterClrMapping/>
  </p:clrMapOvr>
  <p:transition spd="slow" advClick="0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1703917"/>
            <a:ext cx="5052060" cy="406125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1703917"/>
            <a:ext cx="5052060" cy="406125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40839"/>
      </p:ext>
    </p:extLst>
  </p:cSld>
  <p:clrMapOvr>
    <a:masterClrMapping/>
  </p:clrMapOvr>
  <p:transition spd="slow" advClick="0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340784"/>
            <a:ext cx="10252710" cy="123719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569085"/>
            <a:ext cx="5028842" cy="76898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338070"/>
            <a:ext cx="5028842" cy="34389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905" y="1569085"/>
            <a:ext cx="5053608" cy="76898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905" y="2338070"/>
            <a:ext cx="5053608" cy="34389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992545" y="5291587"/>
            <a:ext cx="10076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2093786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595791"/>
            <a:ext cx="10252710" cy="266255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4283501"/>
            <a:ext cx="10252710" cy="140017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993211"/>
      </p:ext>
    </p:extLst>
  </p:cSld>
  <p:clrMapOvr>
    <a:masterClrMapping/>
  </p:clrMapOvr>
  <p:transition spd="slow" advClick="0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304124"/>
      </p:ext>
    </p:extLst>
  </p:cSld>
  <p:clrMapOvr>
    <a:masterClrMapping/>
  </p:clrMapOvr>
  <p:transition spd="slow" advClick="0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79434"/>
      </p:ext>
    </p:extLst>
  </p:cSld>
  <p:clrMapOvr>
    <a:masterClrMapping/>
  </p:clrMapOvr>
  <p:transition spd="slow" advClick="0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26720"/>
            <a:ext cx="3833931" cy="149352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921626"/>
            <a:ext cx="6017895" cy="454871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1920243"/>
            <a:ext cx="3833931" cy="355748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11858"/>
      </p:ext>
    </p:extLst>
  </p:cSld>
  <p:clrMapOvr>
    <a:masterClrMapping/>
  </p:clrMapOvr>
  <p:transition spd="slow" advClick="0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26720"/>
            <a:ext cx="3833931" cy="149352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921626"/>
            <a:ext cx="6017895" cy="454871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1920243"/>
            <a:ext cx="3833931" cy="355748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99829"/>
      </p:ext>
    </p:extLst>
  </p:cSld>
  <p:clrMapOvr>
    <a:masterClrMapping/>
  </p:clrMapOvr>
  <p:transition spd="slow" advClick="0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86497"/>
      </p:ext>
    </p:extLst>
  </p:cSld>
  <p:clrMapOvr>
    <a:masterClrMapping/>
  </p:clrMapOvr>
  <p:transition spd="slow" advClick="0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9" y="340812"/>
            <a:ext cx="2563178" cy="542438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303" y="340812"/>
            <a:ext cx="7540943" cy="5424383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43078"/>
      </p:ext>
    </p:extLst>
  </p:cSld>
  <p:clrMapOvr>
    <a:masterClrMapping/>
  </p:clrMapOvr>
  <p:transition spd="slow" advClick="0" advTm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12004218" cy="6402776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xmlns="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xmlns="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xmlns="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xmlns="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xmlns="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4117679"/>
      </p:ext>
    </p:extLst>
  </p:cSld>
  <p:clrMapOvr>
    <a:masterClrMapping/>
  </p:clrMapOvr>
  <p:transition spd="slow" advClick="0" advTm="0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047539"/>
            <a:ext cx="8915400" cy="222842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361902"/>
            <a:ext cx="8915400" cy="154537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712"/>
      </p:ext>
    </p:extLst>
  </p:cSld>
  <p:clrMapOvr>
    <a:masterClrMapping/>
  </p:clrMapOvr>
  <p:transition spd="slow" advClick="0" advTm="0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28047"/>
      </p:ext>
    </p:extLst>
  </p:cSld>
  <p:clrMapOvr>
    <a:masterClrMapping/>
  </p:clrMapOvr>
  <p:transition spd="slow" advClick="0" advTm="0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595780"/>
            <a:ext cx="10252710" cy="266255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4283501"/>
            <a:ext cx="10252710" cy="140017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6604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1703917"/>
            <a:ext cx="5052060" cy="406125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1703917"/>
            <a:ext cx="5052060" cy="406125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85751"/>
      </p:ext>
    </p:extLst>
  </p:cSld>
  <p:clrMapOvr>
    <a:masterClrMapping/>
  </p:clrMapOvr>
  <p:transition spd="slow" advClick="0" advTm="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1703917"/>
            <a:ext cx="5052060" cy="406125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1703917"/>
            <a:ext cx="5052060" cy="406125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28262"/>
      </p:ext>
    </p:extLst>
  </p:cSld>
  <p:clrMapOvr>
    <a:masterClrMapping/>
  </p:clrMapOvr>
  <p:transition spd="slow" advClick="0" advTm="0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340784"/>
            <a:ext cx="10252710" cy="123719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569085"/>
            <a:ext cx="5028842" cy="76898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338070"/>
            <a:ext cx="5028842" cy="34389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905" y="1569085"/>
            <a:ext cx="5053608" cy="76898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905" y="2338070"/>
            <a:ext cx="5053608" cy="34389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992545" y="5291587"/>
            <a:ext cx="10076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1334463"/>
      </p:ext>
    </p:extLst>
  </p:cSld>
  <p:clrMapOvr>
    <a:masterClrMapping/>
  </p:clrMapOvr>
  <p:transition spd="slow" advClick="0" advTm="0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03983"/>
      </p:ext>
    </p:extLst>
  </p:cSld>
  <p:clrMapOvr>
    <a:masterClrMapping/>
  </p:clrMapOvr>
  <p:transition spd="slow" advClick="0" advTm="0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755803"/>
      </p:ext>
    </p:extLst>
  </p:cSld>
  <p:clrMapOvr>
    <a:masterClrMapping/>
  </p:clrMapOvr>
  <p:transition spd="slow" advClick="0" advTm="0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26720"/>
            <a:ext cx="3833931" cy="149352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921620"/>
            <a:ext cx="6017895" cy="454871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1920243"/>
            <a:ext cx="3833931" cy="355748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14038"/>
      </p:ext>
    </p:extLst>
  </p:cSld>
  <p:clrMapOvr>
    <a:masterClrMapping/>
  </p:clrMapOvr>
  <p:transition spd="slow" advClick="0" advTm="0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26720"/>
            <a:ext cx="3833931" cy="149352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921620"/>
            <a:ext cx="6017895" cy="454871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1920243"/>
            <a:ext cx="3833931" cy="355748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00238"/>
      </p:ext>
    </p:extLst>
  </p:cSld>
  <p:clrMapOvr>
    <a:masterClrMapping/>
  </p:clrMapOvr>
  <p:transition spd="slow" advClick="0" advTm="0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53510"/>
      </p:ext>
    </p:extLst>
  </p:cSld>
  <p:clrMapOvr>
    <a:masterClrMapping/>
  </p:clrMapOvr>
  <p:transition spd="slow" advClick="0" advTm="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9" y="340807"/>
            <a:ext cx="2563178" cy="542438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93" y="340807"/>
            <a:ext cx="7540943" cy="5424383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71600"/>
      </p:ext>
    </p:extLst>
  </p:cSld>
  <p:clrMapOvr>
    <a:masterClrMapping/>
  </p:clrMapOvr>
  <p:transition spd="slow" advClick="0" advTm="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12004218" cy="6402776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xmlns="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xmlns="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xmlns="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xmlns="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xmlns="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1267287"/>
      </p:ext>
    </p:extLst>
  </p:cSld>
  <p:clrMapOvr>
    <a:masterClrMapping/>
  </p:clrMapOvr>
  <p:transition spd="slow" advClick="0" advTm="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047539"/>
            <a:ext cx="8915400" cy="222842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361902"/>
            <a:ext cx="8915400" cy="154537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13400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340784"/>
            <a:ext cx="10252710" cy="123719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569085"/>
            <a:ext cx="5028842" cy="76898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338070"/>
            <a:ext cx="5028842" cy="34389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905" y="1569085"/>
            <a:ext cx="5053608" cy="76898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905" y="2338070"/>
            <a:ext cx="5053608" cy="34389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992545" y="5291587"/>
            <a:ext cx="10076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3259717"/>
      </p:ext>
    </p:extLst>
  </p:cSld>
  <p:clrMapOvr>
    <a:masterClrMapping/>
  </p:clrMapOvr>
  <p:transition spd="slow" advClick="0" advTm="0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545519"/>
      </p:ext>
    </p:extLst>
  </p:cSld>
  <p:clrMapOvr>
    <a:masterClrMapping/>
  </p:clrMapOvr>
  <p:transition spd="slow" advClick="0" advTm="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595773"/>
            <a:ext cx="10252710" cy="266255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4283501"/>
            <a:ext cx="10252710" cy="140017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46651"/>
      </p:ext>
    </p:extLst>
  </p:cSld>
  <p:clrMapOvr>
    <a:masterClrMapping/>
  </p:clrMapOvr>
  <p:transition spd="slow" advClick="0" advTm="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1703917"/>
            <a:ext cx="5052060" cy="406125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1703917"/>
            <a:ext cx="5052060" cy="406125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98842"/>
      </p:ext>
    </p:extLst>
  </p:cSld>
  <p:clrMapOvr>
    <a:masterClrMapping/>
  </p:clrMapOvr>
  <p:transition spd="slow" advClick="0" advTm="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340784"/>
            <a:ext cx="10252710" cy="123719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569085"/>
            <a:ext cx="5028842" cy="76898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338070"/>
            <a:ext cx="5028842" cy="34389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905" y="1569085"/>
            <a:ext cx="5053608" cy="76898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905" y="2338070"/>
            <a:ext cx="5053608" cy="34389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992545" y="5291587"/>
            <a:ext cx="10076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4206181"/>
      </p:ext>
    </p:extLst>
  </p:cSld>
  <p:clrMapOvr>
    <a:masterClrMapping/>
  </p:clrMapOvr>
  <p:transition spd="slow" advClick="0" advTm="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61499"/>
      </p:ext>
    </p:extLst>
  </p:cSld>
  <p:clrMapOvr>
    <a:masterClrMapping/>
  </p:clrMapOvr>
  <p:transition spd="slow" advClick="0" advTm="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20897"/>
      </p:ext>
    </p:extLst>
  </p:cSld>
  <p:clrMapOvr>
    <a:masterClrMapping/>
  </p:clrMapOvr>
  <p:transition spd="slow" advClick="0" advTm="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26720"/>
            <a:ext cx="3833931" cy="149352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921615"/>
            <a:ext cx="6017895" cy="454871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1920243"/>
            <a:ext cx="3833931" cy="355748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018366"/>
      </p:ext>
    </p:extLst>
  </p:cSld>
  <p:clrMapOvr>
    <a:masterClrMapping/>
  </p:clrMapOvr>
  <p:transition spd="slow" advClick="0" advTm="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26720"/>
            <a:ext cx="3833931" cy="149352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921615"/>
            <a:ext cx="6017895" cy="454871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1920243"/>
            <a:ext cx="3833931" cy="355748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57864"/>
      </p:ext>
    </p:extLst>
  </p:cSld>
  <p:clrMapOvr>
    <a:masterClrMapping/>
  </p:clrMapOvr>
  <p:transition spd="slow" advClick="0" advTm="0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71965"/>
      </p:ext>
    </p:extLst>
  </p:cSld>
  <p:clrMapOvr>
    <a:masterClrMapping/>
  </p:clrMapOvr>
  <p:transition spd="slow" advClick="0" advTm="0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9" y="340801"/>
            <a:ext cx="2563178" cy="542438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81" y="340801"/>
            <a:ext cx="7540943" cy="5424383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2224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9380"/>
      </p:ext>
    </p:extLst>
  </p:cSld>
  <p:clrMapOvr>
    <a:masterClrMapping/>
  </p:clrMapOvr>
  <p:transition spd="slow" advClick="0" advTm="0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12004218" cy="6402776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xmlns="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xmlns="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xmlns="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xmlns="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xmlns="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0335814"/>
      </p:ext>
    </p:extLst>
  </p:cSld>
  <p:clrMapOvr>
    <a:masterClrMapping/>
  </p:clrMapOvr>
  <p:transition spd="slow" advClick="0" advTm="0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047539"/>
            <a:ext cx="8915400" cy="222842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361902"/>
            <a:ext cx="8915400" cy="154537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47963"/>
      </p:ext>
    </p:extLst>
  </p:cSld>
  <p:clrMapOvr>
    <a:masterClrMapping/>
  </p:clrMapOvr>
  <p:transition spd="slow" advClick="0" advTm="0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16243"/>
      </p:ext>
    </p:extLst>
  </p:cSld>
  <p:clrMapOvr>
    <a:masterClrMapping/>
  </p:clrMapOvr>
  <p:transition spd="slow" advClick="0" advTm="0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595766"/>
            <a:ext cx="10252710" cy="266255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4283501"/>
            <a:ext cx="10252710" cy="140017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15955"/>
      </p:ext>
    </p:extLst>
  </p:cSld>
  <p:clrMapOvr>
    <a:masterClrMapping/>
  </p:clrMapOvr>
  <p:transition spd="slow" advClick="0" advTm="0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1703917"/>
            <a:ext cx="5052060" cy="406125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1703917"/>
            <a:ext cx="5052060" cy="406125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85900"/>
      </p:ext>
    </p:extLst>
  </p:cSld>
  <p:clrMapOvr>
    <a:masterClrMapping/>
  </p:clrMapOvr>
  <p:transition spd="slow" advClick="0" advTm="0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340784"/>
            <a:ext cx="10252710" cy="123719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569085"/>
            <a:ext cx="5028842" cy="76898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338070"/>
            <a:ext cx="5028842" cy="34389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905" y="1569085"/>
            <a:ext cx="5053608" cy="76898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905" y="2338070"/>
            <a:ext cx="5053608" cy="34389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992545" y="5291587"/>
            <a:ext cx="10076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4058390"/>
      </p:ext>
    </p:extLst>
  </p:cSld>
  <p:clrMapOvr>
    <a:masterClrMapping/>
  </p:clrMapOvr>
  <p:transition spd="slow" advClick="0" advTm="0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81672"/>
      </p:ext>
    </p:extLst>
  </p:cSld>
  <p:clrMapOvr>
    <a:masterClrMapping/>
  </p:clrMapOvr>
  <p:transition spd="slow" advClick="0" advTm="0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61927"/>
      </p:ext>
    </p:extLst>
  </p:cSld>
  <p:clrMapOvr>
    <a:masterClrMapping/>
  </p:clrMapOvr>
  <p:transition spd="slow" advClick="0" advTm="0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26720"/>
            <a:ext cx="3833931" cy="149352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921607"/>
            <a:ext cx="6017895" cy="454871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1920243"/>
            <a:ext cx="3833931" cy="355748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38466"/>
      </p:ext>
    </p:extLst>
  </p:cSld>
  <p:clrMapOvr>
    <a:masterClrMapping/>
  </p:clrMapOvr>
  <p:transition spd="slow" advClick="0" advTm="0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26720"/>
            <a:ext cx="3833931" cy="149352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921607"/>
            <a:ext cx="6017895" cy="454871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1920243"/>
            <a:ext cx="3833931" cy="355748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89924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12637"/>
      </p:ext>
    </p:extLst>
  </p:cSld>
  <p:clrMapOvr>
    <a:masterClrMapping/>
  </p:clrMapOvr>
  <p:transition spd="slow" advClick="0" advTm="0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52595"/>
      </p:ext>
    </p:extLst>
  </p:cSld>
  <p:clrMapOvr>
    <a:masterClrMapping/>
  </p:clrMapOvr>
  <p:transition spd="slow" advClick="0" advTm="0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9" y="340793"/>
            <a:ext cx="2563178" cy="542438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65" y="340793"/>
            <a:ext cx="7540943" cy="5424383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49594"/>
      </p:ext>
    </p:extLst>
  </p:cSld>
  <p:clrMapOvr>
    <a:masterClrMapping/>
  </p:clrMapOvr>
  <p:transition spd="slow" advClick="0" advTm="0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12004218" cy="6402776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xmlns="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xmlns="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xmlns="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xmlns="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xmlns="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3027272"/>
      </p:ext>
    </p:extLst>
  </p:cSld>
  <p:clrMapOvr>
    <a:masterClrMapping/>
  </p:clrMapOvr>
  <p:transition spd="slow" advClick="0" advTm="0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047539"/>
            <a:ext cx="8915400" cy="222842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361902"/>
            <a:ext cx="8915400" cy="154537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21077"/>
      </p:ext>
    </p:extLst>
  </p:cSld>
  <p:clrMapOvr>
    <a:masterClrMapping/>
  </p:clrMapOvr>
  <p:transition spd="slow" advClick="0" advTm="0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79774"/>
      </p:ext>
    </p:extLst>
  </p:cSld>
  <p:clrMapOvr>
    <a:masterClrMapping/>
  </p:clrMapOvr>
  <p:transition spd="slow" advClick="0" advTm="0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595758"/>
            <a:ext cx="10252710" cy="266255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4283500"/>
            <a:ext cx="10252710" cy="140017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78687"/>
      </p:ext>
    </p:extLst>
  </p:cSld>
  <p:clrMapOvr>
    <a:masterClrMapping/>
  </p:clrMapOvr>
  <p:transition spd="slow" advClick="0" advTm="0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1703917"/>
            <a:ext cx="5052060" cy="406125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1703917"/>
            <a:ext cx="5052060" cy="406125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89355"/>
      </p:ext>
    </p:extLst>
  </p:cSld>
  <p:clrMapOvr>
    <a:masterClrMapping/>
  </p:clrMapOvr>
  <p:transition spd="slow" advClick="0" advTm="0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340784"/>
            <a:ext cx="10252710" cy="123719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569085"/>
            <a:ext cx="5028842" cy="76898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338070"/>
            <a:ext cx="5028842" cy="34389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7" y="1569085"/>
            <a:ext cx="5053608" cy="76898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7" y="2338070"/>
            <a:ext cx="5053608" cy="34389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992545" y="5291587"/>
            <a:ext cx="100767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0698161"/>
      </p:ext>
    </p:extLst>
  </p:cSld>
  <p:clrMapOvr>
    <a:masterClrMapping/>
  </p:clrMapOvr>
  <p:transition spd="slow" advClick="0" advTm="0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75169"/>
      </p:ext>
    </p:extLst>
  </p:cSld>
  <p:clrMapOvr>
    <a:masterClrMapping/>
  </p:clrMapOvr>
  <p:transition spd="slow" advClick="0" advTm="0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81733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26720"/>
            <a:ext cx="3833931" cy="149352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921632"/>
            <a:ext cx="6017895" cy="454871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1920243"/>
            <a:ext cx="3833931" cy="355748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40527"/>
      </p:ext>
    </p:extLst>
  </p:cSld>
  <p:clrMapOvr>
    <a:masterClrMapping/>
  </p:clrMapOvr>
  <p:transition spd="slow" advClick="0" advTm="0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26720"/>
            <a:ext cx="3833931" cy="149352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921598"/>
            <a:ext cx="6017895" cy="454871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1920241"/>
            <a:ext cx="3833931" cy="355748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3184"/>
      </p:ext>
    </p:extLst>
  </p:cSld>
  <p:clrMapOvr>
    <a:masterClrMapping/>
  </p:clrMapOvr>
  <p:transition spd="slow" advClick="0" advTm="0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26720"/>
            <a:ext cx="3833931" cy="149352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921598"/>
            <a:ext cx="6017895" cy="454871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1920241"/>
            <a:ext cx="3833931" cy="355748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17759"/>
      </p:ext>
    </p:extLst>
  </p:cSld>
  <p:clrMapOvr>
    <a:masterClrMapping/>
  </p:clrMapOvr>
  <p:transition spd="slow" advClick="0" advTm="0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792675"/>
      </p:ext>
    </p:extLst>
  </p:cSld>
  <p:clrMapOvr>
    <a:masterClrMapping/>
  </p:clrMapOvr>
  <p:transition spd="slow" advClick="0" advTm="0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9" y="340785"/>
            <a:ext cx="2563178" cy="542438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7" y="340785"/>
            <a:ext cx="7540943" cy="5424383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89392"/>
      </p:ext>
    </p:extLst>
  </p:cSld>
  <p:clrMapOvr>
    <a:masterClrMapping/>
  </p:clrMapOvr>
  <p:transition spd="slow" advClick="0" advTm="0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12004218" cy="6402776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xmlns="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xmlns="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xmlns="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xmlns="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xmlns="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7799935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26720"/>
            <a:ext cx="3833931" cy="149352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921632"/>
            <a:ext cx="6017895" cy="454871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1920243"/>
            <a:ext cx="3833931" cy="355748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77394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340784"/>
            <a:ext cx="10252710" cy="12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1703917"/>
            <a:ext cx="10252710" cy="4061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5932596"/>
            <a:ext cx="26746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5932596"/>
            <a:ext cx="401193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5932596"/>
            <a:ext cx="26746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7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340784"/>
            <a:ext cx="10252710" cy="12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1703917"/>
            <a:ext cx="10252710" cy="4061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5932596"/>
            <a:ext cx="26746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5932596"/>
            <a:ext cx="401193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5932596"/>
            <a:ext cx="26746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1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340784"/>
            <a:ext cx="10252710" cy="12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1703917"/>
            <a:ext cx="10252710" cy="4061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5932596"/>
            <a:ext cx="26746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5932596"/>
            <a:ext cx="401193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5932596"/>
            <a:ext cx="26746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0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340784"/>
            <a:ext cx="10252710" cy="12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1703917"/>
            <a:ext cx="10252710" cy="4061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5932596"/>
            <a:ext cx="26746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5932596"/>
            <a:ext cx="401193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5932596"/>
            <a:ext cx="26746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340784"/>
            <a:ext cx="10252710" cy="12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1703917"/>
            <a:ext cx="10252710" cy="4061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5932596"/>
            <a:ext cx="26746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5932596"/>
            <a:ext cx="401193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5932596"/>
            <a:ext cx="26746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2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340784"/>
            <a:ext cx="10252710" cy="12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1703917"/>
            <a:ext cx="10252710" cy="4061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5932596"/>
            <a:ext cx="26746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5932596"/>
            <a:ext cx="401193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5932596"/>
            <a:ext cx="26746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98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340784"/>
            <a:ext cx="10252710" cy="12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1703917"/>
            <a:ext cx="10252710" cy="4061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5932595"/>
            <a:ext cx="26746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2020/9/20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5932595"/>
            <a:ext cx="401193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5932595"/>
            <a:ext cx="26746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7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12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11.xml"/><Relationship Id="rId9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notesSlide" Target="../notesSlides/notesSlide12.xml"/><Relationship Id="rId5" Type="http://schemas.openxmlformats.org/officeDocument/2006/relationships/tags" Target="../tags/tag21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20.xml"/><Relationship Id="rId9" Type="http://schemas.openxmlformats.org/officeDocument/2006/relationships/tags" Target="../tags/tag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6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11.jpe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0.xml"/><Relationship Id="rId1" Type="http://schemas.openxmlformats.org/officeDocument/2006/relationships/tags" Target="../tags/tag30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33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67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36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37.xml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38.xml"/><Relationship Id="rId5" Type="http://schemas.openxmlformats.org/officeDocument/2006/relationships/image" Target="../media/image15.jpeg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" y="0"/>
            <a:ext cx="11883678" cy="64008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45369" y="1456996"/>
            <a:ext cx="11076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 VIỆC NÊN LÀM TRONG</a:t>
            </a:r>
          </a:p>
          <a:p>
            <a:pPr algn="ctr" defTabSz="685800"/>
            <a:r>
              <a:rPr lang="en-US" altLang="zh-CN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 HỌC, GIỜ CHƠI</a:t>
            </a:r>
            <a:endParaRPr lang="zh-CN" altLang="en-US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028772" y="204231"/>
            <a:ext cx="1829695" cy="1007989"/>
            <a:chOff x="2855223" y="1663328"/>
            <a:chExt cx="3178629" cy="359996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2938531" cy="2967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altLang="zh-CN" sz="480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</a:t>
              </a:r>
              <a:r>
                <a:rPr lang="en-US" altLang="zh-CN" sz="4800" dirty="0" smtClean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4800" dirty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5280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85910" y="2489200"/>
            <a:ext cx="92455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Hãy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thêm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1978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82251" y="852722"/>
            <a:ext cx="9245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31244" y="5262915"/>
            <a:ext cx="9245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3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74568" y="4666997"/>
            <a:ext cx="103163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Giữ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vệ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vứt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rác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quy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định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4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32185" y="4077229"/>
            <a:ext cx="9245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lịch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sự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5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01932" y="3038879"/>
            <a:ext cx="1018902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an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toàn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sân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lang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…..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6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17093" y="2482964"/>
            <a:ext cx="9245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mạnh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an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toàn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7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17093" y="1961771"/>
            <a:ext cx="9245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Tập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/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8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87851" y="1398512"/>
            <a:ext cx="9245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Trật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tự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文本框 6">
            <a:extLst>
              <a:ext uri="{FF2B5EF4-FFF2-40B4-BE49-F238E27FC236}">
                <a16:creationId xmlns=""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6649" y="3"/>
            <a:ext cx="3479507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818908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82251" y="852722"/>
            <a:ext cx="9245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31244" y="5262915"/>
            <a:ext cx="9245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3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74568" y="4666997"/>
            <a:ext cx="103163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Giữ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vệ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sinh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vứt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rác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quy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định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4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32185" y="4077229"/>
            <a:ext cx="9245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lịch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sự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5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01932" y="3038879"/>
            <a:ext cx="1018902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an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toàn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sân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lang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…..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6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17093" y="2482964"/>
            <a:ext cx="9245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mạnh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an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toàn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7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17093" y="1961771"/>
            <a:ext cx="9245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hòa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phân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biệt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8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87851" y="1398512"/>
            <a:ext cx="9245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thời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gian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hữu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ích</a:t>
            </a:r>
            <a:endParaRPr lang="zh-CN" altLang="en-US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文本框 6">
            <a:extLst>
              <a:ext uri="{FF2B5EF4-FFF2-40B4-BE49-F238E27FC236}">
                <a16:creationId xmlns=""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6649" y="3"/>
            <a:ext cx="3479507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13053361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778" y="-18028"/>
            <a:ext cx="11883678" cy="319249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36171" y="3643156"/>
            <a:ext cx="5214892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103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</a:t>
            </a:r>
            <a:r>
              <a:rPr lang="en-US" altLang="zh-CN" sz="103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103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7906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26480" y="1172520"/>
            <a:ext cx="4786656" cy="4546125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xmlns="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820802" y="-757523"/>
            <a:ext cx="792480" cy="75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48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90648" y="1172520"/>
            <a:ext cx="7317229" cy="4546125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11616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3389321" y="3754160"/>
            <a:ext cx="4779718" cy="4655762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693711" y="618673"/>
            <a:ext cx="1393553" cy="1296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82251" y="852711"/>
            <a:ext cx="9245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4792709" y="278195"/>
            <a:ext cx="1960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 t="67142" r="49841" b="11905"/>
          <a:stretch/>
        </p:blipFill>
        <p:spPr>
          <a:xfrm>
            <a:off x="495300" y="1564640"/>
            <a:ext cx="5547360" cy="3058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9" t="66667" r="8604" b="12380"/>
          <a:stretch/>
        </p:blipFill>
        <p:spPr>
          <a:xfrm>
            <a:off x="5953659" y="1428980"/>
            <a:ext cx="5438250" cy="3193843"/>
          </a:xfrm>
          <a:prstGeom prst="rect">
            <a:avLst/>
          </a:prstGeom>
        </p:spPr>
      </p:pic>
      <p:sp>
        <p:nvSpPr>
          <p:cNvPr id="10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93420" y="4582160"/>
            <a:ext cx="51511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muốn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endParaRPr lang="en-US" altLang="zh-CN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 defTabSz="685800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ới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278827" y="4515903"/>
            <a:ext cx="478789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rủ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hái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quả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18754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90648" y="1172520"/>
            <a:ext cx="7317229" cy="4546125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8136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3389321" y="3754160"/>
            <a:ext cx="4779718" cy="4655762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571638" y="565427"/>
            <a:ext cx="1519366" cy="1423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82251" y="1004112"/>
            <a:ext cx="9245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Rèn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luyện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đổi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chưa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tích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cực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4792709" y="278188"/>
            <a:ext cx="1960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0" t="16190" r="24043" b="60635"/>
          <a:stretch/>
        </p:blipFill>
        <p:spPr>
          <a:xfrm>
            <a:off x="1050182" y="1988558"/>
            <a:ext cx="9806940" cy="326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39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778" y="-18025"/>
            <a:ext cx="11883678" cy="1560542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9032" y="1430739"/>
            <a:ext cx="115420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xmlns="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8914" y="2033972"/>
            <a:ext cx="115420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chối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xmlns="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297180" y="3039375"/>
            <a:ext cx="1154203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khuyên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nhủ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xmlns="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3178" y="4267200"/>
            <a:ext cx="115420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685800"/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+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Khuyên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nhủ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vi-VN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8895" y="271876"/>
            <a:ext cx="3479507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6043539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778" y="-18028"/>
            <a:ext cx="11883678" cy="319249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36171" y="3643156"/>
            <a:ext cx="5214892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103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1</a:t>
            </a:r>
            <a:endParaRPr lang="zh-CN" altLang="en-US" sz="103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2081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765" y="-18028"/>
            <a:ext cx="11883678" cy="319249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36157" y="3643156"/>
            <a:ext cx="5214892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103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</a:t>
            </a:r>
            <a:r>
              <a:rPr lang="en-US" altLang="zh-CN" sz="103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103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0870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26480" y="1172520"/>
            <a:ext cx="4786656" cy="4546125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xmlns="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820802" y="-757523"/>
            <a:ext cx="792480" cy="75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45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90648" y="1172520"/>
            <a:ext cx="7317229" cy="4546125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9298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3389321" y="3754160"/>
            <a:ext cx="4779718" cy="4655762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571638" y="565427"/>
            <a:ext cx="1519366" cy="1423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85901" y="1004112"/>
            <a:ext cx="97965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xét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thay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đổi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4792709" y="278188"/>
            <a:ext cx="1960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5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2" t="67778" r="26057" b="7461"/>
          <a:stretch/>
        </p:blipFill>
        <p:spPr>
          <a:xfrm>
            <a:off x="1357309" y="1635760"/>
            <a:ext cx="9638352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781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3389321" y="3754160"/>
            <a:ext cx="4779718" cy="4655762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xmlns="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571638" y="565427"/>
            <a:ext cx="1519366" cy="1423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xmlns="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85901" y="1004112"/>
            <a:ext cx="97965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Chia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sẻ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tích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cực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xmlns="" id="{8C08EF97-40EE-4A1F-ADE7-08E23EFD0A1F}"/>
              </a:ext>
            </a:extLst>
          </p:cNvPr>
          <p:cNvSpPr txBox="1"/>
          <p:nvPr/>
        </p:nvSpPr>
        <p:spPr>
          <a:xfrm>
            <a:off x="4792709" y="278188"/>
            <a:ext cx="1960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 t="11858" r="5247" b="59683"/>
          <a:stretch/>
        </p:blipFill>
        <p:spPr>
          <a:xfrm>
            <a:off x="1111171" y="1615441"/>
            <a:ext cx="10157108" cy="374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749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778" y="-18025"/>
            <a:ext cx="11883678" cy="1560542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15123" y="1686719"/>
            <a:ext cx="115420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Thông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điệp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xmlns="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9032" y="3039375"/>
            <a:ext cx="108338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tập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trung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tích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cực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phát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biểu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ý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an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toàn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thân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8895" y="271876"/>
            <a:ext cx="3479507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vi-VN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1276046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26485" y="1172521"/>
            <a:ext cx="4786656" cy="3517111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=""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646420" y="228600"/>
            <a:ext cx="792480" cy="75861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91540" y="4689681"/>
            <a:ext cx="10302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Trò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“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Ném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bóng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847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90648" y="1172520"/>
            <a:ext cx="7317229" cy="4546125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kern="0" dirty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>
                  <a:defRPr/>
                </a:pPr>
                <a:r>
                  <a:rPr lang="en-US" altLang="zh-CN" sz="2400" kern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lang="zh-CN" altLang="en-US" sz="2400" kern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5245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3389321" y="3754160"/>
            <a:ext cx="4779718" cy="4655762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759351" y="669107"/>
            <a:ext cx="1393553" cy="1296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47266" y="872385"/>
            <a:ext cx="92455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CHỈ RA NHỮNG VIỆC NÊN LÀM TRONG GIỜ HỌC, GIỜ CHƠI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4832343" y="278206"/>
            <a:ext cx="1960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6" t="17790" r="16521" b="47303"/>
          <a:stretch/>
        </p:blipFill>
        <p:spPr>
          <a:xfrm>
            <a:off x="891556" y="1706880"/>
            <a:ext cx="10401304" cy="398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53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3389321" y="3754160"/>
            <a:ext cx="4779718" cy="4655762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759351" y="669107"/>
            <a:ext cx="1393553" cy="1296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47266" y="872385"/>
            <a:ext cx="92455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28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CHỈ RA NHỮNG VIỆC NÊN LÀM TRONG GIỜ HỌC, GIỜ CHƠI</a:t>
            </a:r>
            <a:endParaRPr lang="zh-CN" altLang="en-US" sz="28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4832343" y="278206"/>
            <a:ext cx="1960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6" t="17790" r="16521" b="47303"/>
          <a:stretch/>
        </p:blipFill>
        <p:spPr>
          <a:xfrm>
            <a:off x="891556" y="1706880"/>
            <a:ext cx="10401304" cy="398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53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778" y="-18025"/>
            <a:ext cx="11883678" cy="1560542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42450" y="1617483"/>
            <a:ext cx="115420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t="12265" r="46900" b="42186"/>
          <a:stretch/>
        </p:blipFill>
        <p:spPr bwMode="auto">
          <a:xfrm>
            <a:off x="297180" y="2220725"/>
            <a:ext cx="5646423" cy="410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720" y="2346995"/>
            <a:ext cx="5547360" cy="39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465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778" y="-18025"/>
            <a:ext cx="11883678" cy="1560542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-42450" y="1617483"/>
            <a:ext cx="115420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việc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nên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4" t="14170" r="3773" b="43329"/>
          <a:stretch/>
        </p:blipFill>
        <p:spPr bwMode="auto">
          <a:xfrm>
            <a:off x="396240" y="2418080"/>
            <a:ext cx="5250180" cy="384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480" y="2418080"/>
            <a:ext cx="6042660" cy="398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26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3389321" y="3754160"/>
            <a:ext cx="4779718" cy="4655762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20817" y="955746"/>
            <a:ext cx="9245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85800"/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Thảo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luận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nhóm</a:t>
            </a:r>
            <a:r>
              <a:rPr lang="en-US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đôi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4792709" y="278206"/>
            <a:ext cx="1960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1981216" y="1564641"/>
            <a:ext cx="7924801" cy="3995058"/>
          </a:xfrm>
          <a:prstGeom prst="cloudCallout">
            <a:avLst>
              <a:gd name="adj1" fmla="val -42185"/>
              <a:gd name="adj2" fmla="val 62284"/>
            </a:avLst>
          </a:prstGeom>
          <a:solidFill>
            <a:srgbClr val="EEECE1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Chia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sẻ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việc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800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444</Words>
  <Application>Microsoft Office PowerPoint</Application>
  <PresentationFormat>Custom</PresentationFormat>
  <Paragraphs>86</Paragraphs>
  <Slides>25</Slides>
  <Notes>25</Notes>
  <HiddenSlides>0</HiddenSlides>
  <MMClips>3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第一PPT，www.1ppt.com​</vt:lpstr>
      <vt:lpstr>1_第一PPT，www.1ppt.com​</vt:lpstr>
      <vt:lpstr>2_第一PPT，www.1ppt.com​</vt:lpstr>
      <vt:lpstr>3_第一PPT，www.1ppt.com​</vt:lpstr>
      <vt:lpstr>4_第一PPT，www.1ppt.com​</vt:lpstr>
      <vt:lpstr>5_第一PPT，www.1ppt.com​</vt:lpstr>
      <vt:lpstr>6_第一PPT，www.1ppt.com​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Windows User</cp:lastModifiedBy>
  <cp:revision>19</cp:revision>
  <dcterms:created xsi:type="dcterms:W3CDTF">2006-08-16T00:00:00Z</dcterms:created>
  <dcterms:modified xsi:type="dcterms:W3CDTF">2020-09-20T05:33:55Z</dcterms:modified>
</cp:coreProperties>
</file>