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68" r:id="rId3"/>
    <p:sldId id="275" r:id="rId4"/>
    <p:sldId id="264" r:id="rId5"/>
    <p:sldId id="299" r:id="rId6"/>
    <p:sldId id="323" r:id="rId7"/>
    <p:sldId id="324" r:id="rId8"/>
    <p:sldId id="325" r:id="rId9"/>
    <p:sldId id="32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94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200" y="1600200"/>
            <a:ext cx="3658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3D71C-C014-4573-88A1-B0C7F0E7A2E8}"/>
              </a:ext>
            </a:extLst>
          </p:cNvPr>
          <p:cNvSpPr txBox="1"/>
          <p:nvPr/>
        </p:nvSpPr>
        <p:spPr>
          <a:xfrm>
            <a:off x="457200" y="3486329"/>
            <a:ext cx="3658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5A94F9-08AA-4519-BE6A-9384DB46F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787" y="967912"/>
            <a:ext cx="4452464" cy="49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181163-DDDC-49D7-A3D5-09560A697A71}"/>
              </a:ext>
            </a:extLst>
          </p:cNvPr>
          <p:cNvSpPr txBox="1"/>
          <p:nvPr/>
        </p:nvSpPr>
        <p:spPr>
          <a:xfrm>
            <a:off x="2803150" y="22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D392B-9792-4BA5-BEAE-B7801CEB9512}"/>
              </a:ext>
            </a:extLst>
          </p:cNvPr>
          <p:cNvSpPr txBox="1"/>
          <p:nvPr/>
        </p:nvSpPr>
        <p:spPr>
          <a:xfrm>
            <a:off x="609601" y="140754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6E010-B561-4BDF-9A06-A99143B8CD9E}"/>
              </a:ext>
            </a:extLst>
          </p:cNvPr>
          <p:cNvSpPr txBox="1"/>
          <p:nvPr/>
        </p:nvSpPr>
        <p:spPr>
          <a:xfrm>
            <a:off x="1219200" y="892334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1B0519-E5FD-4D6F-B79C-7AE17D759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26" y="2422719"/>
            <a:ext cx="7151947" cy="39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0E0181-B863-46FF-8EB9-C343129BCBB4}"/>
              </a:ext>
            </a:extLst>
          </p:cNvPr>
          <p:cNvSpPr txBox="1"/>
          <p:nvPr/>
        </p:nvSpPr>
        <p:spPr>
          <a:xfrm>
            <a:off x="838200" y="99060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5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897228" y="1456383"/>
            <a:ext cx="687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30F4D1-0221-47B3-AB65-24F690342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09" y="2809951"/>
            <a:ext cx="6488313" cy="2130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9D718C-9DE5-4F68-BF77-880D55F05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757" y="4895855"/>
            <a:ext cx="3330685" cy="167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85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1628</TotalTime>
  <Words>167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133</cp:revision>
  <dcterms:created xsi:type="dcterms:W3CDTF">2020-08-08T13:30:12Z</dcterms:created>
  <dcterms:modified xsi:type="dcterms:W3CDTF">2020-08-28T03:46:29Z</dcterms:modified>
</cp:coreProperties>
</file>