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3"/>
  </p:notesMasterIdLst>
  <p:sldIdLst>
    <p:sldId id="268" r:id="rId3"/>
    <p:sldId id="275" r:id="rId4"/>
    <p:sldId id="264" r:id="rId5"/>
    <p:sldId id="299" r:id="rId6"/>
    <p:sldId id="307" r:id="rId7"/>
    <p:sldId id="312" r:id="rId8"/>
    <p:sldId id="316" r:id="rId9"/>
    <p:sldId id="290" r:id="rId10"/>
    <p:sldId id="309" r:id="rId11"/>
    <p:sldId id="31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670622-545B-46BD-8F68-693162869B50}"/>
              </a:ext>
            </a:extLst>
          </p:cNvPr>
          <p:cNvSpPr txBox="1"/>
          <p:nvPr/>
        </p:nvSpPr>
        <p:spPr>
          <a:xfrm>
            <a:off x="1905000" y="7620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EAF838-F0A8-4986-8EED-95FC87C18D5D}"/>
              </a:ext>
            </a:extLst>
          </p:cNvPr>
          <p:cNvSpPr txBox="1"/>
          <p:nvPr/>
        </p:nvSpPr>
        <p:spPr>
          <a:xfrm>
            <a:off x="762000" y="21336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7352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80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19: Ôn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tậpchủ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0D5B04-DE66-4523-ADB7-8CA27873B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18839"/>
            <a:ext cx="7924800" cy="401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1143000" y="10668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580B22-E656-4F03-9B8D-DE6828D94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67000"/>
            <a:ext cx="8153400" cy="3886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F87B18-481F-4BF2-8D1A-BD953C4188C9}"/>
              </a:ext>
            </a:extLst>
          </p:cNvPr>
          <p:cNvSpPr txBox="1"/>
          <p:nvPr/>
        </p:nvSpPr>
        <p:spPr>
          <a:xfrm>
            <a:off x="1079428" y="2286000"/>
            <a:ext cx="5702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568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C598AE-054E-40FE-8B8D-80A9BAE16BD1}"/>
              </a:ext>
            </a:extLst>
          </p:cNvPr>
          <p:cNvSpPr txBox="1"/>
          <p:nvPr/>
        </p:nvSpPr>
        <p:spPr>
          <a:xfrm>
            <a:off x="1371600" y="548726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D86D6A-2880-42B2-8BAA-B23364F5D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156" y="1494512"/>
            <a:ext cx="6202385" cy="301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7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C11EE6-E73A-4790-A10C-87A28A7A01B5}"/>
              </a:ext>
            </a:extLst>
          </p:cNvPr>
          <p:cNvSpPr txBox="1"/>
          <p:nvPr/>
        </p:nvSpPr>
        <p:spPr>
          <a:xfrm>
            <a:off x="1447800" y="198120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958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E0E008-6329-497D-ABEC-B058BC4269B2}"/>
              </a:ext>
            </a:extLst>
          </p:cNvPr>
          <p:cNvSpPr txBox="1"/>
          <p:nvPr/>
        </p:nvSpPr>
        <p:spPr>
          <a:xfrm>
            <a:off x="1447800" y="1676400"/>
            <a:ext cx="5181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2,3 </a:t>
            </a:r>
          </a:p>
          <a:p>
            <a:pPr algn="ctr"/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24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C97A58-8F5E-4F7B-9005-4D1182CCA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0"/>
            <a:ext cx="7911005" cy="2514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AFCF11-826C-45E9-9EDC-33C37691D497}"/>
              </a:ext>
            </a:extLst>
          </p:cNvPr>
          <p:cNvSpPr txBox="1"/>
          <p:nvPr/>
        </p:nvSpPr>
        <p:spPr>
          <a:xfrm>
            <a:off x="1104900" y="4572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EEEB22-7B00-4CA9-B589-9DEA1C017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914400"/>
            <a:ext cx="666667" cy="5523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5BFB8B-1539-41A7-BB7E-DEE8C3CBE0B3}"/>
              </a:ext>
            </a:extLst>
          </p:cNvPr>
          <p:cNvSpPr txBox="1"/>
          <p:nvPr/>
        </p:nvSpPr>
        <p:spPr>
          <a:xfrm>
            <a:off x="1066800" y="17526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FF3B16-F10B-4FD7-A6F1-0AE2D47D3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338589"/>
            <a:ext cx="3698924" cy="18782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C9A77F-3420-4257-97D4-9797FB701E3F}"/>
              </a:ext>
            </a:extLst>
          </p:cNvPr>
          <p:cNvSpPr txBox="1"/>
          <p:nvPr/>
        </p:nvSpPr>
        <p:spPr>
          <a:xfrm>
            <a:off x="670635" y="2621886"/>
            <a:ext cx="2433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252858-C529-4AB6-94F2-CFE3575D5CCB}"/>
              </a:ext>
            </a:extLst>
          </p:cNvPr>
          <p:cNvSpPr txBox="1"/>
          <p:nvPr/>
        </p:nvSpPr>
        <p:spPr>
          <a:xfrm>
            <a:off x="670635" y="4219741"/>
            <a:ext cx="5353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EC4F89-8551-401E-AEB7-167FCAE8E1AB}"/>
              </a:ext>
            </a:extLst>
          </p:cNvPr>
          <p:cNvSpPr txBox="1"/>
          <p:nvPr/>
        </p:nvSpPr>
        <p:spPr>
          <a:xfrm>
            <a:off x="664196" y="3312785"/>
            <a:ext cx="3698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B9A8CA-2A0C-46E7-9226-84F70AF24ED5}"/>
              </a:ext>
            </a:extLst>
          </p:cNvPr>
          <p:cNvSpPr txBox="1"/>
          <p:nvPr/>
        </p:nvSpPr>
        <p:spPr>
          <a:xfrm>
            <a:off x="664196" y="5027472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32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1142</TotalTime>
  <Words>164</Words>
  <Application>Microsoft Office PowerPoint</Application>
  <PresentationFormat>On-screen Show (4:3)</PresentationFormat>
  <Paragraphs>22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Trần Thùy Dương</cp:lastModifiedBy>
  <cp:revision>110</cp:revision>
  <dcterms:created xsi:type="dcterms:W3CDTF">2020-08-08T13:30:12Z</dcterms:created>
  <dcterms:modified xsi:type="dcterms:W3CDTF">2025-03-27T15:40:01Z</dcterms:modified>
</cp:coreProperties>
</file>