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325" r:id="rId3"/>
    <p:sldId id="264" r:id="rId4"/>
    <p:sldId id="296" r:id="rId5"/>
    <p:sldId id="303" r:id="rId6"/>
    <p:sldId id="301" r:id="rId7"/>
    <p:sldId id="285" r:id="rId8"/>
    <p:sldId id="334" r:id="rId9"/>
    <p:sldId id="335" r:id="rId10"/>
    <p:sldId id="308" r:id="rId11"/>
    <p:sldId id="339" r:id="rId12"/>
    <p:sldId id="266" r:id="rId13"/>
    <p:sldId id="257" r:id="rId14"/>
    <p:sldId id="336" r:id="rId15"/>
    <p:sldId id="337" r:id="rId16"/>
    <p:sldId id="338" r:id="rId17"/>
    <p:sldId id="328" r:id="rId18"/>
    <p:sldId id="333" r:id="rId19"/>
    <p:sldId id="300" r:id="rId20"/>
    <p:sldId id="304" r:id="rId21"/>
    <p:sldId id="322" r:id="rId22"/>
    <p:sldId id="323" r:id="rId23"/>
  </p:sldIdLst>
  <p:sldSz cx="12192000" cy="6858000"/>
  <p:notesSz cx="6858000" cy="9144000"/>
  <p:embeddedFontLst>
    <p:embeddedFont>
      <p:font typeface="#9Slide03 AmpleSoft Bold" panose="020B0604020202020204" charset="0"/>
      <p:regular r:id="rId25"/>
    </p:embeddedFont>
    <p:embeddedFont>
      <p:font typeface="#9Slide03 SFU Toledo Bold" panose="020B0604020202020204" charset="0"/>
      <p:bold r:id="rId26"/>
    </p:embeddedFont>
    <p:embeddedFont>
      <p:font typeface="#9Slide07 SVNAdam Gorry" panose="02040603050506020204" charset="0"/>
      <p:regular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56"/>
    <a:srgbClr val="F5849B"/>
    <a:srgbClr val="FFCCFF"/>
    <a:srgbClr val="FF99FF"/>
    <a:srgbClr val="0093DE"/>
    <a:srgbClr val="2F9D9A"/>
    <a:srgbClr val="5DC0AC"/>
    <a:srgbClr val="C7D42C"/>
    <a:srgbClr val="38BAB7"/>
    <a:srgbClr val="18B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4" autoAdjust="0"/>
    <p:restoredTop sz="93741" autoAdjust="0"/>
  </p:normalViewPr>
  <p:slideViewPr>
    <p:cSldViewPr snapToGrid="0" showGuides="1">
      <p:cViewPr varScale="1">
        <p:scale>
          <a:sx n="62" d="100"/>
          <a:sy n="62" d="100"/>
        </p:scale>
        <p:origin x="148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114E-629B-4657-AE39-D1ACBF62928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D7903-5196-4A15-91E0-5D369AFEA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Cô giáo dạy em phải như thế nào đối với cây xanh?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Em có biết làm thế nào để cây lớn lên và khoẻ mạnh không?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76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/>
              <a:t>Cây vạn tuế</a:t>
            </a:r>
          </a:p>
          <a:p>
            <a:pPr marL="228600" indent="-228600">
              <a:buAutoNum type="arabicParenBoth"/>
            </a:pPr>
            <a:r>
              <a:rPr lang="en-US"/>
              <a:t>Cây trầu bà</a:t>
            </a:r>
          </a:p>
          <a:p>
            <a:pPr marL="228600" indent="-228600">
              <a:buAutoNum type="arabicParenBoth"/>
            </a:pPr>
            <a:r>
              <a:rPr lang="en-US"/>
              <a:t>Cây hồng môn</a:t>
            </a:r>
          </a:p>
          <a:p>
            <a:pPr marL="228600" indent="-228600">
              <a:buAutoNum type="arabicParenBoth"/>
            </a:pPr>
            <a:r>
              <a:rPr lang="en-US"/>
              <a:t>Cây vạn niên thanh</a:t>
            </a:r>
          </a:p>
          <a:p>
            <a:pPr marL="228600" indent="-228600">
              <a:buAutoNum type="arabicParenBoth"/>
            </a:pPr>
            <a:r>
              <a:rPr lang="en-US"/>
              <a:t>Cây kim tiền</a:t>
            </a:r>
          </a:p>
          <a:p>
            <a:pPr marL="228600" indent="-228600">
              <a:buAutoNum type="arabicParenBoth"/>
            </a:pPr>
            <a:r>
              <a:rPr lang="en-US"/>
              <a:t>Cẩm tú 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7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Thầy giáo và các bạn đang làm gì?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Bắt sâu có tác dụng gì?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Chống gậy cho cây để làm gì?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Tưới cây đem lại điều gì cho cây?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Bón phân có tác dụng gì?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Kể tên các việc cần làm để chăm sóc và bảo vệ cây.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00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87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64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95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33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59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8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7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1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7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0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6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4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4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4.pn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0637C4-F539-8E46-22F2-98910BA13C79}"/>
              </a:ext>
            </a:extLst>
          </p:cNvPr>
          <p:cNvSpPr/>
          <p:nvPr/>
        </p:nvSpPr>
        <p:spPr>
          <a:xfrm>
            <a:off x="4052236" y="386710"/>
            <a:ext cx="79504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CD0DA"/>
                </a:solidFill>
                <a:latin typeface="#9Slide07 SVNAdam Gorry" panose="02040603050506020204" pitchFamily="18" charset="0"/>
              </a:rPr>
              <a:t>Chủ</a:t>
            </a:r>
            <a:r>
              <a:rPr lang="en-US" sz="6600" dirty="0">
                <a:solidFill>
                  <a:srgbClr val="FCD0DA"/>
                </a:solidFill>
                <a:latin typeface="#9Slide07 SVNAdam Gorry" panose="02040603050506020204" pitchFamily="18" charset="0"/>
              </a:rPr>
              <a:t> </a:t>
            </a:r>
            <a:r>
              <a:rPr lang="en-US" sz="6600" err="1">
                <a:solidFill>
                  <a:srgbClr val="FCD0DA"/>
                </a:solidFill>
                <a:latin typeface="#9Slide07 SVNAdam Gorry" panose="02040603050506020204" pitchFamily="18" charset="0"/>
              </a:rPr>
              <a:t>đề</a:t>
            </a:r>
            <a:r>
              <a:rPr lang="en-US" sz="6600">
                <a:solidFill>
                  <a:srgbClr val="FCD0DA"/>
                </a:solidFill>
                <a:latin typeface="#9Slide07 SVNAdam Gorry" panose="02040603050506020204" pitchFamily="18" charset="0"/>
              </a:rPr>
              <a:t> 4: </a:t>
            </a:r>
          </a:p>
          <a:p>
            <a:r>
              <a:rPr lang="en-US" sz="4800">
                <a:solidFill>
                  <a:srgbClr val="FCD0DA"/>
                </a:solidFill>
                <a:latin typeface="#9Slide07 SVNAdam Gorry" panose="02040603050506020204" pitchFamily="18" charset="0"/>
              </a:rPr>
              <a:t> THỰC VẬT VÀ ĐỘNG VẬT</a:t>
            </a:r>
            <a:endParaRPr lang="en-US" sz="4800" dirty="0">
              <a:solidFill>
                <a:srgbClr val="FCD0DA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CE664D9-F5A5-D4C6-F0FC-1DCA64C8E6F1}"/>
              </a:ext>
            </a:extLst>
          </p:cNvPr>
          <p:cNvSpPr txBox="1">
            <a:spLocks/>
          </p:cNvSpPr>
          <p:nvPr/>
        </p:nvSpPr>
        <p:spPr>
          <a:xfrm>
            <a:off x="3785955" y="2525496"/>
            <a:ext cx="8796463" cy="1587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16: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Chăm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sóc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và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bảo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vệ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cây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trồng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(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tiết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49616372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32">
            <a:extLst>
              <a:ext uri="{FF2B5EF4-FFF2-40B4-BE49-F238E27FC236}">
                <a16:creationId xmlns:a16="http://schemas.microsoft.com/office/drawing/2014/main" id="{B782AAEF-E7A7-2671-BA84-13F4FA185FEE}"/>
              </a:ext>
            </a:extLst>
          </p:cNvPr>
          <p:cNvSpPr>
            <a:spLocks noEditPoints="1"/>
          </p:cNvSpPr>
          <p:nvPr/>
        </p:nvSpPr>
        <p:spPr bwMode="auto">
          <a:xfrm>
            <a:off x="3265735" y="397570"/>
            <a:ext cx="6066818" cy="1330810"/>
          </a:xfrm>
          <a:custGeom>
            <a:avLst/>
            <a:gdLst>
              <a:gd name="T0" fmla="*/ 1255 w 8586"/>
              <a:gd name="T1" fmla="*/ 528 h 2853"/>
              <a:gd name="T2" fmla="*/ 1115 w 8586"/>
              <a:gd name="T3" fmla="*/ 542 h 2853"/>
              <a:gd name="T4" fmla="*/ 369 w 8586"/>
              <a:gd name="T5" fmla="*/ 842 h 2853"/>
              <a:gd name="T6" fmla="*/ 377 w 8586"/>
              <a:gd name="T7" fmla="*/ 890 h 2853"/>
              <a:gd name="T8" fmla="*/ 727 w 8586"/>
              <a:gd name="T9" fmla="*/ 777 h 2853"/>
              <a:gd name="T10" fmla="*/ 369 w 8586"/>
              <a:gd name="T11" fmla="*/ 842 h 2853"/>
              <a:gd name="T12" fmla="*/ 8363 w 8586"/>
              <a:gd name="T13" fmla="*/ 2271 h 2853"/>
              <a:gd name="T14" fmla="*/ 8374 w 8586"/>
              <a:gd name="T15" fmla="*/ 2206 h 2853"/>
              <a:gd name="T16" fmla="*/ 8017 w 8586"/>
              <a:gd name="T17" fmla="*/ 2163 h 2853"/>
              <a:gd name="T18" fmla="*/ 7873 w 8586"/>
              <a:gd name="T19" fmla="*/ 2246 h 2853"/>
              <a:gd name="T20" fmla="*/ 8495 w 8586"/>
              <a:gd name="T21" fmla="*/ 2420 h 2853"/>
              <a:gd name="T22" fmla="*/ 8486 w 8586"/>
              <a:gd name="T23" fmla="*/ 2367 h 2853"/>
              <a:gd name="T24" fmla="*/ 8337 w 8586"/>
              <a:gd name="T25" fmla="*/ 2427 h 2853"/>
              <a:gd name="T26" fmla="*/ 8470 w 8586"/>
              <a:gd name="T27" fmla="*/ 2466 h 2853"/>
              <a:gd name="T28" fmla="*/ 7944 w 8586"/>
              <a:gd name="T29" fmla="*/ 2627 h 2853"/>
              <a:gd name="T30" fmla="*/ 7472 w 8586"/>
              <a:gd name="T31" fmla="*/ 2644 h 2853"/>
              <a:gd name="T32" fmla="*/ 6872 w 8586"/>
              <a:gd name="T33" fmla="*/ 2777 h 2853"/>
              <a:gd name="T34" fmla="*/ 4410 w 8586"/>
              <a:gd name="T35" fmla="*/ 2778 h 2853"/>
              <a:gd name="T36" fmla="*/ 1046 w 8586"/>
              <a:gd name="T37" fmla="*/ 2839 h 2853"/>
              <a:gd name="T38" fmla="*/ 421 w 8586"/>
              <a:gd name="T39" fmla="*/ 2807 h 2853"/>
              <a:gd name="T40" fmla="*/ 137 w 8586"/>
              <a:gd name="T41" fmla="*/ 2594 h 2853"/>
              <a:gd name="T42" fmla="*/ 284 w 8586"/>
              <a:gd name="T43" fmla="*/ 2244 h 2853"/>
              <a:gd name="T44" fmla="*/ 211 w 8586"/>
              <a:gd name="T45" fmla="*/ 2122 h 2853"/>
              <a:gd name="T46" fmla="*/ 146 w 8586"/>
              <a:gd name="T47" fmla="*/ 1611 h 2853"/>
              <a:gd name="T48" fmla="*/ 155 w 8586"/>
              <a:gd name="T49" fmla="*/ 1410 h 2853"/>
              <a:gd name="T50" fmla="*/ 195 w 8586"/>
              <a:gd name="T51" fmla="*/ 1189 h 2853"/>
              <a:gd name="T52" fmla="*/ 250 w 8586"/>
              <a:gd name="T53" fmla="*/ 1096 h 2853"/>
              <a:gd name="T54" fmla="*/ 219 w 8586"/>
              <a:gd name="T55" fmla="*/ 1019 h 2853"/>
              <a:gd name="T56" fmla="*/ 180 w 8586"/>
              <a:gd name="T57" fmla="*/ 920 h 2853"/>
              <a:gd name="T58" fmla="*/ 353 w 8586"/>
              <a:gd name="T59" fmla="*/ 731 h 2853"/>
              <a:gd name="T60" fmla="*/ 1047 w 8586"/>
              <a:gd name="T61" fmla="*/ 515 h 2853"/>
              <a:gd name="T62" fmla="*/ 1154 w 8586"/>
              <a:gd name="T63" fmla="*/ 424 h 2853"/>
              <a:gd name="T64" fmla="*/ 1883 w 8586"/>
              <a:gd name="T65" fmla="*/ 213 h 2853"/>
              <a:gd name="T66" fmla="*/ 2874 w 8586"/>
              <a:gd name="T67" fmla="*/ 65 h 2853"/>
              <a:gd name="T68" fmla="*/ 3327 w 8586"/>
              <a:gd name="T69" fmla="*/ 63 h 2853"/>
              <a:gd name="T70" fmla="*/ 4013 w 8586"/>
              <a:gd name="T71" fmla="*/ 84 h 2853"/>
              <a:gd name="T72" fmla="*/ 5150 w 8586"/>
              <a:gd name="T73" fmla="*/ 70 h 2853"/>
              <a:gd name="T74" fmla="*/ 5937 w 8586"/>
              <a:gd name="T75" fmla="*/ 59 h 2853"/>
              <a:gd name="T76" fmla="*/ 6443 w 8586"/>
              <a:gd name="T77" fmla="*/ 154 h 2853"/>
              <a:gd name="T78" fmla="*/ 6793 w 8586"/>
              <a:gd name="T79" fmla="*/ 303 h 2853"/>
              <a:gd name="T80" fmla="*/ 7323 w 8586"/>
              <a:gd name="T81" fmla="*/ 834 h 2853"/>
              <a:gd name="T82" fmla="*/ 7543 w 8586"/>
              <a:gd name="T83" fmla="*/ 1031 h 2853"/>
              <a:gd name="T84" fmla="*/ 7746 w 8586"/>
              <a:gd name="T85" fmla="*/ 1121 h 2853"/>
              <a:gd name="T86" fmla="*/ 8062 w 8586"/>
              <a:gd name="T87" fmla="*/ 1428 h 2853"/>
              <a:gd name="T88" fmla="*/ 8352 w 8586"/>
              <a:gd name="T89" fmla="*/ 1598 h 2853"/>
              <a:gd name="T90" fmla="*/ 8440 w 8586"/>
              <a:gd name="T91" fmla="*/ 2113 h 2853"/>
              <a:gd name="T92" fmla="*/ 8580 w 8586"/>
              <a:gd name="T93" fmla="*/ 2376 h 2853"/>
              <a:gd name="T94" fmla="*/ 8495 w 8586"/>
              <a:gd name="T95" fmla="*/ 2420 h 2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586" h="2853">
                <a:moveTo>
                  <a:pt x="1192" y="580"/>
                </a:moveTo>
                <a:cubicBezTo>
                  <a:pt x="1216" y="569"/>
                  <a:pt x="1234" y="546"/>
                  <a:pt x="1255" y="528"/>
                </a:cubicBezTo>
                <a:cubicBezTo>
                  <a:pt x="1239" y="522"/>
                  <a:pt x="1222" y="511"/>
                  <a:pt x="1206" y="513"/>
                </a:cubicBezTo>
                <a:cubicBezTo>
                  <a:pt x="1183" y="516"/>
                  <a:pt x="1160" y="527"/>
                  <a:pt x="1115" y="542"/>
                </a:cubicBezTo>
                <a:cubicBezTo>
                  <a:pt x="1159" y="565"/>
                  <a:pt x="1181" y="585"/>
                  <a:pt x="1192" y="580"/>
                </a:cubicBezTo>
                <a:close/>
                <a:moveTo>
                  <a:pt x="369" y="842"/>
                </a:moveTo>
                <a:cubicBezTo>
                  <a:pt x="359" y="844"/>
                  <a:pt x="353" y="862"/>
                  <a:pt x="345" y="873"/>
                </a:cubicBezTo>
                <a:cubicBezTo>
                  <a:pt x="356" y="879"/>
                  <a:pt x="368" y="892"/>
                  <a:pt x="377" y="890"/>
                </a:cubicBezTo>
                <a:cubicBezTo>
                  <a:pt x="482" y="871"/>
                  <a:pt x="588" y="851"/>
                  <a:pt x="693" y="826"/>
                </a:cubicBezTo>
                <a:cubicBezTo>
                  <a:pt x="707" y="823"/>
                  <a:pt x="716" y="794"/>
                  <a:pt x="727" y="777"/>
                </a:cubicBezTo>
                <a:cubicBezTo>
                  <a:pt x="711" y="768"/>
                  <a:pt x="696" y="758"/>
                  <a:pt x="701" y="762"/>
                </a:cubicBezTo>
                <a:cubicBezTo>
                  <a:pt x="576" y="792"/>
                  <a:pt x="472" y="815"/>
                  <a:pt x="369" y="842"/>
                </a:cubicBezTo>
                <a:close/>
                <a:moveTo>
                  <a:pt x="8105" y="2348"/>
                </a:moveTo>
                <a:cubicBezTo>
                  <a:pt x="8169" y="2247"/>
                  <a:pt x="8269" y="2271"/>
                  <a:pt x="8363" y="2271"/>
                </a:cubicBezTo>
                <a:cubicBezTo>
                  <a:pt x="8381" y="2270"/>
                  <a:pt x="8398" y="2251"/>
                  <a:pt x="8416" y="2240"/>
                </a:cubicBezTo>
                <a:cubicBezTo>
                  <a:pt x="8402" y="2228"/>
                  <a:pt x="8384" y="2203"/>
                  <a:pt x="8374" y="2206"/>
                </a:cubicBezTo>
                <a:cubicBezTo>
                  <a:pt x="8275" y="2233"/>
                  <a:pt x="8207" y="2180"/>
                  <a:pt x="8137" y="2123"/>
                </a:cubicBezTo>
                <a:cubicBezTo>
                  <a:pt x="8073" y="2071"/>
                  <a:pt x="8074" y="2076"/>
                  <a:pt x="8017" y="2163"/>
                </a:cubicBezTo>
                <a:cubicBezTo>
                  <a:pt x="8002" y="2185"/>
                  <a:pt x="7961" y="2190"/>
                  <a:pt x="7933" y="2205"/>
                </a:cubicBezTo>
                <a:cubicBezTo>
                  <a:pt x="7916" y="2215"/>
                  <a:pt x="7900" y="2228"/>
                  <a:pt x="7873" y="2246"/>
                </a:cubicBezTo>
                <a:cubicBezTo>
                  <a:pt x="7957" y="2283"/>
                  <a:pt x="8031" y="2316"/>
                  <a:pt x="8105" y="2348"/>
                </a:cubicBezTo>
                <a:close/>
                <a:moveTo>
                  <a:pt x="8495" y="2420"/>
                </a:moveTo>
                <a:cubicBezTo>
                  <a:pt x="8503" y="2408"/>
                  <a:pt x="8515" y="2399"/>
                  <a:pt x="8526" y="2389"/>
                </a:cubicBezTo>
                <a:cubicBezTo>
                  <a:pt x="8512" y="2381"/>
                  <a:pt x="8499" y="2366"/>
                  <a:pt x="8486" y="2367"/>
                </a:cubicBezTo>
                <a:cubicBezTo>
                  <a:pt x="8450" y="2369"/>
                  <a:pt x="8413" y="2374"/>
                  <a:pt x="8378" y="2386"/>
                </a:cubicBezTo>
                <a:cubicBezTo>
                  <a:pt x="8362" y="2391"/>
                  <a:pt x="8351" y="2412"/>
                  <a:pt x="8337" y="2427"/>
                </a:cubicBezTo>
                <a:cubicBezTo>
                  <a:pt x="8360" y="2439"/>
                  <a:pt x="8381" y="2456"/>
                  <a:pt x="8405" y="2464"/>
                </a:cubicBezTo>
                <a:cubicBezTo>
                  <a:pt x="8425" y="2470"/>
                  <a:pt x="8448" y="2466"/>
                  <a:pt x="8470" y="2466"/>
                </a:cubicBezTo>
                <a:cubicBezTo>
                  <a:pt x="8367" y="2505"/>
                  <a:pt x="8265" y="2547"/>
                  <a:pt x="8160" y="2582"/>
                </a:cubicBezTo>
                <a:cubicBezTo>
                  <a:pt x="8090" y="2605"/>
                  <a:pt x="8011" y="2640"/>
                  <a:pt x="7944" y="2627"/>
                </a:cubicBezTo>
                <a:cubicBezTo>
                  <a:pt x="7836" y="2607"/>
                  <a:pt x="7736" y="2616"/>
                  <a:pt x="7632" y="2637"/>
                </a:cubicBezTo>
                <a:cubicBezTo>
                  <a:pt x="7580" y="2647"/>
                  <a:pt x="7522" y="2629"/>
                  <a:pt x="7472" y="2644"/>
                </a:cubicBezTo>
                <a:cubicBezTo>
                  <a:pt x="7413" y="2662"/>
                  <a:pt x="7362" y="2717"/>
                  <a:pt x="7302" y="2728"/>
                </a:cubicBezTo>
                <a:cubicBezTo>
                  <a:pt x="7160" y="2754"/>
                  <a:pt x="7016" y="2775"/>
                  <a:pt x="6872" y="2777"/>
                </a:cubicBezTo>
                <a:cubicBezTo>
                  <a:pt x="6300" y="2789"/>
                  <a:pt x="5728" y="2796"/>
                  <a:pt x="5156" y="2798"/>
                </a:cubicBezTo>
                <a:cubicBezTo>
                  <a:pt x="4908" y="2799"/>
                  <a:pt x="4659" y="2778"/>
                  <a:pt x="4410" y="2778"/>
                </a:cubicBezTo>
                <a:cubicBezTo>
                  <a:pt x="3795" y="2776"/>
                  <a:pt x="3179" y="2774"/>
                  <a:pt x="2563" y="2784"/>
                </a:cubicBezTo>
                <a:cubicBezTo>
                  <a:pt x="2057" y="2793"/>
                  <a:pt x="1552" y="2820"/>
                  <a:pt x="1046" y="2839"/>
                </a:cubicBezTo>
                <a:cubicBezTo>
                  <a:pt x="863" y="2845"/>
                  <a:pt x="679" y="2852"/>
                  <a:pt x="496" y="2853"/>
                </a:cubicBezTo>
                <a:cubicBezTo>
                  <a:pt x="470" y="2853"/>
                  <a:pt x="418" y="2814"/>
                  <a:pt x="421" y="2807"/>
                </a:cubicBezTo>
                <a:cubicBezTo>
                  <a:pt x="472" y="2657"/>
                  <a:pt x="370" y="2678"/>
                  <a:pt x="280" y="2667"/>
                </a:cubicBezTo>
                <a:cubicBezTo>
                  <a:pt x="229" y="2661"/>
                  <a:pt x="162" y="2634"/>
                  <a:pt x="137" y="2594"/>
                </a:cubicBezTo>
                <a:cubicBezTo>
                  <a:pt x="73" y="2490"/>
                  <a:pt x="114" y="2379"/>
                  <a:pt x="223" y="2303"/>
                </a:cubicBezTo>
                <a:cubicBezTo>
                  <a:pt x="246" y="2287"/>
                  <a:pt x="264" y="2264"/>
                  <a:pt x="284" y="2244"/>
                </a:cubicBezTo>
                <a:cubicBezTo>
                  <a:pt x="260" y="2234"/>
                  <a:pt x="237" y="2221"/>
                  <a:pt x="212" y="2214"/>
                </a:cubicBezTo>
                <a:cubicBezTo>
                  <a:pt x="110" y="2183"/>
                  <a:pt x="127" y="2161"/>
                  <a:pt x="211" y="2122"/>
                </a:cubicBezTo>
                <a:cubicBezTo>
                  <a:pt x="275" y="2092"/>
                  <a:pt x="289" y="2047"/>
                  <a:pt x="222" y="1987"/>
                </a:cubicBezTo>
                <a:cubicBezTo>
                  <a:pt x="107" y="1884"/>
                  <a:pt x="76" y="1757"/>
                  <a:pt x="146" y="1611"/>
                </a:cubicBezTo>
                <a:cubicBezTo>
                  <a:pt x="156" y="1589"/>
                  <a:pt x="145" y="1536"/>
                  <a:pt x="127" y="1525"/>
                </a:cubicBezTo>
                <a:cubicBezTo>
                  <a:pt x="0" y="1449"/>
                  <a:pt x="84" y="1441"/>
                  <a:pt x="155" y="1410"/>
                </a:cubicBezTo>
                <a:cubicBezTo>
                  <a:pt x="197" y="1391"/>
                  <a:pt x="238" y="1348"/>
                  <a:pt x="260" y="1306"/>
                </a:cubicBezTo>
                <a:cubicBezTo>
                  <a:pt x="291" y="1247"/>
                  <a:pt x="321" y="1172"/>
                  <a:pt x="195" y="1189"/>
                </a:cubicBezTo>
                <a:cubicBezTo>
                  <a:pt x="134" y="1197"/>
                  <a:pt x="162" y="1163"/>
                  <a:pt x="180" y="1146"/>
                </a:cubicBezTo>
                <a:cubicBezTo>
                  <a:pt x="201" y="1126"/>
                  <a:pt x="232" y="1117"/>
                  <a:pt x="250" y="1096"/>
                </a:cubicBezTo>
                <a:cubicBezTo>
                  <a:pt x="266" y="1079"/>
                  <a:pt x="271" y="1051"/>
                  <a:pt x="280" y="1027"/>
                </a:cubicBezTo>
                <a:cubicBezTo>
                  <a:pt x="260" y="1025"/>
                  <a:pt x="238" y="1025"/>
                  <a:pt x="219" y="1019"/>
                </a:cubicBezTo>
                <a:cubicBezTo>
                  <a:pt x="189" y="1010"/>
                  <a:pt x="161" y="997"/>
                  <a:pt x="132" y="985"/>
                </a:cubicBezTo>
                <a:cubicBezTo>
                  <a:pt x="148" y="963"/>
                  <a:pt x="163" y="940"/>
                  <a:pt x="180" y="920"/>
                </a:cubicBezTo>
                <a:cubicBezTo>
                  <a:pt x="198" y="898"/>
                  <a:pt x="240" y="871"/>
                  <a:pt x="236" y="858"/>
                </a:cubicBezTo>
                <a:cubicBezTo>
                  <a:pt x="200" y="743"/>
                  <a:pt x="284" y="742"/>
                  <a:pt x="353" y="731"/>
                </a:cubicBezTo>
                <a:cubicBezTo>
                  <a:pt x="557" y="698"/>
                  <a:pt x="762" y="669"/>
                  <a:pt x="967" y="637"/>
                </a:cubicBezTo>
                <a:cubicBezTo>
                  <a:pt x="1031" y="627"/>
                  <a:pt x="1030" y="626"/>
                  <a:pt x="1047" y="515"/>
                </a:cubicBezTo>
                <a:cubicBezTo>
                  <a:pt x="1048" y="506"/>
                  <a:pt x="1063" y="498"/>
                  <a:pt x="1072" y="491"/>
                </a:cubicBezTo>
                <a:cubicBezTo>
                  <a:pt x="1099" y="468"/>
                  <a:pt x="1123" y="438"/>
                  <a:pt x="1154" y="424"/>
                </a:cubicBezTo>
                <a:cubicBezTo>
                  <a:pt x="1319" y="347"/>
                  <a:pt x="1445" y="164"/>
                  <a:pt x="1673" y="247"/>
                </a:cubicBezTo>
                <a:cubicBezTo>
                  <a:pt x="1732" y="268"/>
                  <a:pt x="1820" y="243"/>
                  <a:pt x="1883" y="213"/>
                </a:cubicBezTo>
                <a:cubicBezTo>
                  <a:pt x="2055" y="134"/>
                  <a:pt x="2236" y="122"/>
                  <a:pt x="2420" y="111"/>
                </a:cubicBezTo>
                <a:cubicBezTo>
                  <a:pt x="2571" y="101"/>
                  <a:pt x="2722" y="76"/>
                  <a:pt x="2874" y="65"/>
                </a:cubicBezTo>
                <a:cubicBezTo>
                  <a:pt x="2989" y="56"/>
                  <a:pt x="3104" y="58"/>
                  <a:pt x="3220" y="57"/>
                </a:cubicBezTo>
                <a:cubicBezTo>
                  <a:pt x="3255" y="56"/>
                  <a:pt x="3293" y="68"/>
                  <a:pt x="3327" y="63"/>
                </a:cubicBezTo>
                <a:cubicBezTo>
                  <a:pt x="3514" y="31"/>
                  <a:pt x="3699" y="0"/>
                  <a:pt x="3883" y="85"/>
                </a:cubicBezTo>
                <a:cubicBezTo>
                  <a:pt x="3919" y="101"/>
                  <a:pt x="3973" y="96"/>
                  <a:pt x="4013" y="84"/>
                </a:cubicBezTo>
                <a:cubicBezTo>
                  <a:pt x="4258" y="11"/>
                  <a:pt x="4511" y="46"/>
                  <a:pt x="4760" y="31"/>
                </a:cubicBezTo>
                <a:cubicBezTo>
                  <a:pt x="4889" y="24"/>
                  <a:pt x="5020" y="68"/>
                  <a:pt x="5150" y="70"/>
                </a:cubicBezTo>
                <a:cubicBezTo>
                  <a:pt x="5281" y="73"/>
                  <a:pt x="5411" y="48"/>
                  <a:pt x="5542" y="44"/>
                </a:cubicBezTo>
                <a:cubicBezTo>
                  <a:pt x="5674" y="41"/>
                  <a:pt x="5808" y="37"/>
                  <a:pt x="5937" y="59"/>
                </a:cubicBezTo>
                <a:cubicBezTo>
                  <a:pt x="6053" y="78"/>
                  <a:pt x="6166" y="103"/>
                  <a:pt x="6286" y="97"/>
                </a:cubicBezTo>
                <a:cubicBezTo>
                  <a:pt x="6338" y="95"/>
                  <a:pt x="6391" y="134"/>
                  <a:pt x="6443" y="154"/>
                </a:cubicBezTo>
                <a:cubicBezTo>
                  <a:pt x="6502" y="177"/>
                  <a:pt x="6562" y="200"/>
                  <a:pt x="6620" y="224"/>
                </a:cubicBezTo>
                <a:cubicBezTo>
                  <a:pt x="6678" y="249"/>
                  <a:pt x="6737" y="274"/>
                  <a:pt x="6793" y="303"/>
                </a:cubicBezTo>
                <a:cubicBezTo>
                  <a:pt x="6845" y="330"/>
                  <a:pt x="6891" y="368"/>
                  <a:pt x="6944" y="390"/>
                </a:cubicBezTo>
                <a:cubicBezTo>
                  <a:pt x="7225" y="502"/>
                  <a:pt x="7225" y="501"/>
                  <a:pt x="7323" y="834"/>
                </a:cubicBezTo>
                <a:cubicBezTo>
                  <a:pt x="7328" y="851"/>
                  <a:pt x="7351" y="876"/>
                  <a:pt x="7365" y="876"/>
                </a:cubicBezTo>
                <a:cubicBezTo>
                  <a:pt x="7476" y="872"/>
                  <a:pt x="7516" y="935"/>
                  <a:pt x="7543" y="1031"/>
                </a:cubicBezTo>
                <a:cubicBezTo>
                  <a:pt x="7551" y="1060"/>
                  <a:pt x="7603" y="1082"/>
                  <a:pt x="7639" y="1097"/>
                </a:cubicBezTo>
                <a:cubicBezTo>
                  <a:pt x="7672" y="1112"/>
                  <a:pt x="7711" y="1111"/>
                  <a:pt x="7746" y="1121"/>
                </a:cubicBezTo>
                <a:cubicBezTo>
                  <a:pt x="7846" y="1150"/>
                  <a:pt x="7966" y="1151"/>
                  <a:pt x="7943" y="1316"/>
                </a:cubicBezTo>
                <a:cubicBezTo>
                  <a:pt x="7939" y="1348"/>
                  <a:pt x="8015" y="1401"/>
                  <a:pt x="8062" y="1428"/>
                </a:cubicBezTo>
                <a:cubicBezTo>
                  <a:pt x="8131" y="1467"/>
                  <a:pt x="8209" y="1487"/>
                  <a:pt x="8280" y="1523"/>
                </a:cubicBezTo>
                <a:cubicBezTo>
                  <a:pt x="8310" y="1538"/>
                  <a:pt x="8349" y="1570"/>
                  <a:pt x="8352" y="1598"/>
                </a:cubicBezTo>
                <a:cubicBezTo>
                  <a:pt x="8364" y="1734"/>
                  <a:pt x="8378" y="1872"/>
                  <a:pt x="8364" y="2007"/>
                </a:cubicBezTo>
                <a:cubicBezTo>
                  <a:pt x="8356" y="2086"/>
                  <a:pt x="8329" y="2140"/>
                  <a:pt x="8440" y="2113"/>
                </a:cubicBezTo>
                <a:cubicBezTo>
                  <a:pt x="8525" y="2092"/>
                  <a:pt x="8537" y="2138"/>
                  <a:pt x="8543" y="2206"/>
                </a:cubicBezTo>
                <a:cubicBezTo>
                  <a:pt x="8548" y="2263"/>
                  <a:pt x="8575" y="2319"/>
                  <a:pt x="8580" y="2376"/>
                </a:cubicBezTo>
                <a:cubicBezTo>
                  <a:pt x="8586" y="2454"/>
                  <a:pt x="8531" y="2474"/>
                  <a:pt x="8464" y="2473"/>
                </a:cubicBezTo>
                <a:cubicBezTo>
                  <a:pt x="8474" y="2455"/>
                  <a:pt x="8483" y="2436"/>
                  <a:pt x="8495" y="242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EB5B69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4B354-3220-6279-3636-9637546C9785}"/>
              </a:ext>
            </a:extLst>
          </p:cNvPr>
          <p:cNvSpPr txBox="1"/>
          <p:nvPr/>
        </p:nvSpPr>
        <p:spPr>
          <a:xfrm>
            <a:off x="3978288" y="625471"/>
            <a:ext cx="4284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nhà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EB5B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EA04E6-6DAE-A12F-9A8C-8139BC4134D2}"/>
              </a:ext>
            </a:extLst>
          </p:cNvPr>
          <p:cNvGrpSpPr/>
          <p:nvPr/>
        </p:nvGrpSpPr>
        <p:grpSpPr>
          <a:xfrm rot="5400000">
            <a:off x="4280183" y="921425"/>
            <a:ext cx="3813828" cy="5996612"/>
            <a:chOff x="8973341" y="852625"/>
            <a:chExt cx="2029095" cy="1435453"/>
          </a:xfrm>
        </p:grpSpPr>
        <p:sp>
          <p:nvSpPr>
            <p:cNvPr id="6" name="Freeform 255">
              <a:extLst>
                <a:ext uri="{FF2B5EF4-FFF2-40B4-BE49-F238E27FC236}">
                  <a16:creationId xmlns:a16="http://schemas.microsoft.com/office/drawing/2014/main" id="{DB7564EE-11F9-956C-FFC7-5FBF3A7C5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" name="Rectangle 256">
              <a:extLst>
                <a:ext uri="{FF2B5EF4-FFF2-40B4-BE49-F238E27FC236}">
                  <a16:creationId xmlns:a16="http://schemas.microsoft.com/office/drawing/2014/main" id="{803786FB-C200-654A-1CE4-69A2313E8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" name="Freeform 257">
              <a:extLst>
                <a:ext uri="{FF2B5EF4-FFF2-40B4-BE49-F238E27FC236}">
                  <a16:creationId xmlns:a16="http://schemas.microsoft.com/office/drawing/2014/main" id="{D1468E3F-2822-65C7-C57C-C3979E978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DC8A5F-D99B-C709-ED2F-A2944CA75E3C}"/>
              </a:ext>
            </a:extLst>
          </p:cNvPr>
          <p:cNvSpPr txBox="1"/>
          <p:nvPr/>
        </p:nvSpPr>
        <p:spPr>
          <a:xfrm>
            <a:off x="3575720" y="2666516"/>
            <a:ext cx="5155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  <a:defRPr/>
            </a:pPr>
            <a:r>
              <a:rPr lang="en-US" sz="400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người thân chăm sóc, bảo vệ cây trong vườn nhà.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7A8593-BA4C-4806-ECDC-6BE5EB676B01}"/>
              </a:ext>
            </a:extLst>
          </p:cNvPr>
          <p:cNvGrpSpPr/>
          <p:nvPr/>
        </p:nvGrpSpPr>
        <p:grpSpPr>
          <a:xfrm>
            <a:off x="481691" y="974482"/>
            <a:ext cx="2065148" cy="2028696"/>
            <a:chOff x="3109913" y="390525"/>
            <a:chExt cx="5970588" cy="627538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67B65C-B015-3E5A-3AD2-672AEF682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638CFC-837E-26B2-B944-6BB6108A6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EED52A0-44F2-16E6-6058-6AB19CE29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7EFCB32-D014-B998-AE62-8D62DE79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FA9D11-C2DB-B222-AB48-5B060406B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F0012F-6453-0E1C-3448-8BEF1247B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059AF67-F3D2-D65E-27E7-2B342B3B8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E0DD197-0A97-01A8-8FC4-8AE2DF779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73EBE71-229A-34D8-CDF4-149F61C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6FBBE53-7C51-595B-A7C4-B3372F595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24FBEAF-89C8-525D-60F0-3ED7C5F37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D990907-9F94-A87E-BC36-48694B90C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386E2B7-DD33-807E-A02B-C19EE96DE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0976288-80BC-7346-6E3E-9645487F2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F19B81D-DDB9-2CE8-F013-2BDAD55D3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514A0B-83C9-E9D2-3EA3-3B077566E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6ABA6F7-D4D0-3DEC-FE71-7D452FDBA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1B77F46-5A88-9683-E152-E4D3E3394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C2319A6-56CC-E51E-0908-1000C716E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4D77236-3ED1-89AE-6781-494BC1AF1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2AC8398-29CC-7632-F88F-1FF3B416C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9D770E2-5093-B702-0150-25CCE0E5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840C7BC-B2F6-9038-D8F8-197E4DC1E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244ED76-8B06-8B3D-275F-BE6642787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7820E37-956B-E00D-EA35-3D882D2E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F2D8946-3F4F-5CE5-98D0-398B67B20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ACB74DE-FD60-5DB0-958C-5BC84BF32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B5E0C05-E1FA-EE70-D48A-35B82781D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ED2C3E3-E294-D5C3-0CB9-0EDF8FF11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F8A3099-B874-A3E3-3FC1-042E963EA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59CA3F0-9C34-7CF1-3866-8860B3DD7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27F6C38-F1E8-C548-471B-F43C1F8F8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2E6D208-C84D-E32F-EFAF-A04F24DB8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B631AAD-CD9F-A970-2944-C5B311588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5915989-CA4D-CF1C-9F65-812ACB9DD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D92E68-96BA-F992-EED2-05A7C7E86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5429B49-8A8A-85E1-EDE6-D00C75C1B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00927E5-5AC9-11F6-C37D-EC2EC38E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4759C2A-E912-3315-790A-8C380A7EE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9EFBA2D-2139-9E8B-910C-EA6656E48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49AE243-1CEF-4F4F-081F-36B790E27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44CEC54-E733-90D8-975B-F576C8F69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92FA4B3-C70E-93B3-AEF6-185C8FB0D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E3E4D4A-F408-EC1D-7C7A-EB44332A9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1048748-2148-5F9C-BD50-AC1AF6861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1B8D3FC-C60E-DAD0-CFD4-9D509FDCA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36F4AEA-B617-3F78-218E-E05BA7AA1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1526B44-8BF5-9C0C-2D20-38BC66132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766DADD-F93E-6637-521C-88089C97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93F72830-2BD1-769F-2893-BB571533E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75DF59A-7DAD-311F-B009-760A72E1F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E2F3D94E-4097-7CDF-CAD7-E3243733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3286BEA-6B09-AF83-4D1B-B6B1B6638F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1B9227B-382E-9F33-E63D-D2CBE971BC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8ACED54-602B-2728-AF4D-E1343494D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21D6697-88AD-D0CC-5925-334C92556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CDE9F963-A008-4EB6-D74F-B57442616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833950F-51D7-FB88-399E-A93DB1A56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70C63E1-F3D7-0E7D-7056-601BFF663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F523236-1B42-0CC7-F477-0EFCACA32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E86F848-32DD-D105-D4EC-7CE23EC0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EB7B6CB3-47C9-1E4A-01CC-388A6D70A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3E61393E-F7EE-0093-B968-5CF0E4823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4DB05DA2-2930-47AA-50B4-8918434C9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77C479DF-CB15-2843-DC0E-6F934A97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AF86027-5EBA-AE0C-FE26-00DE91870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858857C-2800-8599-6FD2-44BF9DBF0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99AC357-BCBD-059A-AD42-4099C3CD0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D6087E6-C030-2ED4-C174-F8F5BDC1D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BC9B33D-56A8-798D-E50F-B23BEE070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5EB8EBD-0A42-C3EA-AA9F-D37DD9E89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4AAD38A-025F-77D0-78D3-989B48C8F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7E441734-9496-3A4D-8FB4-DF167FDF5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01C78B7-F657-B3AC-7326-A602C569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FCA88B7-0100-B990-7988-890004107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088ADBEB-7F53-1ECE-0D0F-6A6C8F85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00A246FC-BEF2-1E5A-C38B-7A801EC35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A8FEE1D-5C3B-CC94-629C-E9EB5E522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11F76CE0-BE9D-317D-68BD-28538AC6F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EF440CA-A136-9DB1-0B64-DD40C3EAE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4A544C2-1F7B-0376-49C7-57171E381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31C80B60-2025-49C6-2DC0-5CB1E8B9F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6A656EBA-55C3-D400-CEF7-D910AA9F8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927A84-DDA0-A6EC-055B-51D7FAE3A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53E2CF7-6DC5-42F1-4A70-98FB3FDFF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04E144FC-1B08-BA02-5FFC-1B1C4325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C389793-A58C-53C2-F465-04E34239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423D11B-7552-1441-FDDF-13163862C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1DCA59C7-6AE0-E196-A0EF-C25AEA7C6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D166E98-A4CC-A691-464B-797725F25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BBBFEA7-2536-EA31-4DFA-637080FE0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CCA0B24-8A37-36C4-6B54-1FCDFF808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9ADEBFE-0ECC-4103-FA69-C1F6F8368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AEDF8C51-E0E8-1269-6386-22743F5E7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3DCF8F2-8391-9466-E4CC-D32D4E386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E4B1911D-E62C-6671-6125-6D14E96FF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4599248-1FDF-330E-1582-2E57D9FBD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94663EEF-5C60-7E4E-42E8-0E8519669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AEC01D7-832B-5D17-D776-74E4756C8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7C0D281-192A-0746-7CA0-6AB538540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3A174D0E-3D28-6A24-59C5-F5F93086A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D816469-84BF-6C31-F5EF-7F43270CE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00D8DAC-D218-F7D7-1317-34506A7E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8B67C8FA-B47F-E330-CB85-1DBA0D643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0A0905E-88DE-1103-722E-E40287D4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4C834925-5B3A-0B3D-05FF-5C854EE55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760C21B-77CF-DFFE-A64B-0DB24AAF1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4B20F958-86EB-CC53-2E17-3B32E4925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9DAFCBBF-5477-3549-EB1A-211542E29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34717095-62AD-AE4D-1C67-FD8C3A7EF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B2877136-F22C-D1A4-FC94-2BF8B8151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A6BC15D5-AD1F-D75E-34BC-9242BA06F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EF355EFE-C24A-5C48-6F5D-78BD30DF6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D669A9C-924B-7AE0-AD55-684668AC8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B799A40F-4BC4-83D3-5BF0-DC3838357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D668A65-FF94-12A1-E74B-739BC0D6F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8F5D61A-D828-9B0C-3B46-78249FAE3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AD7C851-07C9-E624-FC73-0679475E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F6AD2E2E-05B2-ED16-BCC6-2B5FEB14C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A4E1C0B-1BBC-7555-9525-35ED4A20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570266C-4CE7-6C06-3126-5C3E91FCF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4C69C428-C59B-3CBC-3974-5AF39A118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E68EEB79-FDD0-F18D-1344-3946FAB90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C4E5D642-7AC7-72E5-C73E-C3C113DB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5569D75-1394-40A7-5BF6-34D48C137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59795CE-6C89-2B91-5FBD-7205F7867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pic>
        <p:nvPicPr>
          <p:cNvPr id="137" name="图片 2">
            <a:extLst>
              <a:ext uri="{FF2B5EF4-FFF2-40B4-BE49-F238E27FC236}">
                <a16:creationId xmlns:a16="http://schemas.microsoft.com/office/drawing/2014/main" id="{672CE666-30A8-4110-FA87-0A3260321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F66CEE5-797B-9C3A-D5CF-833D96931F94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39" name="Freeform 522">
              <a:extLst>
                <a:ext uri="{FF2B5EF4-FFF2-40B4-BE49-F238E27FC236}">
                  <a16:creationId xmlns:a16="http://schemas.microsoft.com/office/drawing/2014/main" id="{471EF548-60ED-A90F-9E21-C6943B187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0" name="Freeform 523">
              <a:extLst>
                <a:ext uri="{FF2B5EF4-FFF2-40B4-BE49-F238E27FC236}">
                  <a16:creationId xmlns:a16="http://schemas.microsoft.com/office/drawing/2014/main" id="{1E9ACFED-FF66-C615-9D64-D99FD6DF6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1" name="Freeform 524">
              <a:extLst>
                <a:ext uri="{FF2B5EF4-FFF2-40B4-BE49-F238E27FC236}">
                  <a16:creationId xmlns:a16="http://schemas.microsoft.com/office/drawing/2014/main" id="{9A42F607-4A06-D96F-15E0-99C6DEB44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2" name="Freeform 525">
              <a:extLst>
                <a:ext uri="{FF2B5EF4-FFF2-40B4-BE49-F238E27FC236}">
                  <a16:creationId xmlns:a16="http://schemas.microsoft.com/office/drawing/2014/main" id="{6B1AE6FD-E2B6-DCCD-1271-C335ECD7B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3" name="Freeform 526">
              <a:extLst>
                <a:ext uri="{FF2B5EF4-FFF2-40B4-BE49-F238E27FC236}">
                  <a16:creationId xmlns:a16="http://schemas.microsoft.com/office/drawing/2014/main" id="{6365BE57-BC23-4C8C-511A-0D51E2D4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4" name="Freeform 527">
              <a:extLst>
                <a:ext uri="{FF2B5EF4-FFF2-40B4-BE49-F238E27FC236}">
                  <a16:creationId xmlns:a16="http://schemas.microsoft.com/office/drawing/2014/main" id="{924D60A4-0C66-9023-9659-68B9D3C996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5" name="Freeform 528">
              <a:extLst>
                <a:ext uri="{FF2B5EF4-FFF2-40B4-BE49-F238E27FC236}">
                  <a16:creationId xmlns:a16="http://schemas.microsoft.com/office/drawing/2014/main" id="{F7379899-072B-EA4B-4B43-D141DC9E4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6" name="Freeform 529">
              <a:extLst>
                <a:ext uri="{FF2B5EF4-FFF2-40B4-BE49-F238E27FC236}">
                  <a16:creationId xmlns:a16="http://schemas.microsoft.com/office/drawing/2014/main" id="{A1AF1E78-763B-45D7-FAEB-BC321D0BF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7" name="Freeform 530">
              <a:extLst>
                <a:ext uri="{FF2B5EF4-FFF2-40B4-BE49-F238E27FC236}">
                  <a16:creationId xmlns:a16="http://schemas.microsoft.com/office/drawing/2014/main" id="{4A4CF964-3063-9E45-297D-F17C7E10C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8" name="Freeform 531">
              <a:extLst>
                <a:ext uri="{FF2B5EF4-FFF2-40B4-BE49-F238E27FC236}">
                  <a16:creationId xmlns:a16="http://schemas.microsoft.com/office/drawing/2014/main" id="{47D7291C-C84F-41F1-00F0-AC6D79878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9" name="Freeform 532">
              <a:extLst>
                <a:ext uri="{FF2B5EF4-FFF2-40B4-BE49-F238E27FC236}">
                  <a16:creationId xmlns:a16="http://schemas.microsoft.com/office/drawing/2014/main" id="{7FA08BC5-01F7-8250-C150-5578FBE76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0" name="Freeform 533">
              <a:extLst>
                <a:ext uri="{FF2B5EF4-FFF2-40B4-BE49-F238E27FC236}">
                  <a16:creationId xmlns:a16="http://schemas.microsoft.com/office/drawing/2014/main" id="{56498CE4-9DCA-1EFE-EB9B-4B0D83A04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1" name="Freeform 534">
              <a:extLst>
                <a:ext uri="{FF2B5EF4-FFF2-40B4-BE49-F238E27FC236}">
                  <a16:creationId xmlns:a16="http://schemas.microsoft.com/office/drawing/2014/main" id="{F59010B6-AEF7-7530-5A01-DD2690357A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2" name="Freeform 535">
              <a:extLst>
                <a:ext uri="{FF2B5EF4-FFF2-40B4-BE49-F238E27FC236}">
                  <a16:creationId xmlns:a16="http://schemas.microsoft.com/office/drawing/2014/main" id="{8AFDB714-805C-B3FF-252A-D51D3473F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3" name="Freeform 536">
              <a:extLst>
                <a:ext uri="{FF2B5EF4-FFF2-40B4-BE49-F238E27FC236}">
                  <a16:creationId xmlns:a16="http://schemas.microsoft.com/office/drawing/2014/main" id="{7561F8E9-E4A4-6589-A8E3-2FDCA31AD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4" name="Freeform 537">
              <a:extLst>
                <a:ext uri="{FF2B5EF4-FFF2-40B4-BE49-F238E27FC236}">
                  <a16:creationId xmlns:a16="http://schemas.microsoft.com/office/drawing/2014/main" id="{552BD20A-FB77-E0EE-AF53-0602FD64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5" name="Freeform 538">
              <a:extLst>
                <a:ext uri="{FF2B5EF4-FFF2-40B4-BE49-F238E27FC236}">
                  <a16:creationId xmlns:a16="http://schemas.microsoft.com/office/drawing/2014/main" id="{98F63183-2816-CBA5-E960-513880CC4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6" name="Freeform 539">
              <a:extLst>
                <a:ext uri="{FF2B5EF4-FFF2-40B4-BE49-F238E27FC236}">
                  <a16:creationId xmlns:a16="http://schemas.microsoft.com/office/drawing/2014/main" id="{342843A7-58A6-D766-4067-CE4D99D53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7" name="Freeform 540">
              <a:extLst>
                <a:ext uri="{FF2B5EF4-FFF2-40B4-BE49-F238E27FC236}">
                  <a16:creationId xmlns:a16="http://schemas.microsoft.com/office/drawing/2014/main" id="{1B58729A-96EC-B300-7FBD-6A7BF3CEC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8" name="Freeform 541">
              <a:extLst>
                <a:ext uri="{FF2B5EF4-FFF2-40B4-BE49-F238E27FC236}">
                  <a16:creationId xmlns:a16="http://schemas.microsoft.com/office/drawing/2014/main" id="{0ED352B1-2B84-2A11-86D1-8C5657AA6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9" name="Freeform 542">
              <a:extLst>
                <a:ext uri="{FF2B5EF4-FFF2-40B4-BE49-F238E27FC236}">
                  <a16:creationId xmlns:a16="http://schemas.microsoft.com/office/drawing/2014/main" id="{79C31689-BF6E-85CB-1A69-7F16CE7E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0" name="Freeform 543">
              <a:extLst>
                <a:ext uri="{FF2B5EF4-FFF2-40B4-BE49-F238E27FC236}">
                  <a16:creationId xmlns:a16="http://schemas.microsoft.com/office/drawing/2014/main" id="{D9F5EAFE-BDBD-C761-21ED-5B32CA58F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1" name="Freeform 544">
              <a:extLst>
                <a:ext uri="{FF2B5EF4-FFF2-40B4-BE49-F238E27FC236}">
                  <a16:creationId xmlns:a16="http://schemas.microsoft.com/office/drawing/2014/main" id="{1192A985-6C4B-55E7-AF94-C4F1AEC86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2" name="Freeform 545">
              <a:extLst>
                <a:ext uri="{FF2B5EF4-FFF2-40B4-BE49-F238E27FC236}">
                  <a16:creationId xmlns:a16="http://schemas.microsoft.com/office/drawing/2014/main" id="{A42DDBCE-27C1-3C4D-FFEA-7C98B4E3E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3" name="Freeform 546">
              <a:extLst>
                <a:ext uri="{FF2B5EF4-FFF2-40B4-BE49-F238E27FC236}">
                  <a16:creationId xmlns:a16="http://schemas.microsoft.com/office/drawing/2014/main" id="{B66A40D1-7508-8D3F-4A4E-E413F57FE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4" name="Freeform 547">
              <a:extLst>
                <a:ext uri="{FF2B5EF4-FFF2-40B4-BE49-F238E27FC236}">
                  <a16:creationId xmlns:a16="http://schemas.microsoft.com/office/drawing/2014/main" id="{C8197BF5-E953-EF3C-D9C4-EE8F34ED5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5" name="Freeform 548">
              <a:extLst>
                <a:ext uri="{FF2B5EF4-FFF2-40B4-BE49-F238E27FC236}">
                  <a16:creationId xmlns:a16="http://schemas.microsoft.com/office/drawing/2014/main" id="{4E254CCB-35CD-4A54-05DE-0B2EBAA26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6" name="Freeform 549">
              <a:extLst>
                <a:ext uri="{FF2B5EF4-FFF2-40B4-BE49-F238E27FC236}">
                  <a16:creationId xmlns:a16="http://schemas.microsoft.com/office/drawing/2014/main" id="{6CD90C70-AA8A-9846-86DA-2D49E5E32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7" name="Freeform 550">
              <a:extLst>
                <a:ext uri="{FF2B5EF4-FFF2-40B4-BE49-F238E27FC236}">
                  <a16:creationId xmlns:a16="http://schemas.microsoft.com/office/drawing/2014/main" id="{BB578A29-B684-087A-BCCB-AF92BBA92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8" name="Freeform 551">
              <a:extLst>
                <a:ext uri="{FF2B5EF4-FFF2-40B4-BE49-F238E27FC236}">
                  <a16:creationId xmlns:a16="http://schemas.microsoft.com/office/drawing/2014/main" id="{DBA20D18-7A22-0824-7E04-7CB30362E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9" name="Freeform 552">
              <a:extLst>
                <a:ext uri="{FF2B5EF4-FFF2-40B4-BE49-F238E27FC236}">
                  <a16:creationId xmlns:a16="http://schemas.microsoft.com/office/drawing/2014/main" id="{468BC29F-492D-F953-0B2E-EC529E0AF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0" name="Freeform 553">
              <a:extLst>
                <a:ext uri="{FF2B5EF4-FFF2-40B4-BE49-F238E27FC236}">
                  <a16:creationId xmlns:a16="http://schemas.microsoft.com/office/drawing/2014/main" id="{3535087B-C268-4608-524A-E44907AF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1" name="Freeform 554">
              <a:extLst>
                <a:ext uri="{FF2B5EF4-FFF2-40B4-BE49-F238E27FC236}">
                  <a16:creationId xmlns:a16="http://schemas.microsoft.com/office/drawing/2014/main" id="{B2494BFE-618A-CF78-10DD-EE7E5E645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2" name="Freeform 555">
              <a:extLst>
                <a:ext uri="{FF2B5EF4-FFF2-40B4-BE49-F238E27FC236}">
                  <a16:creationId xmlns:a16="http://schemas.microsoft.com/office/drawing/2014/main" id="{1A0FDE72-D266-660F-F2DC-A416BA7EF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3" name="Freeform 556">
              <a:extLst>
                <a:ext uri="{FF2B5EF4-FFF2-40B4-BE49-F238E27FC236}">
                  <a16:creationId xmlns:a16="http://schemas.microsoft.com/office/drawing/2014/main" id="{52FC0B2D-F22B-488D-5D9E-30329502F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4" name="Freeform 557">
              <a:extLst>
                <a:ext uri="{FF2B5EF4-FFF2-40B4-BE49-F238E27FC236}">
                  <a16:creationId xmlns:a16="http://schemas.microsoft.com/office/drawing/2014/main" id="{3C7FE305-1123-E9CF-0B87-9C9C6D4F4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5" name="Freeform 558">
              <a:extLst>
                <a:ext uri="{FF2B5EF4-FFF2-40B4-BE49-F238E27FC236}">
                  <a16:creationId xmlns:a16="http://schemas.microsoft.com/office/drawing/2014/main" id="{6CF89774-B970-454D-1264-4E8A5750F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6" name="Freeform 559">
              <a:extLst>
                <a:ext uri="{FF2B5EF4-FFF2-40B4-BE49-F238E27FC236}">
                  <a16:creationId xmlns:a16="http://schemas.microsoft.com/office/drawing/2014/main" id="{94FE8A9B-DD5A-4363-137B-70AE1A366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7" name="Freeform 560">
              <a:extLst>
                <a:ext uri="{FF2B5EF4-FFF2-40B4-BE49-F238E27FC236}">
                  <a16:creationId xmlns:a16="http://schemas.microsoft.com/office/drawing/2014/main" id="{D5A7E78A-7076-61D2-B27C-DD86D194A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8" name="Freeform 561">
              <a:extLst>
                <a:ext uri="{FF2B5EF4-FFF2-40B4-BE49-F238E27FC236}">
                  <a16:creationId xmlns:a16="http://schemas.microsoft.com/office/drawing/2014/main" id="{3A1B55BC-FC09-242F-CEA8-5D735ABF5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9" name="Freeform 562">
              <a:extLst>
                <a:ext uri="{FF2B5EF4-FFF2-40B4-BE49-F238E27FC236}">
                  <a16:creationId xmlns:a16="http://schemas.microsoft.com/office/drawing/2014/main" id="{1687B72C-10DD-2ED8-7797-1A0C9FF7E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0" name="Freeform 563">
              <a:extLst>
                <a:ext uri="{FF2B5EF4-FFF2-40B4-BE49-F238E27FC236}">
                  <a16:creationId xmlns:a16="http://schemas.microsoft.com/office/drawing/2014/main" id="{E018E3FC-B8B4-B9B2-2009-76E5C4313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1" name="Freeform 564">
              <a:extLst>
                <a:ext uri="{FF2B5EF4-FFF2-40B4-BE49-F238E27FC236}">
                  <a16:creationId xmlns:a16="http://schemas.microsoft.com/office/drawing/2014/main" id="{E4F950CE-CEC6-65D8-0638-22D74B995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2" name="Freeform 565">
              <a:extLst>
                <a:ext uri="{FF2B5EF4-FFF2-40B4-BE49-F238E27FC236}">
                  <a16:creationId xmlns:a16="http://schemas.microsoft.com/office/drawing/2014/main" id="{3736BB1E-C0C4-014F-5F8A-8CB3561F1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3" name="Freeform 566">
              <a:extLst>
                <a:ext uri="{FF2B5EF4-FFF2-40B4-BE49-F238E27FC236}">
                  <a16:creationId xmlns:a16="http://schemas.microsoft.com/office/drawing/2014/main" id="{2C573602-A9B1-20FD-A6D3-0B8D31E8A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4" name="Freeform 567">
              <a:extLst>
                <a:ext uri="{FF2B5EF4-FFF2-40B4-BE49-F238E27FC236}">
                  <a16:creationId xmlns:a16="http://schemas.microsoft.com/office/drawing/2014/main" id="{0F471C9A-EE23-821F-22C8-8492D0131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5" name="Freeform 568">
              <a:extLst>
                <a:ext uri="{FF2B5EF4-FFF2-40B4-BE49-F238E27FC236}">
                  <a16:creationId xmlns:a16="http://schemas.microsoft.com/office/drawing/2014/main" id="{161DBD3F-4327-2BFE-E8B0-45E1268AF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6" name="Freeform 569">
              <a:extLst>
                <a:ext uri="{FF2B5EF4-FFF2-40B4-BE49-F238E27FC236}">
                  <a16:creationId xmlns:a16="http://schemas.microsoft.com/office/drawing/2014/main" id="{88977D31-8C15-C680-4BE8-FAE28F792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7" name="Freeform 570">
              <a:extLst>
                <a:ext uri="{FF2B5EF4-FFF2-40B4-BE49-F238E27FC236}">
                  <a16:creationId xmlns:a16="http://schemas.microsoft.com/office/drawing/2014/main" id="{36FD8AE7-4B42-48D2-516D-121A1250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8" name="Freeform 571">
              <a:extLst>
                <a:ext uri="{FF2B5EF4-FFF2-40B4-BE49-F238E27FC236}">
                  <a16:creationId xmlns:a16="http://schemas.microsoft.com/office/drawing/2014/main" id="{CC83A295-3B4C-F565-8806-563D8D59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9" name="Freeform 572">
              <a:extLst>
                <a:ext uri="{FF2B5EF4-FFF2-40B4-BE49-F238E27FC236}">
                  <a16:creationId xmlns:a16="http://schemas.microsoft.com/office/drawing/2014/main" id="{1E771EC6-B15B-5795-B9D1-781A7EFC4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0" name="Freeform 573">
              <a:extLst>
                <a:ext uri="{FF2B5EF4-FFF2-40B4-BE49-F238E27FC236}">
                  <a16:creationId xmlns:a16="http://schemas.microsoft.com/office/drawing/2014/main" id="{8E892A4B-0F2A-91CC-C477-E32486A51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1" name="Freeform 574">
              <a:extLst>
                <a:ext uri="{FF2B5EF4-FFF2-40B4-BE49-F238E27FC236}">
                  <a16:creationId xmlns:a16="http://schemas.microsoft.com/office/drawing/2014/main" id="{28217DF9-FD99-1A54-1F11-D2F70844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2" name="Freeform 575">
              <a:extLst>
                <a:ext uri="{FF2B5EF4-FFF2-40B4-BE49-F238E27FC236}">
                  <a16:creationId xmlns:a16="http://schemas.microsoft.com/office/drawing/2014/main" id="{7C862FAD-D785-5635-CC24-10D73D016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3" name="Freeform 576">
              <a:extLst>
                <a:ext uri="{FF2B5EF4-FFF2-40B4-BE49-F238E27FC236}">
                  <a16:creationId xmlns:a16="http://schemas.microsoft.com/office/drawing/2014/main" id="{37ED5981-49FC-93D6-E25F-EF31E810F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4" name="Freeform 577">
              <a:extLst>
                <a:ext uri="{FF2B5EF4-FFF2-40B4-BE49-F238E27FC236}">
                  <a16:creationId xmlns:a16="http://schemas.microsoft.com/office/drawing/2014/main" id="{CDF1BD97-6AA1-4226-DBF0-76F071C3A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5" name="Freeform 578">
              <a:extLst>
                <a:ext uri="{FF2B5EF4-FFF2-40B4-BE49-F238E27FC236}">
                  <a16:creationId xmlns:a16="http://schemas.microsoft.com/office/drawing/2014/main" id="{06071A82-C4A6-9868-4F93-7217A4367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6" name="Freeform 579">
              <a:extLst>
                <a:ext uri="{FF2B5EF4-FFF2-40B4-BE49-F238E27FC236}">
                  <a16:creationId xmlns:a16="http://schemas.microsoft.com/office/drawing/2014/main" id="{A29343FA-562B-E194-1A2E-66BA3BF8D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7" name="Freeform 580">
              <a:extLst>
                <a:ext uri="{FF2B5EF4-FFF2-40B4-BE49-F238E27FC236}">
                  <a16:creationId xmlns:a16="http://schemas.microsoft.com/office/drawing/2014/main" id="{555324A5-E602-CBC3-F727-1B97EB813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8" name="Freeform 581">
              <a:extLst>
                <a:ext uri="{FF2B5EF4-FFF2-40B4-BE49-F238E27FC236}">
                  <a16:creationId xmlns:a16="http://schemas.microsoft.com/office/drawing/2014/main" id="{79D22EEB-B837-A00B-BC66-76062765A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9" name="Freeform 582">
              <a:extLst>
                <a:ext uri="{FF2B5EF4-FFF2-40B4-BE49-F238E27FC236}">
                  <a16:creationId xmlns:a16="http://schemas.microsoft.com/office/drawing/2014/main" id="{41F7C4A2-8ECE-54D9-67EC-E8CF530BD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0" name="Freeform 583">
              <a:extLst>
                <a:ext uri="{FF2B5EF4-FFF2-40B4-BE49-F238E27FC236}">
                  <a16:creationId xmlns:a16="http://schemas.microsoft.com/office/drawing/2014/main" id="{EDC8E172-67BA-26A4-7FB8-5667833A7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1" name="Freeform 584">
              <a:extLst>
                <a:ext uri="{FF2B5EF4-FFF2-40B4-BE49-F238E27FC236}">
                  <a16:creationId xmlns:a16="http://schemas.microsoft.com/office/drawing/2014/main" id="{C4D66396-B1F6-157A-406E-D019099F6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2" name="Freeform 585">
              <a:extLst>
                <a:ext uri="{FF2B5EF4-FFF2-40B4-BE49-F238E27FC236}">
                  <a16:creationId xmlns:a16="http://schemas.microsoft.com/office/drawing/2014/main" id="{69EEF306-3B0A-BAEE-FD8E-B4720FAB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3" name="Freeform 586">
              <a:extLst>
                <a:ext uri="{FF2B5EF4-FFF2-40B4-BE49-F238E27FC236}">
                  <a16:creationId xmlns:a16="http://schemas.microsoft.com/office/drawing/2014/main" id="{AB7B8370-9EB8-F93F-789E-E16D7A90D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4" name="Freeform 587">
              <a:extLst>
                <a:ext uri="{FF2B5EF4-FFF2-40B4-BE49-F238E27FC236}">
                  <a16:creationId xmlns:a16="http://schemas.microsoft.com/office/drawing/2014/main" id="{B7DE36AE-7C80-CF12-8D4D-0E6C1FDF8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5" name="Freeform 588">
              <a:extLst>
                <a:ext uri="{FF2B5EF4-FFF2-40B4-BE49-F238E27FC236}">
                  <a16:creationId xmlns:a16="http://schemas.microsoft.com/office/drawing/2014/main" id="{5C1A76DF-327E-92EB-D0FA-726C551C4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6" name="Freeform 589">
              <a:extLst>
                <a:ext uri="{FF2B5EF4-FFF2-40B4-BE49-F238E27FC236}">
                  <a16:creationId xmlns:a16="http://schemas.microsoft.com/office/drawing/2014/main" id="{C010295F-6C5E-6D36-729F-B319C3FD0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7" name="Freeform 590">
              <a:extLst>
                <a:ext uri="{FF2B5EF4-FFF2-40B4-BE49-F238E27FC236}">
                  <a16:creationId xmlns:a16="http://schemas.microsoft.com/office/drawing/2014/main" id="{B98BBEF0-C253-24E8-2E9D-2D306A013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8" name="Freeform 591">
              <a:extLst>
                <a:ext uri="{FF2B5EF4-FFF2-40B4-BE49-F238E27FC236}">
                  <a16:creationId xmlns:a16="http://schemas.microsoft.com/office/drawing/2014/main" id="{670D160D-C4CA-5E44-EDCD-3CB0666E9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9" name="Freeform 592">
              <a:extLst>
                <a:ext uri="{FF2B5EF4-FFF2-40B4-BE49-F238E27FC236}">
                  <a16:creationId xmlns:a16="http://schemas.microsoft.com/office/drawing/2014/main" id="{CAC29936-C5B1-A071-404A-7DB8677D8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0" name="Freeform 593">
              <a:extLst>
                <a:ext uri="{FF2B5EF4-FFF2-40B4-BE49-F238E27FC236}">
                  <a16:creationId xmlns:a16="http://schemas.microsoft.com/office/drawing/2014/main" id="{075DA687-4016-2D34-4BD3-4968723ED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1" name="Freeform 594">
              <a:extLst>
                <a:ext uri="{FF2B5EF4-FFF2-40B4-BE49-F238E27FC236}">
                  <a16:creationId xmlns:a16="http://schemas.microsoft.com/office/drawing/2014/main" id="{2CFE76D1-F671-5637-C97C-FD6FB15C6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2" name="Freeform 595">
              <a:extLst>
                <a:ext uri="{FF2B5EF4-FFF2-40B4-BE49-F238E27FC236}">
                  <a16:creationId xmlns:a16="http://schemas.microsoft.com/office/drawing/2014/main" id="{44E50E3E-355D-5B5E-7BB8-F62E96194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3" name="Freeform 596">
              <a:extLst>
                <a:ext uri="{FF2B5EF4-FFF2-40B4-BE49-F238E27FC236}">
                  <a16:creationId xmlns:a16="http://schemas.microsoft.com/office/drawing/2014/main" id="{6BBEE3E9-37F2-003C-BB07-4763A6592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4" name="Freeform 597">
              <a:extLst>
                <a:ext uri="{FF2B5EF4-FFF2-40B4-BE49-F238E27FC236}">
                  <a16:creationId xmlns:a16="http://schemas.microsoft.com/office/drawing/2014/main" id="{C7909FB0-5CB5-DF90-CF06-B7441B052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5" name="Freeform 598">
              <a:extLst>
                <a:ext uri="{FF2B5EF4-FFF2-40B4-BE49-F238E27FC236}">
                  <a16:creationId xmlns:a16="http://schemas.microsoft.com/office/drawing/2014/main" id="{1375CC3C-F441-A579-CB63-87B67ECCA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6" name="Freeform 599">
              <a:extLst>
                <a:ext uri="{FF2B5EF4-FFF2-40B4-BE49-F238E27FC236}">
                  <a16:creationId xmlns:a16="http://schemas.microsoft.com/office/drawing/2014/main" id="{D1E5EBA9-E49B-A56F-2964-F337772AF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7" name="Freeform 600">
              <a:extLst>
                <a:ext uri="{FF2B5EF4-FFF2-40B4-BE49-F238E27FC236}">
                  <a16:creationId xmlns:a16="http://schemas.microsoft.com/office/drawing/2014/main" id="{957B6C00-8593-610E-BB19-D34DA9F0A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8" name="Freeform 601">
              <a:extLst>
                <a:ext uri="{FF2B5EF4-FFF2-40B4-BE49-F238E27FC236}">
                  <a16:creationId xmlns:a16="http://schemas.microsoft.com/office/drawing/2014/main" id="{6AF995C6-4D0E-C731-A37E-C0F62AFDF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9" name="Freeform 602">
              <a:extLst>
                <a:ext uri="{FF2B5EF4-FFF2-40B4-BE49-F238E27FC236}">
                  <a16:creationId xmlns:a16="http://schemas.microsoft.com/office/drawing/2014/main" id="{E945DABE-9901-4728-A69A-C6E4EF43B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0" name="Freeform 603">
              <a:extLst>
                <a:ext uri="{FF2B5EF4-FFF2-40B4-BE49-F238E27FC236}">
                  <a16:creationId xmlns:a16="http://schemas.microsoft.com/office/drawing/2014/main" id="{284557B9-C3F4-F292-9CAE-BC474FA69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1" name="Freeform 604">
              <a:extLst>
                <a:ext uri="{FF2B5EF4-FFF2-40B4-BE49-F238E27FC236}">
                  <a16:creationId xmlns:a16="http://schemas.microsoft.com/office/drawing/2014/main" id="{2F536E5F-7B82-6CD2-75FC-D42BAADFE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2" name="Freeform 605">
              <a:extLst>
                <a:ext uri="{FF2B5EF4-FFF2-40B4-BE49-F238E27FC236}">
                  <a16:creationId xmlns:a16="http://schemas.microsoft.com/office/drawing/2014/main" id="{DB70B521-F65D-B07A-8302-12840DEF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3" name="Freeform 606">
              <a:extLst>
                <a:ext uri="{FF2B5EF4-FFF2-40B4-BE49-F238E27FC236}">
                  <a16:creationId xmlns:a16="http://schemas.microsoft.com/office/drawing/2014/main" id="{070461A7-E434-FDE2-A0C3-63E9F58DD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B613A704-14F6-D39F-E9A8-D0F32FDA53E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5" name="Freeform 608">
                <a:extLst>
                  <a:ext uri="{FF2B5EF4-FFF2-40B4-BE49-F238E27FC236}">
                    <a16:creationId xmlns:a16="http://schemas.microsoft.com/office/drawing/2014/main" id="{5A7907E2-30E2-FA56-68B8-B3B59E12A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6" name="Freeform 609">
                <a:extLst>
                  <a:ext uri="{FF2B5EF4-FFF2-40B4-BE49-F238E27FC236}">
                    <a16:creationId xmlns:a16="http://schemas.microsoft.com/office/drawing/2014/main" id="{DD496C73-B8A2-BCF6-EE15-D7290515C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7" name="Freeform 610">
                <a:extLst>
                  <a:ext uri="{FF2B5EF4-FFF2-40B4-BE49-F238E27FC236}">
                    <a16:creationId xmlns:a16="http://schemas.microsoft.com/office/drawing/2014/main" id="{555ECCBD-E988-D110-6C6C-6A768B71B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8" name="Freeform 611">
                <a:extLst>
                  <a:ext uri="{FF2B5EF4-FFF2-40B4-BE49-F238E27FC236}">
                    <a16:creationId xmlns:a16="http://schemas.microsoft.com/office/drawing/2014/main" id="{C0B4D958-E99A-3592-404F-25B70E848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9" name="Freeform 612">
                <a:extLst>
                  <a:ext uri="{FF2B5EF4-FFF2-40B4-BE49-F238E27FC236}">
                    <a16:creationId xmlns:a16="http://schemas.microsoft.com/office/drawing/2014/main" id="{E45B2858-19AB-C12F-6092-C454D1365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0" name="Freeform 613">
                <a:extLst>
                  <a:ext uri="{FF2B5EF4-FFF2-40B4-BE49-F238E27FC236}">
                    <a16:creationId xmlns:a16="http://schemas.microsoft.com/office/drawing/2014/main" id="{C5C0996F-6A8F-6763-1990-1973AC428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1" name="Freeform 614">
                <a:extLst>
                  <a:ext uri="{FF2B5EF4-FFF2-40B4-BE49-F238E27FC236}">
                    <a16:creationId xmlns:a16="http://schemas.microsoft.com/office/drawing/2014/main" id="{FBB1A3E1-1940-EABD-94A7-5876004C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2" name="Freeform 615">
                <a:extLst>
                  <a:ext uri="{FF2B5EF4-FFF2-40B4-BE49-F238E27FC236}">
                    <a16:creationId xmlns:a16="http://schemas.microsoft.com/office/drawing/2014/main" id="{AE6A343D-7039-B89C-2A9F-1F47668D0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3" name="Freeform 616">
                <a:extLst>
                  <a:ext uri="{FF2B5EF4-FFF2-40B4-BE49-F238E27FC236}">
                    <a16:creationId xmlns:a16="http://schemas.microsoft.com/office/drawing/2014/main" id="{0DA6204D-9515-6278-9FAB-BED16C614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4" name="Freeform 617">
                <a:extLst>
                  <a:ext uri="{FF2B5EF4-FFF2-40B4-BE49-F238E27FC236}">
                    <a16:creationId xmlns:a16="http://schemas.microsoft.com/office/drawing/2014/main" id="{D43A281C-87A9-BE92-3110-978315D3A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5" name="Freeform 618">
                <a:extLst>
                  <a:ext uri="{FF2B5EF4-FFF2-40B4-BE49-F238E27FC236}">
                    <a16:creationId xmlns:a16="http://schemas.microsoft.com/office/drawing/2014/main" id="{74705565-351A-FA0D-A625-C5727ED0F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6" name="Freeform 619">
                <a:extLst>
                  <a:ext uri="{FF2B5EF4-FFF2-40B4-BE49-F238E27FC236}">
                    <a16:creationId xmlns:a16="http://schemas.microsoft.com/office/drawing/2014/main" id="{F9968997-D788-C52E-0B5C-A67953383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7" name="Freeform 620">
                <a:extLst>
                  <a:ext uri="{FF2B5EF4-FFF2-40B4-BE49-F238E27FC236}">
                    <a16:creationId xmlns:a16="http://schemas.microsoft.com/office/drawing/2014/main" id="{DB493F05-4751-BC55-D542-CE0754C34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8" name="Freeform 621">
                <a:extLst>
                  <a:ext uri="{FF2B5EF4-FFF2-40B4-BE49-F238E27FC236}">
                    <a16:creationId xmlns:a16="http://schemas.microsoft.com/office/drawing/2014/main" id="{25D84CEE-BF6A-8634-6940-7621E56BB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9" name="Freeform 622">
                <a:extLst>
                  <a:ext uri="{FF2B5EF4-FFF2-40B4-BE49-F238E27FC236}">
                    <a16:creationId xmlns:a16="http://schemas.microsoft.com/office/drawing/2014/main" id="{553E2B37-A2A6-C223-28DD-D2F2075E1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0" name="Freeform 623">
                <a:extLst>
                  <a:ext uri="{FF2B5EF4-FFF2-40B4-BE49-F238E27FC236}">
                    <a16:creationId xmlns:a16="http://schemas.microsoft.com/office/drawing/2014/main" id="{C5678F09-4B05-39EC-7C92-DA17EACF6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1" name="Freeform 624">
                <a:extLst>
                  <a:ext uri="{FF2B5EF4-FFF2-40B4-BE49-F238E27FC236}">
                    <a16:creationId xmlns:a16="http://schemas.microsoft.com/office/drawing/2014/main" id="{471A10CE-C368-3A2A-6F96-7E7557890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2" name="Freeform 625">
                <a:extLst>
                  <a:ext uri="{FF2B5EF4-FFF2-40B4-BE49-F238E27FC236}">
                    <a16:creationId xmlns:a16="http://schemas.microsoft.com/office/drawing/2014/main" id="{15DD764F-04A5-0BEA-E930-08C1B48AA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3" name="Freeform 626">
                <a:extLst>
                  <a:ext uri="{FF2B5EF4-FFF2-40B4-BE49-F238E27FC236}">
                    <a16:creationId xmlns:a16="http://schemas.microsoft.com/office/drawing/2014/main" id="{B0BE4A11-4B09-F2A9-3BCE-2209752FC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4" name="Freeform 627">
                <a:extLst>
                  <a:ext uri="{FF2B5EF4-FFF2-40B4-BE49-F238E27FC236}">
                    <a16:creationId xmlns:a16="http://schemas.microsoft.com/office/drawing/2014/main" id="{9DE25837-510C-3288-9F10-2588CC4F6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5" name="Freeform 628">
                <a:extLst>
                  <a:ext uri="{FF2B5EF4-FFF2-40B4-BE49-F238E27FC236}">
                    <a16:creationId xmlns:a16="http://schemas.microsoft.com/office/drawing/2014/main" id="{8A9DF4B3-2F45-4E17-80F1-DA5E8D98C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6" name="Freeform 629">
                <a:extLst>
                  <a:ext uri="{FF2B5EF4-FFF2-40B4-BE49-F238E27FC236}">
                    <a16:creationId xmlns:a16="http://schemas.microsoft.com/office/drawing/2014/main" id="{AD1D3C57-CC30-A3CE-93C7-452F7919B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7" name="Freeform 630">
                <a:extLst>
                  <a:ext uri="{FF2B5EF4-FFF2-40B4-BE49-F238E27FC236}">
                    <a16:creationId xmlns:a16="http://schemas.microsoft.com/office/drawing/2014/main" id="{D96E6425-9136-155B-08F8-5B7C128F4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8" name="Freeform 631">
                <a:extLst>
                  <a:ext uri="{FF2B5EF4-FFF2-40B4-BE49-F238E27FC236}">
                    <a16:creationId xmlns:a16="http://schemas.microsoft.com/office/drawing/2014/main" id="{035B75A4-7D77-96C8-1409-2C606A34E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F55059C5-8666-2D3A-8063-79C2283B06DD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0" name="Freeform 522">
              <a:extLst>
                <a:ext uri="{FF2B5EF4-FFF2-40B4-BE49-F238E27FC236}">
                  <a16:creationId xmlns:a16="http://schemas.microsoft.com/office/drawing/2014/main" id="{3B0A03B1-9663-4AE2-95F4-2732539AB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1" name="Freeform 523">
              <a:extLst>
                <a:ext uri="{FF2B5EF4-FFF2-40B4-BE49-F238E27FC236}">
                  <a16:creationId xmlns:a16="http://schemas.microsoft.com/office/drawing/2014/main" id="{844EAD73-7513-B2D9-41F2-6968F2FD6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2" name="Freeform 524">
              <a:extLst>
                <a:ext uri="{FF2B5EF4-FFF2-40B4-BE49-F238E27FC236}">
                  <a16:creationId xmlns:a16="http://schemas.microsoft.com/office/drawing/2014/main" id="{316CEB4E-DEF3-D4E4-3AE0-4D49E92CE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3" name="Freeform 525">
              <a:extLst>
                <a:ext uri="{FF2B5EF4-FFF2-40B4-BE49-F238E27FC236}">
                  <a16:creationId xmlns:a16="http://schemas.microsoft.com/office/drawing/2014/main" id="{C0842234-DB70-049D-A6A1-0A886B1BE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4" name="Freeform 526">
              <a:extLst>
                <a:ext uri="{FF2B5EF4-FFF2-40B4-BE49-F238E27FC236}">
                  <a16:creationId xmlns:a16="http://schemas.microsoft.com/office/drawing/2014/main" id="{25E983A8-A93D-4E2A-D6DA-191C07FE7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5" name="Freeform 527">
              <a:extLst>
                <a:ext uri="{FF2B5EF4-FFF2-40B4-BE49-F238E27FC236}">
                  <a16:creationId xmlns:a16="http://schemas.microsoft.com/office/drawing/2014/main" id="{F66BD557-91E7-0A29-F4BD-8DDD8E5FE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6" name="Freeform 528">
              <a:extLst>
                <a:ext uri="{FF2B5EF4-FFF2-40B4-BE49-F238E27FC236}">
                  <a16:creationId xmlns:a16="http://schemas.microsoft.com/office/drawing/2014/main" id="{5A62822D-99BB-95F5-F73E-C869BAD9E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7" name="Freeform 529">
              <a:extLst>
                <a:ext uri="{FF2B5EF4-FFF2-40B4-BE49-F238E27FC236}">
                  <a16:creationId xmlns:a16="http://schemas.microsoft.com/office/drawing/2014/main" id="{ADD8AB67-EA7F-81D5-16C3-34F7F3BEC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8" name="Freeform 530">
              <a:extLst>
                <a:ext uri="{FF2B5EF4-FFF2-40B4-BE49-F238E27FC236}">
                  <a16:creationId xmlns:a16="http://schemas.microsoft.com/office/drawing/2014/main" id="{C0B91877-76B4-784C-DB85-747781238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9" name="Freeform 531">
              <a:extLst>
                <a:ext uri="{FF2B5EF4-FFF2-40B4-BE49-F238E27FC236}">
                  <a16:creationId xmlns:a16="http://schemas.microsoft.com/office/drawing/2014/main" id="{F7C96679-F0B9-48FB-A12E-774B6EEDD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0" name="Freeform 532">
              <a:extLst>
                <a:ext uri="{FF2B5EF4-FFF2-40B4-BE49-F238E27FC236}">
                  <a16:creationId xmlns:a16="http://schemas.microsoft.com/office/drawing/2014/main" id="{92991A8D-6262-D8A9-F757-016966F1B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1" name="Freeform 533">
              <a:extLst>
                <a:ext uri="{FF2B5EF4-FFF2-40B4-BE49-F238E27FC236}">
                  <a16:creationId xmlns:a16="http://schemas.microsoft.com/office/drawing/2014/main" id="{66AEE721-3A95-2455-AB3E-AECA29F6E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2" name="Freeform 534">
              <a:extLst>
                <a:ext uri="{FF2B5EF4-FFF2-40B4-BE49-F238E27FC236}">
                  <a16:creationId xmlns:a16="http://schemas.microsoft.com/office/drawing/2014/main" id="{D16669F0-B085-46B9-18BA-CC764FDFD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3" name="Freeform 535">
              <a:extLst>
                <a:ext uri="{FF2B5EF4-FFF2-40B4-BE49-F238E27FC236}">
                  <a16:creationId xmlns:a16="http://schemas.microsoft.com/office/drawing/2014/main" id="{0CB25403-1135-DD2C-9D70-4A0FF33A2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4" name="Freeform 536">
              <a:extLst>
                <a:ext uri="{FF2B5EF4-FFF2-40B4-BE49-F238E27FC236}">
                  <a16:creationId xmlns:a16="http://schemas.microsoft.com/office/drawing/2014/main" id="{26B2B5DB-5470-2B73-488B-05EEC7274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5" name="Freeform 537">
              <a:extLst>
                <a:ext uri="{FF2B5EF4-FFF2-40B4-BE49-F238E27FC236}">
                  <a16:creationId xmlns:a16="http://schemas.microsoft.com/office/drawing/2014/main" id="{447D4BFC-D943-7F3F-2E84-AEABDD280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6" name="Freeform 538">
              <a:extLst>
                <a:ext uri="{FF2B5EF4-FFF2-40B4-BE49-F238E27FC236}">
                  <a16:creationId xmlns:a16="http://schemas.microsoft.com/office/drawing/2014/main" id="{2EBA40FA-346F-5D83-01ED-0D27058D4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7" name="Freeform 539">
              <a:extLst>
                <a:ext uri="{FF2B5EF4-FFF2-40B4-BE49-F238E27FC236}">
                  <a16:creationId xmlns:a16="http://schemas.microsoft.com/office/drawing/2014/main" id="{7B72A778-5389-3348-3D6D-E42381AE7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8" name="Freeform 540">
              <a:extLst>
                <a:ext uri="{FF2B5EF4-FFF2-40B4-BE49-F238E27FC236}">
                  <a16:creationId xmlns:a16="http://schemas.microsoft.com/office/drawing/2014/main" id="{0D4E8CDC-CCB4-BAF9-18DB-F40C10611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9" name="Freeform 541">
              <a:extLst>
                <a:ext uri="{FF2B5EF4-FFF2-40B4-BE49-F238E27FC236}">
                  <a16:creationId xmlns:a16="http://schemas.microsoft.com/office/drawing/2014/main" id="{E45015B8-4035-2F18-334A-ADFA463E6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0" name="Freeform 542">
              <a:extLst>
                <a:ext uri="{FF2B5EF4-FFF2-40B4-BE49-F238E27FC236}">
                  <a16:creationId xmlns:a16="http://schemas.microsoft.com/office/drawing/2014/main" id="{478294C6-635B-AF0B-F5D1-C89058FDD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1" name="Freeform 543">
              <a:extLst>
                <a:ext uri="{FF2B5EF4-FFF2-40B4-BE49-F238E27FC236}">
                  <a16:creationId xmlns:a16="http://schemas.microsoft.com/office/drawing/2014/main" id="{5A7C67DE-DFF0-EE37-42BE-DAC96430A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2" name="Freeform 544">
              <a:extLst>
                <a:ext uri="{FF2B5EF4-FFF2-40B4-BE49-F238E27FC236}">
                  <a16:creationId xmlns:a16="http://schemas.microsoft.com/office/drawing/2014/main" id="{C79FD44E-2424-B552-F605-BE39109B7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3" name="Freeform 545">
              <a:extLst>
                <a:ext uri="{FF2B5EF4-FFF2-40B4-BE49-F238E27FC236}">
                  <a16:creationId xmlns:a16="http://schemas.microsoft.com/office/drawing/2014/main" id="{395D0066-0D6E-A0F7-E25F-E7F351F21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4" name="Freeform 546">
              <a:extLst>
                <a:ext uri="{FF2B5EF4-FFF2-40B4-BE49-F238E27FC236}">
                  <a16:creationId xmlns:a16="http://schemas.microsoft.com/office/drawing/2014/main" id="{72F0AAE6-83E4-0DC4-EC95-5EE2F6742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5" name="Freeform 547">
              <a:extLst>
                <a:ext uri="{FF2B5EF4-FFF2-40B4-BE49-F238E27FC236}">
                  <a16:creationId xmlns:a16="http://schemas.microsoft.com/office/drawing/2014/main" id="{3F68167C-974A-B03D-F341-FC8919D48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6" name="Freeform 548">
              <a:extLst>
                <a:ext uri="{FF2B5EF4-FFF2-40B4-BE49-F238E27FC236}">
                  <a16:creationId xmlns:a16="http://schemas.microsoft.com/office/drawing/2014/main" id="{A151F563-DAE3-7998-6107-7E8CBFC8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7" name="Freeform 549">
              <a:extLst>
                <a:ext uri="{FF2B5EF4-FFF2-40B4-BE49-F238E27FC236}">
                  <a16:creationId xmlns:a16="http://schemas.microsoft.com/office/drawing/2014/main" id="{56804845-445E-8795-9C6F-513BD5BBE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8" name="Freeform 550">
              <a:extLst>
                <a:ext uri="{FF2B5EF4-FFF2-40B4-BE49-F238E27FC236}">
                  <a16:creationId xmlns:a16="http://schemas.microsoft.com/office/drawing/2014/main" id="{EE09FCE3-F565-4207-BA36-61BE0D7C6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9" name="Freeform 551">
              <a:extLst>
                <a:ext uri="{FF2B5EF4-FFF2-40B4-BE49-F238E27FC236}">
                  <a16:creationId xmlns:a16="http://schemas.microsoft.com/office/drawing/2014/main" id="{B22EF9BF-16A2-3464-F33C-75C4E2750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0" name="Freeform 552">
              <a:extLst>
                <a:ext uri="{FF2B5EF4-FFF2-40B4-BE49-F238E27FC236}">
                  <a16:creationId xmlns:a16="http://schemas.microsoft.com/office/drawing/2014/main" id="{DC69FFB0-761E-A7E7-EFC4-CB66F4226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1" name="Freeform 553">
              <a:extLst>
                <a:ext uri="{FF2B5EF4-FFF2-40B4-BE49-F238E27FC236}">
                  <a16:creationId xmlns:a16="http://schemas.microsoft.com/office/drawing/2014/main" id="{98401887-4E5B-A83E-BA43-8619836C4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2" name="Freeform 554">
              <a:extLst>
                <a:ext uri="{FF2B5EF4-FFF2-40B4-BE49-F238E27FC236}">
                  <a16:creationId xmlns:a16="http://schemas.microsoft.com/office/drawing/2014/main" id="{56707CDB-AAEF-83C2-4A0C-648F62540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3" name="Freeform 555">
              <a:extLst>
                <a:ext uri="{FF2B5EF4-FFF2-40B4-BE49-F238E27FC236}">
                  <a16:creationId xmlns:a16="http://schemas.microsoft.com/office/drawing/2014/main" id="{012A0266-0956-99F8-F248-7A9CBE5CF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4" name="Freeform 556">
              <a:extLst>
                <a:ext uri="{FF2B5EF4-FFF2-40B4-BE49-F238E27FC236}">
                  <a16:creationId xmlns:a16="http://schemas.microsoft.com/office/drawing/2014/main" id="{C7C550D5-2CD3-1A0A-CD85-6BE17B346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5" name="Freeform 557">
              <a:extLst>
                <a:ext uri="{FF2B5EF4-FFF2-40B4-BE49-F238E27FC236}">
                  <a16:creationId xmlns:a16="http://schemas.microsoft.com/office/drawing/2014/main" id="{18B97B6D-2E7A-03A9-A99F-C0D24A23F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6" name="Freeform 558">
              <a:extLst>
                <a:ext uri="{FF2B5EF4-FFF2-40B4-BE49-F238E27FC236}">
                  <a16:creationId xmlns:a16="http://schemas.microsoft.com/office/drawing/2014/main" id="{5252C0F0-7A9E-CD1E-0BFA-CA84739D9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7" name="Freeform 559">
              <a:extLst>
                <a:ext uri="{FF2B5EF4-FFF2-40B4-BE49-F238E27FC236}">
                  <a16:creationId xmlns:a16="http://schemas.microsoft.com/office/drawing/2014/main" id="{F4D57B77-CD7F-6EBF-4C43-466C27A43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8" name="Freeform 560">
              <a:extLst>
                <a:ext uri="{FF2B5EF4-FFF2-40B4-BE49-F238E27FC236}">
                  <a16:creationId xmlns:a16="http://schemas.microsoft.com/office/drawing/2014/main" id="{69A34223-B016-151B-C4BE-79F400A85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9" name="Freeform 561">
              <a:extLst>
                <a:ext uri="{FF2B5EF4-FFF2-40B4-BE49-F238E27FC236}">
                  <a16:creationId xmlns:a16="http://schemas.microsoft.com/office/drawing/2014/main" id="{308C2F0D-B243-7315-86E9-00DB82EE4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0" name="Freeform 562">
              <a:extLst>
                <a:ext uri="{FF2B5EF4-FFF2-40B4-BE49-F238E27FC236}">
                  <a16:creationId xmlns:a16="http://schemas.microsoft.com/office/drawing/2014/main" id="{722EB44D-F70E-6510-09D6-019FEB611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1" name="Freeform 563">
              <a:extLst>
                <a:ext uri="{FF2B5EF4-FFF2-40B4-BE49-F238E27FC236}">
                  <a16:creationId xmlns:a16="http://schemas.microsoft.com/office/drawing/2014/main" id="{E9B0CFE5-CAE9-C8E0-F8B2-1A6474460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2" name="Freeform 564">
              <a:extLst>
                <a:ext uri="{FF2B5EF4-FFF2-40B4-BE49-F238E27FC236}">
                  <a16:creationId xmlns:a16="http://schemas.microsoft.com/office/drawing/2014/main" id="{578FEE8B-ED87-DCD2-F478-42A18E9C1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3" name="Freeform 565">
              <a:extLst>
                <a:ext uri="{FF2B5EF4-FFF2-40B4-BE49-F238E27FC236}">
                  <a16:creationId xmlns:a16="http://schemas.microsoft.com/office/drawing/2014/main" id="{07EE455F-89F2-4217-B72E-F389A021F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4" name="Freeform 566">
              <a:extLst>
                <a:ext uri="{FF2B5EF4-FFF2-40B4-BE49-F238E27FC236}">
                  <a16:creationId xmlns:a16="http://schemas.microsoft.com/office/drawing/2014/main" id="{ACBFF328-2306-DA12-330A-2DFAFCE5A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5" name="Freeform 567">
              <a:extLst>
                <a:ext uri="{FF2B5EF4-FFF2-40B4-BE49-F238E27FC236}">
                  <a16:creationId xmlns:a16="http://schemas.microsoft.com/office/drawing/2014/main" id="{559A0FA5-6E28-3C29-2289-915065B24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6" name="Freeform 568">
              <a:extLst>
                <a:ext uri="{FF2B5EF4-FFF2-40B4-BE49-F238E27FC236}">
                  <a16:creationId xmlns:a16="http://schemas.microsoft.com/office/drawing/2014/main" id="{526DDA7B-1E02-6A8F-8B86-F88D27792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7" name="Freeform 569">
              <a:extLst>
                <a:ext uri="{FF2B5EF4-FFF2-40B4-BE49-F238E27FC236}">
                  <a16:creationId xmlns:a16="http://schemas.microsoft.com/office/drawing/2014/main" id="{CDE2494C-9BE9-0742-8ED9-05FF5BE17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8" name="Freeform 570">
              <a:extLst>
                <a:ext uri="{FF2B5EF4-FFF2-40B4-BE49-F238E27FC236}">
                  <a16:creationId xmlns:a16="http://schemas.microsoft.com/office/drawing/2014/main" id="{E3C6A3F2-9699-3904-32ED-A1F23F09D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9" name="Freeform 571">
              <a:extLst>
                <a:ext uri="{FF2B5EF4-FFF2-40B4-BE49-F238E27FC236}">
                  <a16:creationId xmlns:a16="http://schemas.microsoft.com/office/drawing/2014/main" id="{DC385450-4E10-F283-646D-E9C1F3824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0" name="Freeform 572">
              <a:extLst>
                <a:ext uri="{FF2B5EF4-FFF2-40B4-BE49-F238E27FC236}">
                  <a16:creationId xmlns:a16="http://schemas.microsoft.com/office/drawing/2014/main" id="{389B787B-3F3D-66DB-ADA7-2FE6A7C5C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1" name="Freeform 573">
              <a:extLst>
                <a:ext uri="{FF2B5EF4-FFF2-40B4-BE49-F238E27FC236}">
                  <a16:creationId xmlns:a16="http://schemas.microsoft.com/office/drawing/2014/main" id="{58A8FC2C-A85C-A215-AA95-CD9399A6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2" name="Freeform 574">
              <a:extLst>
                <a:ext uri="{FF2B5EF4-FFF2-40B4-BE49-F238E27FC236}">
                  <a16:creationId xmlns:a16="http://schemas.microsoft.com/office/drawing/2014/main" id="{45250B38-3968-ADA5-3211-F4B1EF258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3" name="Freeform 575">
              <a:extLst>
                <a:ext uri="{FF2B5EF4-FFF2-40B4-BE49-F238E27FC236}">
                  <a16:creationId xmlns:a16="http://schemas.microsoft.com/office/drawing/2014/main" id="{5F52F448-3217-62D1-0D6F-437D4F00A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4" name="Freeform 576">
              <a:extLst>
                <a:ext uri="{FF2B5EF4-FFF2-40B4-BE49-F238E27FC236}">
                  <a16:creationId xmlns:a16="http://schemas.microsoft.com/office/drawing/2014/main" id="{3993C523-486B-EF5A-FED6-883D2D983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5" name="Freeform 577">
              <a:extLst>
                <a:ext uri="{FF2B5EF4-FFF2-40B4-BE49-F238E27FC236}">
                  <a16:creationId xmlns:a16="http://schemas.microsoft.com/office/drawing/2014/main" id="{0E5FB900-1636-0CE5-046E-7CDF06CA8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6" name="Freeform 578">
              <a:extLst>
                <a:ext uri="{FF2B5EF4-FFF2-40B4-BE49-F238E27FC236}">
                  <a16:creationId xmlns:a16="http://schemas.microsoft.com/office/drawing/2014/main" id="{98788E93-F7A9-251E-005F-6B051A479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7" name="Freeform 579">
              <a:extLst>
                <a:ext uri="{FF2B5EF4-FFF2-40B4-BE49-F238E27FC236}">
                  <a16:creationId xmlns:a16="http://schemas.microsoft.com/office/drawing/2014/main" id="{CAF743F8-996E-DB3A-530E-67465F76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8" name="Freeform 580">
              <a:extLst>
                <a:ext uri="{FF2B5EF4-FFF2-40B4-BE49-F238E27FC236}">
                  <a16:creationId xmlns:a16="http://schemas.microsoft.com/office/drawing/2014/main" id="{7D6B64C1-9899-1C2B-B174-5FCE53F68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9" name="Freeform 581">
              <a:extLst>
                <a:ext uri="{FF2B5EF4-FFF2-40B4-BE49-F238E27FC236}">
                  <a16:creationId xmlns:a16="http://schemas.microsoft.com/office/drawing/2014/main" id="{E50491DE-19E7-4AF2-5292-51F5AC2CD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0" name="Freeform 582">
              <a:extLst>
                <a:ext uri="{FF2B5EF4-FFF2-40B4-BE49-F238E27FC236}">
                  <a16:creationId xmlns:a16="http://schemas.microsoft.com/office/drawing/2014/main" id="{C1F37F86-0A25-7FA8-6907-E7825950A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1" name="Freeform 583">
              <a:extLst>
                <a:ext uri="{FF2B5EF4-FFF2-40B4-BE49-F238E27FC236}">
                  <a16:creationId xmlns:a16="http://schemas.microsoft.com/office/drawing/2014/main" id="{7681BB0B-66F9-C4F4-9513-C7E16245B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2" name="Freeform 584">
              <a:extLst>
                <a:ext uri="{FF2B5EF4-FFF2-40B4-BE49-F238E27FC236}">
                  <a16:creationId xmlns:a16="http://schemas.microsoft.com/office/drawing/2014/main" id="{6992F27B-1915-5F01-3FFF-8C300804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3" name="Freeform 585">
              <a:extLst>
                <a:ext uri="{FF2B5EF4-FFF2-40B4-BE49-F238E27FC236}">
                  <a16:creationId xmlns:a16="http://schemas.microsoft.com/office/drawing/2014/main" id="{A167E70A-D40E-2706-504F-6766F87F4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4" name="Freeform 586">
              <a:extLst>
                <a:ext uri="{FF2B5EF4-FFF2-40B4-BE49-F238E27FC236}">
                  <a16:creationId xmlns:a16="http://schemas.microsoft.com/office/drawing/2014/main" id="{DFEF4A6F-26C9-EC27-FB21-26016500E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5" name="Freeform 587">
              <a:extLst>
                <a:ext uri="{FF2B5EF4-FFF2-40B4-BE49-F238E27FC236}">
                  <a16:creationId xmlns:a16="http://schemas.microsoft.com/office/drawing/2014/main" id="{2E411512-0FCB-CD5F-CE06-A4242DB6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6" name="Freeform 588">
              <a:extLst>
                <a:ext uri="{FF2B5EF4-FFF2-40B4-BE49-F238E27FC236}">
                  <a16:creationId xmlns:a16="http://schemas.microsoft.com/office/drawing/2014/main" id="{E600E13E-C97B-B0C5-1E7F-407627DF6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7" name="Freeform 589">
              <a:extLst>
                <a:ext uri="{FF2B5EF4-FFF2-40B4-BE49-F238E27FC236}">
                  <a16:creationId xmlns:a16="http://schemas.microsoft.com/office/drawing/2014/main" id="{2A5349D0-4587-83BE-5106-BE1F8360D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8" name="Freeform 590">
              <a:extLst>
                <a:ext uri="{FF2B5EF4-FFF2-40B4-BE49-F238E27FC236}">
                  <a16:creationId xmlns:a16="http://schemas.microsoft.com/office/drawing/2014/main" id="{A20E5520-B7EA-B8F8-F470-174DB1EE2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9" name="Freeform 591">
              <a:extLst>
                <a:ext uri="{FF2B5EF4-FFF2-40B4-BE49-F238E27FC236}">
                  <a16:creationId xmlns:a16="http://schemas.microsoft.com/office/drawing/2014/main" id="{07665098-6927-5CB4-20A9-BAA72CCA9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0" name="Freeform 592">
              <a:extLst>
                <a:ext uri="{FF2B5EF4-FFF2-40B4-BE49-F238E27FC236}">
                  <a16:creationId xmlns:a16="http://schemas.microsoft.com/office/drawing/2014/main" id="{FAC18B24-A488-1252-9A50-74480FE98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1" name="Freeform 593">
              <a:extLst>
                <a:ext uri="{FF2B5EF4-FFF2-40B4-BE49-F238E27FC236}">
                  <a16:creationId xmlns:a16="http://schemas.microsoft.com/office/drawing/2014/main" id="{EBA7AF0E-2C3E-6378-EA63-DA98254A0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2" name="Freeform 594">
              <a:extLst>
                <a:ext uri="{FF2B5EF4-FFF2-40B4-BE49-F238E27FC236}">
                  <a16:creationId xmlns:a16="http://schemas.microsoft.com/office/drawing/2014/main" id="{428C820C-7D5C-C4F0-5039-F48DCF50E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3" name="Freeform 595">
              <a:extLst>
                <a:ext uri="{FF2B5EF4-FFF2-40B4-BE49-F238E27FC236}">
                  <a16:creationId xmlns:a16="http://schemas.microsoft.com/office/drawing/2014/main" id="{49646ED3-B539-7E1E-EFCF-A9CF69A3A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4" name="Freeform 596">
              <a:extLst>
                <a:ext uri="{FF2B5EF4-FFF2-40B4-BE49-F238E27FC236}">
                  <a16:creationId xmlns:a16="http://schemas.microsoft.com/office/drawing/2014/main" id="{7E46C738-E1EF-4672-84E8-AB2546ED9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5" name="Freeform 597">
              <a:extLst>
                <a:ext uri="{FF2B5EF4-FFF2-40B4-BE49-F238E27FC236}">
                  <a16:creationId xmlns:a16="http://schemas.microsoft.com/office/drawing/2014/main" id="{9F44D5DC-A0EE-534E-46C3-2D2114510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6" name="Freeform 598">
              <a:extLst>
                <a:ext uri="{FF2B5EF4-FFF2-40B4-BE49-F238E27FC236}">
                  <a16:creationId xmlns:a16="http://schemas.microsoft.com/office/drawing/2014/main" id="{C03C638C-6814-4F76-71BE-87C1FF501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7" name="Freeform 599">
              <a:extLst>
                <a:ext uri="{FF2B5EF4-FFF2-40B4-BE49-F238E27FC236}">
                  <a16:creationId xmlns:a16="http://schemas.microsoft.com/office/drawing/2014/main" id="{E37C8995-73A6-E44E-DBE8-BD84C5F3A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8" name="Freeform 600">
              <a:extLst>
                <a:ext uri="{FF2B5EF4-FFF2-40B4-BE49-F238E27FC236}">
                  <a16:creationId xmlns:a16="http://schemas.microsoft.com/office/drawing/2014/main" id="{3E17EC51-8BDC-3095-BEAA-B177D93C9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9" name="Freeform 601">
              <a:extLst>
                <a:ext uri="{FF2B5EF4-FFF2-40B4-BE49-F238E27FC236}">
                  <a16:creationId xmlns:a16="http://schemas.microsoft.com/office/drawing/2014/main" id="{B93E8DD7-4915-732B-8E6E-90854E25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0" name="Freeform 602">
              <a:extLst>
                <a:ext uri="{FF2B5EF4-FFF2-40B4-BE49-F238E27FC236}">
                  <a16:creationId xmlns:a16="http://schemas.microsoft.com/office/drawing/2014/main" id="{449D3D83-6531-7BED-3FAE-0A87FB6F7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1" name="Freeform 603">
              <a:extLst>
                <a:ext uri="{FF2B5EF4-FFF2-40B4-BE49-F238E27FC236}">
                  <a16:creationId xmlns:a16="http://schemas.microsoft.com/office/drawing/2014/main" id="{DA5EEA0A-8E91-AD5D-E119-8A57545FC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2" name="Freeform 604">
              <a:extLst>
                <a:ext uri="{FF2B5EF4-FFF2-40B4-BE49-F238E27FC236}">
                  <a16:creationId xmlns:a16="http://schemas.microsoft.com/office/drawing/2014/main" id="{13141075-5C99-D4A0-6CDB-AB187F7D2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3" name="Freeform 605">
              <a:extLst>
                <a:ext uri="{FF2B5EF4-FFF2-40B4-BE49-F238E27FC236}">
                  <a16:creationId xmlns:a16="http://schemas.microsoft.com/office/drawing/2014/main" id="{5006F6EB-B6F2-D350-B600-55D551B36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4" name="Freeform 606">
              <a:extLst>
                <a:ext uri="{FF2B5EF4-FFF2-40B4-BE49-F238E27FC236}">
                  <a16:creationId xmlns:a16="http://schemas.microsoft.com/office/drawing/2014/main" id="{CAE0F2A4-052D-D5F6-8A65-6E2904DA1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B409A573-F5DD-591B-FC0A-D46169E6A50D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6" name="Freeform 608">
                <a:extLst>
                  <a:ext uri="{FF2B5EF4-FFF2-40B4-BE49-F238E27FC236}">
                    <a16:creationId xmlns:a16="http://schemas.microsoft.com/office/drawing/2014/main" id="{952F706F-37E2-FAB3-0B74-E427510B8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7" name="Freeform 609">
                <a:extLst>
                  <a:ext uri="{FF2B5EF4-FFF2-40B4-BE49-F238E27FC236}">
                    <a16:creationId xmlns:a16="http://schemas.microsoft.com/office/drawing/2014/main" id="{4F384B5F-632B-B355-269F-9156E5EA9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8" name="Freeform 610">
                <a:extLst>
                  <a:ext uri="{FF2B5EF4-FFF2-40B4-BE49-F238E27FC236}">
                    <a16:creationId xmlns:a16="http://schemas.microsoft.com/office/drawing/2014/main" id="{DEC076E6-0DC8-3CAC-CE1F-E25371A5F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9" name="Freeform 611">
                <a:extLst>
                  <a:ext uri="{FF2B5EF4-FFF2-40B4-BE49-F238E27FC236}">
                    <a16:creationId xmlns:a16="http://schemas.microsoft.com/office/drawing/2014/main" id="{F6BA858B-1A6A-BF7C-7148-CBF55A727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0" name="Freeform 612">
                <a:extLst>
                  <a:ext uri="{FF2B5EF4-FFF2-40B4-BE49-F238E27FC236}">
                    <a16:creationId xmlns:a16="http://schemas.microsoft.com/office/drawing/2014/main" id="{2D7E1FCC-3F4A-93BA-F7F2-E48367D28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1" name="Freeform 613">
                <a:extLst>
                  <a:ext uri="{FF2B5EF4-FFF2-40B4-BE49-F238E27FC236}">
                    <a16:creationId xmlns:a16="http://schemas.microsoft.com/office/drawing/2014/main" id="{4892AF36-EB12-8167-916D-391DC46CE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2" name="Freeform 614">
                <a:extLst>
                  <a:ext uri="{FF2B5EF4-FFF2-40B4-BE49-F238E27FC236}">
                    <a16:creationId xmlns:a16="http://schemas.microsoft.com/office/drawing/2014/main" id="{CFB7620D-A44B-47E5-A1AD-3E1A9F993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3" name="Freeform 615">
                <a:extLst>
                  <a:ext uri="{FF2B5EF4-FFF2-40B4-BE49-F238E27FC236}">
                    <a16:creationId xmlns:a16="http://schemas.microsoft.com/office/drawing/2014/main" id="{65C47332-24E1-6C60-9C86-CECB7CA05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4" name="Freeform 616">
                <a:extLst>
                  <a:ext uri="{FF2B5EF4-FFF2-40B4-BE49-F238E27FC236}">
                    <a16:creationId xmlns:a16="http://schemas.microsoft.com/office/drawing/2014/main" id="{BB9FB46C-6AB5-BCD9-5704-89D448236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5" name="Freeform 617">
                <a:extLst>
                  <a:ext uri="{FF2B5EF4-FFF2-40B4-BE49-F238E27FC236}">
                    <a16:creationId xmlns:a16="http://schemas.microsoft.com/office/drawing/2014/main" id="{411FF167-45D9-143D-DF6B-0FFB4FEE7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6" name="Freeform 618">
                <a:extLst>
                  <a:ext uri="{FF2B5EF4-FFF2-40B4-BE49-F238E27FC236}">
                    <a16:creationId xmlns:a16="http://schemas.microsoft.com/office/drawing/2014/main" id="{11BBE85F-EEEA-30F6-FF5A-A94E909CF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7" name="Freeform 619">
                <a:extLst>
                  <a:ext uri="{FF2B5EF4-FFF2-40B4-BE49-F238E27FC236}">
                    <a16:creationId xmlns:a16="http://schemas.microsoft.com/office/drawing/2014/main" id="{33555AFF-2834-EB8D-F01A-F14FD0006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8" name="Freeform 620">
                <a:extLst>
                  <a:ext uri="{FF2B5EF4-FFF2-40B4-BE49-F238E27FC236}">
                    <a16:creationId xmlns:a16="http://schemas.microsoft.com/office/drawing/2014/main" id="{74BEA4AF-BDC2-AA7A-382E-E81010732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9" name="Freeform 621">
                <a:extLst>
                  <a:ext uri="{FF2B5EF4-FFF2-40B4-BE49-F238E27FC236}">
                    <a16:creationId xmlns:a16="http://schemas.microsoft.com/office/drawing/2014/main" id="{DD21BF79-4228-21CA-1076-7E8D948A1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0" name="Freeform 622">
                <a:extLst>
                  <a:ext uri="{FF2B5EF4-FFF2-40B4-BE49-F238E27FC236}">
                    <a16:creationId xmlns:a16="http://schemas.microsoft.com/office/drawing/2014/main" id="{EAC92EF2-0763-F1B4-6A27-6321DFBED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1" name="Freeform 623">
                <a:extLst>
                  <a:ext uri="{FF2B5EF4-FFF2-40B4-BE49-F238E27FC236}">
                    <a16:creationId xmlns:a16="http://schemas.microsoft.com/office/drawing/2014/main" id="{214DEDFC-CD1D-0A7D-B582-376F6F4CB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2" name="Freeform 624">
                <a:extLst>
                  <a:ext uri="{FF2B5EF4-FFF2-40B4-BE49-F238E27FC236}">
                    <a16:creationId xmlns:a16="http://schemas.microsoft.com/office/drawing/2014/main" id="{30C1B55C-0105-A638-385A-8CC071E7B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3" name="Freeform 625">
                <a:extLst>
                  <a:ext uri="{FF2B5EF4-FFF2-40B4-BE49-F238E27FC236}">
                    <a16:creationId xmlns:a16="http://schemas.microsoft.com/office/drawing/2014/main" id="{B19F404E-0FF4-3DC7-3613-D6935AEF7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4" name="Freeform 626">
                <a:extLst>
                  <a:ext uri="{FF2B5EF4-FFF2-40B4-BE49-F238E27FC236}">
                    <a16:creationId xmlns:a16="http://schemas.microsoft.com/office/drawing/2014/main" id="{60E72345-5BE1-60C8-590B-2054E4D2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5" name="Freeform 627">
                <a:extLst>
                  <a:ext uri="{FF2B5EF4-FFF2-40B4-BE49-F238E27FC236}">
                    <a16:creationId xmlns:a16="http://schemas.microsoft.com/office/drawing/2014/main" id="{D80F2B53-0191-D06B-123F-B124BD1A4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6" name="Freeform 628">
                <a:extLst>
                  <a:ext uri="{FF2B5EF4-FFF2-40B4-BE49-F238E27FC236}">
                    <a16:creationId xmlns:a16="http://schemas.microsoft.com/office/drawing/2014/main" id="{D0138EA3-738B-2FC0-B66B-8F11B4E94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7" name="Freeform 629">
                <a:extLst>
                  <a:ext uri="{FF2B5EF4-FFF2-40B4-BE49-F238E27FC236}">
                    <a16:creationId xmlns:a16="http://schemas.microsoft.com/office/drawing/2014/main" id="{8C837096-5508-385B-E0ED-3624B0B06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8" name="Freeform 630">
                <a:extLst>
                  <a:ext uri="{FF2B5EF4-FFF2-40B4-BE49-F238E27FC236}">
                    <a16:creationId xmlns:a16="http://schemas.microsoft.com/office/drawing/2014/main" id="{108724A9-820E-B136-E48A-A91C5335F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9" name="Freeform 631">
                <a:extLst>
                  <a:ext uri="{FF2B5EF4-FFF2-40B4-BE49-F238E27FC236}">
                    <a16:creationId xmlns:a16="http://schemas.microsoft.com/office/drawing/2014/main" id="{4D13D8E7-E666-7FD4-6B7C-69988D92C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0070CAA1-DAF4-F36E-DA56-3FE098FEE9E6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1" name="Freeform 522">
              <a:extLst>
                <a:ext uri="{FF2B5EF4-FFF2-40B4-BE49-F238E27FC236}">
                  <a16:creationId xmlns:a16="http://schemas.microsoft.com/office/drawing/2014/main" id="{3B54E8AD-63C9-1223-BBB2-F17812327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2" name="Freeform 523">
              <a:extLst>
                <a:ext uri="{FF2B5EF4-FFF2-40B4-BE49-F238E27FC236}">
                  <a16:creationId xmlns:a16="http://schemas.microsoft.com/office/drawing/2014/main" id="{FE1F4DF1-A946-B31C-93DB-C83403688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3" name="Freeform 524">
              <a:extLst>
                <a:ext uri="{FF2B5EF4-FFF2-40B4-BE49-F238E27FC236}">
                  <a16:creationId xmlns:a16="http://schemas.microsoft.com/office/drawing/2014/main" id="{293E3705-418D-0BF8-90B7-2CD0533D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4" name="Freeform 525">
              <a:extLst>
                <a:ext uri="{FF2B5EF4-FFF2-40B4-BE49-F238E27FC236}">
                  <a16:creationId xmlns:a16="http://schemas.microsoft.com/office/drawing/2014/main" id="{CF5063A1-8225-3B9A-B2A0-153995438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5" name="Freeform 526">
              <a:extLst>
                <a:ext uri="{FF2B5EF4-FFF2-40B4-BE49-F238E27FC236}">
                  <a16:creationId xmlns:a16="http://schemas.microsoft.com/office/drawing/2014/main" id="{DACFCB1D-938F-E756-6954-624EA3072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6" name="Freeform 527">
              <a:extLst>
                <a:ext uri="{FF2B5EF4-FFF2-40B4-BE49-F238E27FC236}">
                  <a16:creationId xmlns:a16="http://schemas.microsoft.com/office/drawing/2014/main" id="{D3232203-F9B7-24DD-D129-235EBC337E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7" name="Freeform 528">
              <a:extLst>
                <a:ext uri="{FF2B5EF4-FFF2-40B4-BE49-F238E27FC236}">
                  <a16:creationId xmlns:a16="http://schemas.microsoft.com/office/drawing/2014/main" id="{E9E5A77C-391B-9E6C-FB5D-1C3F4B796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8" name="Freeform 529">
              <a:extLst>
                <a:ext uri="{FF2B5EF4-FFF2-40B4-BE49-F238E27FC236}">
                  <a16:creationId xmlns:a16="http://schemas.microsoft.com/office/drawing/2014/main" id="{D0CBA445-3A5A-EC4F-C43C-8E8D6B357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9" name="Freeform 530">
              <a:extLst>
                <a:ext uri="{FF2B5EF4-FFF2-40B4-BE49-F238E27FC236}">
                  <a16:creationId xmlns:a16="http://schemas.microsoft.com/office/drawing/2014/main" id="{A917F72A-E1DB-21F4-11AA-104C2659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0" name="Freeform 531">
              <a:extLst>
                <a:ext uri="{FF2B5EF4-FFF2-40B4-BE49-F238E27FC236}">
                  <a16:creationId xmlns:a16="http://schemas.microsoft.com/office/drawing/2014/main" id="{D038B2E6-319C-BF1F-2D2E-6E450E2E1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1" name="Freeform 532">
              <a:extLst>
                <a:ext uri="{FF2B5EF4-FFF2-40B4-BE49-F238E27FC236}">
                  <a16:creationId xmlns:a16="http://schemas.microsoft.com/office/drawing/2014/main" id="{825A83D4-574D-7229-BD1D-190F15A57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2" name="Freeform 533">
              <a:extLst>
                <a:ext uri="{FF2B5EF4-FFF2-40B4-BE49-F238E27FC236}">
                  <a16:creationId xmlns:a16="http://schemas.microsoft.com/office/drawing/2014/main" id="{DC1C04D8-3572-DAE4-65CB-40E54D2F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3" name="Freeform 534">
              <a:extLst>
                <a:ext uri="{FF2B5EF4-FFF2-40B4-BE49-F238E27FC236}">
                  <a16:creationId xmlns:a16="http://schemas.microsoft.com/office/drawing/2014/main" id="{3B7F3CDC-ECA0-BA32-54A5-2E6044D5FB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4" name="Freeform 535">
              <a:extLst>
                <a:ext uri="{FF2B5EF4-FFF2-40B4-BE49-F238E27FC236}">
                  <a16:creationId xmlns:a16="http://schemas.microsoft.com/office/drawing/2014/main" id="{1F5436CF-A15A-B414-C159-682210101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5" name="Freeform 536">
              <a:extLst>
                <a:ext uri="{FF2B5EF4-FFF2-40B4-BE49-F238E27FC236}">
                  <a16:creationId xmlns:a16="http://schemas.microsoft.com/office/drawing/2014/main" id="{7DE6F020-CD50-87CC-B157-3EFE17C04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6" name="Freeform 537">
              <a:extLst>
                <a:ext uri="{FF2B5EF4-FFF2-40B4-BE49-F238E27FC236}">
                  <a16:creationId xmlns:a16="http://schemas.microsoft.com/office/drawing/2014/main" id="{0FB6E3B5-41FF-95A0-0D83-0ABEDEB87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7" name="Freeform 538">
              <a:extLst>
                <a:ext uri="{FF2B5EF4-FFF2-40B4-BE49-F238E27FC236}">
                  <a16:creationId xmlns:a16="http://schemas.microsoft.com/office/drawing/2014/main" id="{DE7F191C-DDB0-E8C1-BBDF-38F4EB64B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8" name="Freeform 539">
              <a:extLst>
                <a:ext uri="{FF2B5EF4-FFF2-40B4-BE49-F238E27FC236}">
                  <a16:creationId xmlns:a16="http://schemas.microsoft.com/office/drawing/2014/main" id="{1614C24E-5ADD-7DBB-458B-B7CD96B8C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9" name="Freeform 540">
              <a:extLst>
                <a:ext uri="{FF2B5EF4-FFF2-40B4-BE49-F238E27FC236}">
                  <a16:creationId xmlns:a16="http://schemas.microsoft.com/office/drawing/2014/main" id="{C16DF0CC-C41B-CB8A-EF83-0DEFBF3C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0" name="Freeform 541">
              <a:extLst>
                <a:ext uri="{FF2B5EF4-FFF2-40B4-BE49-F238E27FC236}">
                  <a16:creationId xmlns:a16="http://schemas.microsoft.com/office/drawing/2014/main" id="{4376D75E-D1DC-7865-5C2E-291571C4F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1" name="Freeform 542">
              <a:extLst>
                <a:ext uri="{FF2B5EF4-FFF2-40B4-BE49-F238E27FC236}">
                  <a16:creationId xmlns:a16="http://schemas.microsoft.com/office/drawing/2014/main" id="{3C95CA8C-6035-F837-34BB-F1104627A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2" name="Freeform 543">
              <a:extLst>
                <a:ext uri="{FF2B5EF4-FFF2-40B4-BE49-F238E27FC236}">
                  <a16:creationId xmlns:a16="http://schemas.microsoft.com/office/drawing/2014/main" id="{021C89CD-2D63-80C8-B5CE-7534BA067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3" name="Freeform 544">
              <a:extLst>
                <a:ext uri="{FF2B5EF4-FFF2-40B4-BE49-F238E27FC236}">
                  <a16:creationId xmlns:a16="http://schemas.microsoft.com/office/drawing/2014/main" id="{B51E8320-2421-3F9E-B096-4189B2D5D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4" name="Freeform 545">
              <a:extLst>
                <a:ext uri="{FF2B5EF4-FFF2-40B4-BE49-F238E27FC236}">
                  <a16:creationId xmlns:a16="http://schemas.microsoft.com/office/drawing/2014/main" id="{B5128701-881E-DD73-33F2-FD4906638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5" name="Freeform 546">
              <a:extLst>
                <a:ext uri="{FF2B5EF4-FFF2-40B4-BE49-F238E27FC236}">
                  <a16:creationId xmlns:a16="http://schemas.microsoft.com/office/drawing/2014/main" id="{115E73FC-B4B5-6C5C-7137-738777058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6" name="Freeform 547">
              <a:extLst>
                <a:ext uri="{FF2B5EF4-FFF2-40B4-BE49-F238E27FC236}">
                  <a16:creationId xmlns:a16="http://schemas.microsoft.com/office/drawing/2014/main" id="{06B1B37C-489C-13B9-B600-80A6463E1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7" name="Freeform 548">
              <a:extLst>
                <a:ext uri="{FF2B5EF4-FFF2-40B4-BE49-F238E27FC236}">
                  <a16:creationId xmlns:a16="http://schemas.microsoft.com/office/drawing/2014/main" id="{D30F020A-154A-CD8E-9811-F4B799679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8" name="Freeform 549">
              <a:extLst>
                <a:ext uri="{FF2B5EF4-FFF2-40B4-BE49-F238E27FC236}">
                  <a16:creationId xmlns:a16="http://schemas.microsoft.com/office/drawing/2014/main" id="{A5043A2E-5ABE-576D-05AC-DEBA5BC2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9" name="Freeform 550">
              <a:extLst>
                <a:ext uri="{FF2B5EF4-FFF2-40B4-BE49-F238E27FC236}">
                  <a16:creationId xmlns:a16="http://schemas.microsoft.com/office/drawing/2014/main" id="{83FFB990-FFF4-6D6F-2E40-FD9B5C912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0" name="Freeform 551">
              <a:extLst>
                <a:ext uri="{FF2B5EF4-FFF2-40B4-BE49-F238E27FC236}">
                  <a16:creationId xmlns:a16="http://schemas.microsoft.com/office/drawing/2014/main" id="{CDDB8763-0BB4-DFD3-5D77-C3F03035F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1" name="Freeform 552">
              <a:extLst>
                <a:ext uri="{FF2B5EF4-FFF2-40B4-BE49-F238E27FC236}">
                  <a16:creationId xmlns:a16="http://schemas.microsoft.com/office/drawing/2014/main" id="{D24A0ECF-A10E-F1FA-147C-CF2A491B3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2" name="Freeform 553">
              <a:extLst>
                <a:ext uri="{FF2B5EF4-FFF2-40B4-BE49-F238E27FC236}">
                  <a16:creationId xmlns:a16="http://schemas.microsoft.com/office/drawing/2014/main" id="{AC7C173E-2E8B-FE25-4DE9-DF4027553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3" name="Freeform 554">
              <a:extLst>
                <a:ext uri="{FF2B5EF4-FFF2-40B4-BE49-F238E27FC236}">
                  <a16:creationId xmlns:a16="http://schemas.microsoft.com/office/drawing/2014/main" id="{FD0AB7F7-4108-D78A-AAB4-9B9E42653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4" name="Freeform 555">
              <a:extLst>
                <a:ext uri="{FF2B5EF4-FFF2-40B4-BE49-F238E27FC236}">
                  <a16:creationId xmlns:a16="http://schemas.microsoft.com/office/drawing/2014/main" id="{1E089B7D-34BF-2F63-7E3A-89D1CCCC1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5" name="Freeform 556">
              <a:extLst>
                <a:ext uri="{FF2B5EF4-FFF2-40B4-BE49-F238E27FC236}">
                  <a16:creationId xmlns:a16="http://schemas.microsoft.com/office/drawing/2014/main" id="{63918DE4-89B0-9530-D03B-594299C42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6" name="Freeform 557">
              <a:extLst>
                <a:ext uri="{FF2B5EF4-FFF2-40B4-BE49-F238E27FC236}">
                  <a16:creationId xmlns:a16="http://schemas.microsoft.com/office/drawing/2014/main" id="{8858318A-596C-34A1-F342-C2B8A9763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7" name="Freeform 558">
              <a:extLst>
                <a:ext uri="{FF2B5EF4-FFF2-40B4-BE49-F238E27FC236}">
                  <a16:creationId xmlns:a16="http://schemas.microsoft.com/office/drawing/2014/main" id="{6DA7E3CC-146A-D5DA-B9AE-0A6F9A062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8" name="Freeform 559">
              <a:extLst>
                <a:ext uri="{FF2B5EF4-FFF2-40B4-BE49-F238E27FC236}">
                  <a16:creationId xmlns:a16="http://schemas.microsoft.com/office/drawing/2014/main" id="{7FCBD702-55F9-32C5-A876-89ACC0299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9" name="Freeform 560">
              <a:extLst>
                <a:ext uri="{FF2B5EF4-FFF2-40B4-BE49-F238E27FC236}">
                  <a16:creationId xmlns:a16="http://schemas.microsoft.com/office/drawing/2014/main" id="{148A76B3-8D18-2947-F288-7C2939DFF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0" name="Freeform 561">
              <a:extLst>
                <a:ext uri="{FF2B5EF4-FFF2-40B4-BE49-F238E27FC236}">
                  <a16:creationId xmlns:a16="http://schemas.microsoft.com/office/drawing/2014/main" id="{CA9EAA36-B462-4EF4-1E69-4052EBAF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1" name="Freeform 562">
              <a:extLst>
                <a:ext uri="{FF2B5EF4-FFF2-40B4-BE49-F238E27FC236}">
                  <a16:creationId xmlns:a16="http://schemas.microsoft.com/office/drawing/2014/main" id="{915B6403-3CE7-B0DB-745D-E1C591BB9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2" name="Freeform 563">
              <a:extLst>
                <a:ext uri="{FF2B5EF4-FFF2-40B4-BE49-F238E27FC236}">
                  <a16:creationId xmlns:a16="http://schemas.microsoft.com/office/drawing/2014/main" id="{B44121DA-47D6-D5F9-8C25-61E6FF90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3" name="Freeform 564">
              <a:extLst>
                <a:ext uri="{FF2B5EF4-FFF2-40B4-BE49-F238E27FC236}">
                  <a16:creationId xmlns:a16="http://schemas.microsoft.com/office/drawing/2014/main" id="{AA959751-5FD9-F51B-91B1-0D7E5D522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4" name="Freeform 565">
              <a:extLst>
                <a:ext uri="{FF2B5EF4-FFF2-40B4-BE49-F238E27FC236}">
                  <a16:creationId xmlns:a16="http://schemas.microsoft.com/office/drawing/2014/main" id="{81430C14-A722-A330-F866-7728ECCF4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5" name="Freeform 566">
              <a:extLst>
                <a:ext uri="{FF2B5EF4-FFF2-40B4-BE49-F238E27FC236}">
                  <a16:creationId xmlns:a16="http://schemas.microsoft.com/office/drawing/2014/main" id="{A6A3F971-2BB1-91C6-240D-A2A9EC0AE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6" name="Freeform 567">
              <a:extLst>
                <a:ext uri="{FF2B5EF4-FFF2-40B4-BE49-F238E27FC236}">
                  <a16:creationId xmlns:a16="http://schemas.microsoft.com/office/drawing/2014/main" id="{8F3EFF8A-EF34-79E9-4BA1-893B6DFEB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7" name="Freeform 568">
              <a:extLst>
                <a:ext uri="{FF2B5EF4-FFF2-40B4-BE49-F238E27FC236}">
                  <a16:creationId xmlns:a16="http://schemas.microsoft.com/office/drawing/2014/main" id="{37599368-2D1C-8DCF-1490-88B28E912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8" name="Freeform 569">
              <a:extLst>
                <a:ext uri="{FF2B5EF4-FFF2-40B4-BE49-F238E27FC236}">
                  <a16:creationId xmlns:a16="http://schemas.microsoft.com/office/drawing/2014/main" id="{CFD8D036-5814-9B8A-B147-F70C7C102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9" name="Freeform 570">
              <a:extLst>
                <a:ext uri="{FF2B5EF4-FFF2-40B4-BE49-F238E27FC236}">
                  <a16:creationId xmlns:a16="http://schemas.microsoft.com/office/drawing/2014/main" id="{6E0E9F7A-390D-E9C2-C703-C8F3B503F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0" name="Freeform 571">
              <a:extLst>
                <a:ext uri="{FF2B5EF4-FFF2-40B4-BE49-F238E27FC236}">
                  <a16:creationId xmlns:a16="http://schemas.microsoft.com/office/drawing/2014/main" id="{2BB5CA3B-7E3A-97EF-4648-E7287CC4C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1" name="Freeform 572">
              <a:extLst>
                <a:ext uri="{FF2B5EF4-FFF2-40B4-BE49-F238E27FC236}">
                  <a16:creationId xmlns:a16="http://schemas.microsoft.com/office/drawing/2014/main" id="{DCBE19DD-4AC7-A3C0-1316-26E38FFE8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2" name="Freeform 573">
              <a:extLst>
                <a:ext uri="{FF2B5EF4-FFF2-40B4-BE49-F238E27FC236}">
                  <a16:creationId xmlns:a16="http://schemas.microsoft.com/office/drawing/2014/main" id="{2261F745-23B0-15D4-31F4-B6E5D2E99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3" name="Freeform 574">
              <a:extLst>
                <a:ext uri="{FF2B5EF4-FFF2-40B4-BE49-F238E27FC236}">
                  <a16:creationId xmlns:a16="http://schemas.microsoft.com/office/drawing/2014/main" id="{8789FD98-09B8-EEB2-2E33-BC8F3B4EE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4" name="Freeform 575">
              <a:extLst>
                <a:ext uri="{FF2B5EF4-FFF2-40B4-BE49-F238E27FC236}">
                  <a16:creationId xmlns:a16="http://schemas.microsoft.com/office/drawing/2014/main" id="{C6487295-63A5-5705-E32F-0B9F24378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5" name="Freeform 576">
              <a:extLst>
                <a:ext uri="{FF2B5EF4-FFF2-40B4-BE49-F238E27FC236}">
                  <a16:creationId xmlns:a16="http://schemas.microsoft.com/office/drawing/2014/main" id="{75136D91-40F8-DCDF-67AC-22DCFE233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6" name="Freeform 577">
              <a:extLst>
                <a:ext uri="{FF2B5EF4-FFF2-40B4-BE49-F238E27FC236}">
                  <a16:creationId xmlns:a16="http://schemas.microsoft.com/office/drawing/2014/main" id="{B46FB947-C69C-E4B2-187D-6B5E80CCD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7" name="Freeform 578">
              <a:extLst>
                <a:ext uri="{FF2B5EF4-FFF2-40B4-BE49-F238E27FC236}">
                  <a16:creationId xmlns:a16="http://schemas.microsoft.com/office/drawing/2014/main" id="{B8A24B01-62F7-38CE-2162-46B1EBE20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8" name="Freeform 579">
              <a:extLst>
                <a:ext uri="{FF2B5EF4-FFF2-40B4-BE49-F238E27FC236}">
                  <a16:creationId xmlns:a16="http://schemas.microsoft.com/office/drawing/2014/main" id="{EE807120-B431-A772-2E48-8DD85EE15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9" name="Freeform 580">
              <a:extLst>
                <a:ext uri="{FF2B5EF4-FFF2-40B4-BE49-F238E27FC236}">
                  <a16:creationId xmlns:a16="http://schemas.microsoft.com/office/drawing/2014/main" id="{E2A74869-F725-FE52-17A2-717F0E72B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0" name="Freeform 581">
              <a:extLst>
                <a:ext uri="{FF2B5EF4-FFF2-40B4-BE49-F238E27FC236}">
                  <a16:creationId xmlns:a16="http://schemas.microsoft.com/office/drawing/2014/main" id="{19851E86-29A4-0D0F-7005-15BAFE7A7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1" name="Freeform 582">
              <a:extLst>
                <a:ext uri="{FF2B5EF4-FFF2-40B4-BE49-F238E27FC236}">
                  <a16:creationId xmlns:a16="http://schemas.microsoft.com/office/drawing/2014/main" id="{9037AB57-82C8-B8C2-B4BC-A1ACFA6E4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2" name="Freeform 583">
              <a:extLst>
                <a:ext uri="{FF2B5EF4-FFF2-40B4-BE49-F238E27FC236}">
                  <a16:creationId xmlns:a16="http://schemas.microsoft.com/office/drawing/2014/main" id="{BE3E54BB-833E-C36C-7CC0-BA2D31F70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3" name="Freeform 584">
              <a:extLst>
                <a:ext uri="{FF2B5EF4-FFF2-40B4-BE49-F238E27FC236}">
                  <a16:creationId xmlns:a16="http://schemas.microsoft.com/office/drawing/2014/main" id="{54269C0C-328F-6CA2-AADC-4C6158746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4" name="Freeform 585">
              <a:extLst>
                <a:ext uri="{FF2B5EF4-FFF2-40B4-BE49-F238E27FC236}">
                  <a16:creationId xmlns:a16="http://schemas.microsoft.com/office/drawing/2014/main" id="{B110C962-15DD-30C0-A043-936523D36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5" name="Freeform 586">
              <a:extLst>
                <a:ext uri="{FF2B5EF4-FFF2-40B4-BE49-F238E27FC236}">
                  <a16:creationId xmlns:a16="http://schemas.microsoft.com/office/drawing/2014/main" id="{F239C10E-BF06-ADA8-D3A6-AAF3F2A33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6" name="Freeform 587">
              <a:extLst>
                <a:ext uri="{FF2B5EF4-FFF2-40B4-BE49-F238E27FC236}">
                  <a16:creationId xmlns:a16="http://schemas.microsoft.com/office/drawing/2014/main" id="{F24C76D7-0FDE-848E-373C-2A3198422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7" name="Freeform 588">
              <a:extLst>
                <a:ext uri="{FF2B5EF4-FFF2-40B4-BE49-F238E27FC236}">
                  <a16:creationId xmlns:a16="http://schemas.microsoft.com/office/drawing/2014/main" id="{366C2845-B65C-DF10-D89B-23774B053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8" name="Freeform 589">
              <a:extLst>
                <a:ext uri="{FF2B5EF4-FFF2-40B4-BE49-F238E27FC236}">
                  <a16:creationId xmlns:a16="http://schemas.microsoft.com/office/drawing/2014/main" id="{349C5247-33DC-EE48-BC1B-A158C3CA5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9" name="Freeform 590">
              <a:extLst>
                <a:ext uri="{FF2B5EF4-FFF2-40B4-BE49-F238E27FC236}">
                  <a16:creationId xmlns:a16="http://schemas.microsoft.com/office/drawing/2014/main" id="{EA1F515E-2B42-5656-47CD-7C0D2F04C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0" name="Freeform 591">
              <a:extLst>
                <a:ext uri="{FF2B5EF4-FFF2-40B4-BE49-F238E27FC236}">
                  <a16:creationId xmlns:a16="http://schemas.microsoft.com/office/drawing/2014/main" id="{84406B88-0016-A165-94DD-9CD9E228E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1" name="Freeform 592">
              <a:extLst>
                <a:ext uri="{FF2B5EF4-FFF2-40B4-BE49-F238E27FC236}">
                  <a16:creationId xmlns:a16="http://schemas.microsoft.com/office/drawing/2014/main" id="{46778BBA-EE03-60DE-6BB7-E9459F197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2" name="Freeform 593">
              <a:extLst>
                <a:ext uri="{FF2B5EF4-FFF2-40B4-BE49-F238E27FC236}">
                  <a16:creationId xmlns:a16="http://schemas.microsoft.com/office/drawing/2014/main" id="{580FE86F-0597-0B28-3BDA-82433C505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3" name="Freeform 594">
              <a:extLst>
                <a:ext uri="{FF2B5EF4-FFF2-40B4-BE49-F238E27FC236}">
                  <a16:creationId xmlns:a16="http://schemas.microsoft.com/office/drawing/2014/main" id="{9E19EC1F-7621-6222-36C2-1E4015E62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4" name="Freeform 595">
              <a:extLst>
                <a:ext uri="{FF2B5EF4-FFF2-40B4-BE49-F238E27FC236}">
                  <a16:creationId xmlns:a16="http://schemas.microsoft.com/office/drawing/2014/main" id="{AF7C7CF1-BBC8-DAE8-DED4-BB615A500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5" name="Freeform 596">
              <a:extLst>
                <a:ext uri="{FF2B5EF4-FFF2-40B4-BE49-F238E27FC236}">
                  <a16:creationId xmlns:a16="http://schemas.microsoft.com/office/drawing/2014/main" id="{0E5DEC6B-8053-EB8C-36CC-AFA4268AD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6" name="Freeform 597">
              <a:extLst>
                <a:ext uri="{FF2B5EF4-FFF2-40B4-BE49-F238E27FC236}">
                  <a16:creationId xmlns:a16="http://schemas.microsoft.com/office/drawing/2014/main" id="{E822DA27-85C6-4AC8-5CB9-8B2356D58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7" name="Freeform 598">
              <a:extLst>
                <a:ext uri="{FF2B5EF4-FFF2-40B4-BE49-F238E27FC236}">
                  <a16:creationId xmlns:a16="http://schemas.microsoft.com/office/drawing/2014/main" id="{62904C39-3E37-1F37-D55E-0D7066745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8" name="Freeform 599">
              <a:extLst>
                <a:ext uri="{FF2B5EF4-FFF2-40B4-BE49-F238E27FC236}">
                  <a16:creationId xmlns:a16="http://schemas.microsoft.com/office/drawing/2014/main" id="{51C23EBA-ABF8-621C-691C-6DE875CF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9" name="Freeform 600">
              <a:extLst>
                <a:ext uri="{FF2B5EF4-FFF2-40B4-BE49-F238E27FC236}">
                  <a16:creationId xmlns:a16="http://schemas.microsoft.com/office/drawing/2014/main" id="{16BC7923-8608-2904-C09C-CA1117FF6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0" name="Freeform 601">
              <a:extLst>
                <a:ext uri="{FF2B5EF4-FFF2-40B4-BE49-F238E27FC236}">
                  <a16:creationId xmlns:a16="http://schemas.microsoft.com/office/drawing/2014/main" id="{B0CFB32D-D8CC-89F8-EA8C-9CF8647A7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1" name="Freeform 602">
              <a:extLst>
                <a:ext uri="{FF2B5EF4-FFF2-40B4-BE49-F238E27FC236}">
                  <a16:creationId xmlns:a16="http://schemas.microsoft.com/office/drawing/2014/main" id="{79E7D00E-DB28-9CDB-5B24-87E1ABDF2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2" name="Freeform 603">
              <a:extLst>
                <a:ext uri="{FF2B5EF4-FFF2-40B4-BE49-F238E27FC236}">
                  <a16:creationId xmlns:a16="http://schemas.microsoft.com/office/drawing/2014/main" id="{B2B5678C-EB3D-EA55-1B00-1A0E9F240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3" name="Freeform 604">
              <a:extLst>
                <a:ext uri="{FF2B5EF4-FFF2-40B4-BE49-F238E27FC236}">
                  <a16:creationId xmlns:a16="http://schemas.microsoft.com/office/drawing/2014/main" id="{9891451A-648C-511A-6B47-45766FB7A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4" name="Freeform 605">
              <a:extLst>
                <a:ext uri="{FF2B5EF4-FFF2-40B4-BE49-F238E27FC236}">
                  <a16:creationId xmlns:a16="http://schemas.microsoft.com/office/drawing/2014/main" id="{2DD322CB-829B-1707-26A3-D8477A95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5" name="Freeform 606">
              <a:extLst>
                <a:ext uri="{FF2B5EF4-FFF2-40B4-BE49-F238E27FC236}">
                  <a16:creationId xmlns:a16="http://schemas.microsoft.com/office/drawing/2014/main" id="{83550CA1-47F9-B4EB-860F-4055D9909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4F7932B3-EE66-6D97-4484-E297F89FCEE5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7" name="Freeform 608">
                <a:extLst>
                  <a:ext uri="{FF2B5EF4-FFF2-40B4-BE49-F238E27FC236}">
                    <a16:creationId xmlns:a16="http://schemas.microsoft.com/office/drawing/2014/main" id="{CC3EFD29-1BC6-7835-6BCB-BCF79E245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48" name="Freeform 609">
                <a:extLst>
                  <a:ext uri="{FF2B5EF4-FFF2-40B4-BE49-F238E27FC236}">
                    <a16:creationId xmlns:a16="http://schemas.microsoft.com/office/drawing/2014/main" id="{C9B6B842-8039-3C1C-65E1-B847BE7FB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49" name="Freeform 610">
                <a:extLst>
                  <a:ext uri="{FF2B5EF4-FFF2-40B4-BE49-F238E27FC236}">
                    <a16:creationId xmlns:a16="http://schemas.microsoft.com/office/drawing/2014/main" id="{D1BC238B-EB0B-3A8E-458E-90A245D9F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0" name="Freeform 611">
                <a:extLst>
                  <a:ext uri="{FF2B5EF4-FFF2-40B4-BE49-F238E27FC236}">
                    <a16:creationId xmlns:a16="http://schemas.microsoft.com/office/drawing/2014/main" id="{9A89B61A-7B09-C84D-1476-6241A55FE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1" name="Freeform 612">
                <a:extLst>
                  <a:ext uri="{FF2B5EF4-FFF2-40B4-BE49-F238E27FC236}">
                    <a16:creationId xmlns:a16="http://schemas.microsoft.com/office/drawing/2014/main" id="{9837F8D5-E2C2-830B-681A-97B044E1D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2" name="Freeform 613">
                <a:extLst>
                  <a:ext uri="{FF2B5EF4-FFF2-40B4-BE49-F238E27FC236}">
                    <a16:creationId xmlns:a16="http://schemas.microsoft.com/office/drawing/2014/main" id="{E750B7B7-802D-8C31-60B3-CE006B5FE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3" name="Freeform 614">
                <a:extLst>
                  <a:ext uri="{FF2B5EF4-FFF2-40B4-BE49-F238E27FC236}">
                    <a16:creationId xmlns:a16="http://schemas.microsoft.com/office/drawing/2014/main" id="{CB97C930-F69C-4819-1C6C-F98B03F5F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4" name="Freeform 615">
                <a:extLst>
                  <a:ext uri="{FF2B5EF4-FFF2-40B4-BE49-F238E27FC236}">
                    <a16:creationId xmlns:a16="http://schemas.microsoft.com/office/drawing/2014/main" id="{57AE2776-F4E5-1A10-C864-3951C01D5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5" name="Freeform 616">
                <a:extLst>
                  <a:ext uri="{FF2B5EF4-FFF2-40B4-BE49-F238E27FC236}">
                    <a16:creationId xmlns:a16="http://schemas.microsoft.com/office/drawing/2014/main" id="{2FEB46F2-0A4B-28EA-6156-47830EA12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6" name="Freeform 617">
                <a:extLst>
                  <a:ext uri="{FF2B5EF4-FFF2-40B4-BE49-F238E27FC236}">
                    <a16:creationId xmlns:a16="http://schemas.microsoft.com/office/drawing/2014/main" id="{98E57EBD-101E-B813-715C-F1BD2059F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7" name="Freeform 618">
                <a:extLst>
                  <a:ext uri="{FF2B5EF4-FFF2-40B4-BE49-F238E27FC236}">
                    <a16:creationId xmlns:a16="http://schemas.microsoft.com/office/drawing/2014/main" id="{76B888FB-57EA-A001-8D88-0CCB6355B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8" name="Freeform 619">
                <a:extLst>
                  <a:ext uri="{FF2B5EF4-FFF2-40B4-BE49-F238E27FC236}">
                    <a16:creationId xmlns:a16="http://schemas.microsoft.com/office/drawing/2014/main" id="{C3F40735-0C53-BBE5-FC86-EACBE3441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9" name="Freeform 620">
                <a:extLst>
                  <a:ext uri="{FF2B5EF4-FFF2-40B4-BE49-F238E27FC236}">
                    <a16:creationId xmlns:a16="http://schemas.microsoft.com/office/drawing/2014/main" id="{997CABF5-7ADD-FE69-5B9D-A7A0D37B1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0" name="Freeform 621">
                <a:extLst>
                  <a:ext uri="{FF2B5EF4-FFF2-40B4-BE49-F238E27FC236}">
                    <a16:creationId xmlns:a16="http://schemas.microsoft.com/office/drawing/2014/main" id="{6FD09D29-4BBA-A587-EFF6-2EFE41FD3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1" name="Freeform 622">
                <a:extLst>
                  <a:ext uri="{FF2B5EF4-FFF2-40B4-BE49-F238E27FC236}">
                    <a16:creationId xmlns:a16="http://schemas.microsoft.com/office/drawing/2014/main" id="{06572304-E89E-49ED-E8BE-A72007DF4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2" name="Freeform 623">
                <a:extLst>
                  <a:ext uri="{FF2B5EF4-FFF2-40B4-BE49-F238E27FC236}">
                    <a16:creationId xmlns:a16="http://schemas.microsoft.com/office/drawing/2014/main" id="{5BDA0B43-AC00-A254-E094-69010ED8A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3" name="Freeform 624">
                <a:extLst>
                  <a:ext uri="{FF2B5EF4-FFF2-40B4-BE49-F238E27FC236}">
                    <a16:creationId xmlns:a16="http://schemas.microsoft.com/office/drawing/2014/main" id="{1EF0A10A-4AE6-F2E1-E471-748C6DBF9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4" name="Freeform 625">
                <a:extLst>
                  <a:ext uri="{FF2B5EF4-FFF2-40B4-BE49-F238E27FC236}">
                    <a16:creationId xmlns:a16="http://schemas.microsoft.com/office/drawing/2014/main" id="{ADD7CCAD-8B2B-FE8C-0244-6E6BA53A7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5" name="Freeform 626">
                <a:extLst>
                  <a:ext uri="{FF2B5EF4-FFF2-40B4-BE49-F238E27FC236}">
                    <a16:creationId xmlns:a16="http://schemas.microsoft.com/office/drawing/2014/main" id="{A4391259-AEBC-3241-02E4-9ECDEEC2E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6" name="Freeform 627">
                <a:extLst>
                  <a:ext uri="{FF2B5EF4-FFF2-40B4-BE49-F238E27FC236}">
                    <a16:creationId xmlns:a16="http://schemas.microsoft.com/office/drawing/2014/main" id="{F78B2464-5F06-F379-350D-D52EE867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7" name="Freeform 628">
                <a:extLst>
                  <a:ext uri="{FF2B5EF4-FFF2-40B4-BE49-F238E27FC236}">
                    <a16:creationId xmlns:a16="http://schemas.microsoft.com/office/drawing/2014/main" id="{744381E2-6589-4542-1511-F6DEE8518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8" name="Freeform 629">
                <a:extLst>
                  <a:ext uri="{FF2B5EF4-FFF2-40B4-BE49-F238E27FC236}">
                    <a16:creationId xmlns:a16="http://schemas.microsoft.com/office/drawing/2014/main" id="{0C6D7FDE-4ED2-88A9-ED0D-5A828EBE5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9" name="Freeform 630">
                <a:extLst>
                  <a:ext uri="{FF2B5EF4-FFF2-40B4-BE49-F238E27FC236}">
                    <a16:creationId xmlns:a16="http://schemas.microsoft.com/office/drawing/2014/main" id="{B66365A1-8F77-25CF-3763-61DE93FBB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0" name="Freeform 631">
                <a:extLst>
                  <a:ext uri="{FF2B5EF4-FFF2-40B4-BE49-F238E27FC236}">
                    <a16:creationId xmlns:a16="http://schemas.microsoft.com/office/drawing/2014/main" id="{F1A51CA5-75EC-990D-99A3-825BC647D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0637C4-F539-8E46-22F2-98910BA13C79}"/>
              </a:ext>
            </a:extLst>
          </p:cNvPr>
          <p:cNvSpPr/>
          <p:nvPr/>
        </p:nvSpPr>
        <p:spPr>
          <a:xfrm>
            <a:off x="4052236" y="386710"/>
            <a:ext cx="79504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CD0DA"/>
                </a:solidFill>
                <a:latin typeface="#9Slide07 SVNAdam Gorry" panose="02040603050506020204" pitchFamily="18" charset="0"/>
              </a:rPr>
              <a:t>Chủ</a:t>
            </a:r>
            <a:r>
              <a:rPr lang="en-US" sz="6600" dirty="0">
                <a:solidFill>
                  <a:srgbClr val="FCD0DA"/>
                </a:solidFill>
                <a:latin typeface="#9Slide07 SVNAdam Gorry" panose="02040603050506020204" pitchFamily="18" charset="0"/>
              </a:rPr>
              <a:t> </a:t>
            </a:r>
            <a:r>
              <a:rPr lang="en-US" sz="6600" err="1">
                <a:solidFill>
                  <a:srgbClr val="FCD0DA"/>
                </a:solidFill>
                <a:latin typeface="#9Slide07 SVNAdam Gorry" panose="02040603050506020204" pitchFamily="18" charset="0"/>
              </a:rPr>
              <a:t>đề</a:t>
            </a:r>
            <a:r>
              <a:rPr lang="en-US" sz="6600">
                <a:solidFill>
                  <a:srgbClr val="FCD0DA"/>
                </a:solidFill>
                <a:latin typeface="#9Slide07 SVNAdam Gorry" panose="02040603050506020204" pitchFamily="18" charset="0"/>
              </a:rPr>
              <a:t> 4: </a:t>
            </a:r>
          </a:p>
          <a:p>
            <a:r>
              <a:rPr lang="en-US" sz="4800">
                <a:solidFill>
                  <a:srgbClr val="FCD0DA"/>
                </a:solidFill>
                <a:latin typeface="#9Slide07 SVNAdam Gorry" panose="02040603050506020204" pitchFamily="18" charset="0"/>
              </a:rPr>
              <a:t> THỰC VẬT VÀ ĐỘNG VẬT</a:t>
            </a:r>
            <a:endParaRPr lang="en-US" sz="4800" dirty="0">
              <a:solidFill>
                <a:srgbClr val="FCD0DA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CE664D9-F5A5-D4C6-F0FC-1DCA64C8E6F1}"/>
              </a:ext>
            </a:extLst>
          </p:cNvPr>
          <p:cNvSpPr txBox="1">
            <a:spLocks/>
          </p:cNvSpPr>
          <p:nvPr/>
        </p:nvSpPr>
        <p:spPr>
          <a:xfrm>
            <a:off x="3785955" y="2525496"/>
            <a:ext cx="8796463" cy="1587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16: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Chăm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sóc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và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bảo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vệ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cây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trồng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(</a:t>
            </a:r>
            <a:r>
              <a:rPr lang="en-US" sz="5400" b="1" dirty="0" err="1">
                <a:solidFill>
                  <a:schemeClr val="bg1"/>
                </a:solidFill>
                <a:latin typeface="#9Slide03 SFU Toledo Bold" panose="00000700000000000000" pitchFamily="2" charset="0"/>
              </a:rPr>
              <a:t>tiết</a:t>
            </a:r>
            <a:r>
              <a:rPr lang="en-US" sz="5400" b="1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91401291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6B32004-4736-02BF-2B5C-2540F5F80675}"/>
              </a:ext>
            </a:extLst>
          </p:cNvPr>
          <p:cNvSpPr/>
          <p:nvPr/>
        </p:nvSpPr>
        <p:spPr>
          <a:xfrm>
            <a:off x="5474699" y="113015"/>
            <a:ext cx="5939890" cy="2894091"/>
          </a:xfrm>
          <a:custGeom>
            <a:avLst/>
            <a:gdLst/>
            <a:ahLst/>
            <a:cxnLst/>
            <a:rect l="l" t="t" r="r" b="b"/>
            <a:pathLst>
              <a:path w="12145322" h="6171493">
                <a:moveTo>
                  <a:pt x="0" y="0"/>
                </a:moveTo>
                <a:lnTo>
                  <a:pt x="12145322" y="0"/>
                </a:lnTo>
                <a:lnTo>
                  <a:pt x="12145322" y="6171492"/>
                </a:lnTo>
                <a:lnTo>
                  <a:pt x="0" y="6171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13" t="-4292" r="-813"/>
            </a:stretch>
          </a:blipFill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39A2AA-9221-35BB-DC29-16FDE7AE5EC7}"/>
              </a:ext>
            </a:extLst>
          </p:cNvPr>
          <p:cNvSpPr/>
          <p:nvPr/>
        </p:nvSpPr>
        <p:spPr>
          <a:xfrm>
            <a:off x="321093" y="1347969"/>
            <a:ext cx="4582275" cy="1025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Điều gì xảy ra với các bạn trong mỗi hình dưới đây? Theo em, cần lưu ý gì khi tiếp xúc với cây?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7A756-B14B-C7F7-6690-1C843E5E3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26" y="0"/>
            <a:ext cx="2320437" cy="731520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5764F087-55D1-8394-3909-3AEDFE46DE81}"/>
              </a:ext>
            </a:extLst>
          </p:cNvPr>
          <p:cNvSpPr/>
          <p:nvPr/>
        </p:nvSpPr>
        <p:spPr>
          <a:xfrm>
            <a:off x="6096000" y="2889507"/>
            <a:ext cx="4809423" cy="3662864"/>
          </a:xfrm>
          <a:custGeom>
            <a:avLst/>
            <a:gdLst/>
            <a:ahLst/>
            <a:cxnLst/>
            <a:rect l="l" t="t" r="r" b="b"/>
            <a:pathLst>
              <a:path w="11273333" h="8704466">
                <a:moveTo>
                  <a:pt x="0" y="0"/>
                </a:moveTo>
                <a:lnTo>
                  <a:pt x="11273332" y="0"/>
                </a:lnTo>
                <a:lnTo>
                  <a:pt x="11273332" y="8704466"/>
                </a:lnTo>
                <a:lnTo>
                  <a:pt x="0" y="8704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67" t="-1310" r="-467"/>
            </a:stretch>
          </a:blipFill>
        </p:spPr>
      </p:sp>
    </p:spTree>
    <p:extLst>
      <p:ext uri="{BB962C8B-B14F-4D97-AF65-F5344CB8AC3E}">
        <p14:creationId xmlns:p14="http://schemas.microsoft.com/office/powerpoint/2010/main" val="20594487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7E20B-829A-7B61-EB28-29338FE24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FED4761-CF8D-0F11-D29E-635C507D28A4}"/>
              </a:ext>
            </a:extLst>
          </p:cNvPr>
          <p:cNvSpPr/>
          <p:nvPr/>
        </p:nvSpPr>
        <p:spPr>
          <a:xfrm>
            <a:off x="1393021" y="1887302"/>
            <a:ext cx="9405957" cy="4582862"/>
          </a:xfrm>
          <a:custGeom>
            <a:avLst/>
            <a:gdLst/>
            <a:ahLst/>
            <a:cxnLst/>
            <a:rect l="l" t="t" r="r" b="b"/>
            <a:pathLst>
              <a:path w="12145322" h="6171493">
                <a:moveTo>
                  <a:pt x="0" y="0"/>
                </a:moveTo>
                <a:lnTo>
                  <a:pt x="12145322" y="0"/>
                </a:lnTo>
                <a:lnTo>
                  <a:pt x="12145322" y="6171492"/>
                </a:lnTo>
                <a:lnTo>
                  <a:pt x="0" y="6171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13" t="-4292" r="-813"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B91B3C-EA5D-DE48-74B4-63DEE9EBFCC9}"/>
              </a:ext>
            </a:extLst>
          </p:cNvPr>
          <p:cNvSpPr/>
          <p:nvPr/>
        </p:nvSpPr>
        <p:spPr>
          <a:xfrm>
            <a:off x="600226" y="796464"/>
            <a:ext cx="10728709" cy="1025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Điều gì xảy ra với các bạn trong mỗi hình dưới đây? Theo em, cần lưu ý gì khi tiếp xúc với cây?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C1A8E-5E84-5FB0-BF81-45F0E056F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27" y="0"/>
            <a:ext cx="2320437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72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7E20B-829A-7B61-EB28-29338FE24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0E1E30-C4D4-295C-3FE3-2FE319E5B74E}"/>
              </a:ext>
            </a:extLst>
          </p:cNvPr>
          <p:cNvSpPr/>
          <p:nvPr/>
        </p:nvSpPr>
        <p:spPr>
          <a:xfrm>
            <a:off x="189297" y="974254"/>
            <a:ext cx="4036194" cy="2661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Điều gì xảy ra với các bạn trong mỗi hình dưới đây? Theo em, cần lưu ý gì khi tiếp xúc với cây?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232FB-54EE-E5B1-9AF5-4B0DC1CC8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26" y="0"/>
            <a:ext cx="2320437" cy="731520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76B18C17-C752-31F6-479F-C3EB9A1C192D}"/>
              </a:ext>
            </a:extLst>
          </p:cNvPr>
          <p:cNvSpPr/>
          <p:nvPr/>
        </p:nvSpPr>
        <p:spPr>
          <a:xfrm>
            <a:off x="4350619" y="650244"/>
            <a:ext cx="7841381" cy="5972007"/>
          </a:xfrm>
          <a:custGeom>
            <a:avLst/>
            <a:gdLst/>
            <a:ahLst/>
            <a:cxnLst/>
            <a:rect l="l" t="t" r="r" b="b"/>
            <a:pathLst>
              <a:path w="11273333" h="8704466">
                <a:moveTo>
                  <a:pt x="0" y="0"/>
                </a:moveTo>
                <a:lnTo>
                  <a:pt x="11273332" y="0"/>
                </a:lnTo>
                <a:lnTo>
                  <a:pt x="11273332" y="8704466"/>
                </a:lnTo>
                <a:lnTo>
                  <a:pt x="0" y="8704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67" t="-1310" r="-467"/>
            </a:stretch>
          </a:blipFill>
        </p:spPr>
      </p:sp>
    </p:spTree>
    <p:extLst>
      <p:ext uri="{BB962C8B-B14F-4D97-AF65-F5344CB8AC3E}">
        <p14:creationId xmlns:p14="http://schemas.microsoft.com/office/powerpoint/2010/main" val="1190201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7E20B-829A-7B61-EB28-29338FE24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C0A733-241A-FB06-8740-3367AA6CA16C}"/>
              </a:ext>
            </a:extLst>
          </p:cNvPr>
          <p:cNvSpPr/>
          <p:nvPr/>
        </p:nvSpPr>
        <p:spPr>
          <a:xfrm>
            <a:off x="487680" y="770020"/>
            <a:ext cx="10446619" cy="662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Kể tên những loại cây có độc, có gai mà em biết.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BC484-7D95-9825-9728-E34BC0567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26" y="0"/>
            <a:ext cx="2320437" cy="73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BCC328-9AD8-220A-74A3-347021969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12" y="1436859"/>
            <a:ext cx="2499138" cy="2499138"/>
          </a:xfrm>
          <a:prstGeom prst="rect">
            <a:avLst/>
          </a:prstGeom>
        </p:spPr>
      </p:pic>
      <p:pic>
        <p:nvPicPr>
          <p:cNvPr id="8196" name="Picture 4" descr="Hoa hồng leo có gai không có làm bạn lo lắng?">
            <a:extLst>
              <a:ext uri="{FF2B5EF4-FFF2-40B4-BE49-F238E27FC236}">
                <a16:creationId xmlns:a16="http://schemas.microsoft.com/office/drawing/2014/main" id="{06E2D0EB-A99D-AAAC-3385-787510892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09" y="1427205"/>
            <a:ext cx="4024740" cy="250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ạt giống bưởi rừng (bưởi gai)">
            <a:extLst>
              <a:ext uri="{FF2B5EF4-FFF2-40B4-BE49-F238E27FC236}">
                <a16:creationId xmlns:a16="http://schemas.microsoft.com/office/drawing/2014/main" id="{6509FE5A-650A-7A92-4560-686F353E8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28" y="250683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Nha đam mát lành cũng có thể thành 'cực độc' nếu không sử dụng đúng cách |  Báo Gia Lai điện tử">
            <a:extLst>
              <a:ext uri="{FF2B5EF4-FFF2-40B4-BE49-F238E27FC236}">
                <a16:creationId xmlns:a16="http://schemas.microsoft.com/office/drawing/2014/main" id="{A43C3BAE-B437-CF3B-845D-7E4A041A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60" y="4099970"/>
            <a:ext cx="3935639" cy="242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7874D-C912-0113-7F8E-7D47DEDD9B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18" b="19738"/>
          <a:stretch/>
        </p:blipFill>
        <p:spPr>
          <a:xfrm>
            <a:off x="267785" y="4099970"/>
            <a:ext cx="3455096" cy="242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7E20B-829A-7B61-EB28-29338FE24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FD8475-BEAD-825C-4348-F6D88CA38743}"/>
              </a:ext>
            </a:extLst>
          </p:cNvPr>
          <p:cNvSpPr/>
          <p:nvPr/>
        </p:nvSpPr>
        <p:spPr>
          <a:xfrm>
            <a:off x="487680" y="770020"/>
            <a:ext cx="10446619" cy="662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Kể tên những loại cây có độc, có gai mà em biết.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51C98-91A7-55F1-3820-63F54032E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26" y="0"/>
            <a:ext cx="2320437" cy="731520"/>
          </a:xfrm>
          <a:prstGeom prst="rect">
            <a:avLst/>
          </a:prstGeom>
        </p:spPr>
      </p:pic>
      <p:pic>
        <p:nvPicPr>
          <p:cNvPr id="9218" name="Picture 2" descr="Cây vạn tuế">
            <a:extLst>
              <a:ext uri="{FF2B5EF4-FFF2-40B4-BE49-F238E27FC236}">
                <a16:creationId xmlns:a16="http://schemas.microsoft.com/office/drawing/2014/main" id="{84C167FF-E50D-7EFC-0817-FCF91C902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6" b="17573"/>
          <a:stretch/>
        </p:blipFill>
        <p:spPr bwMode="auto">
          <a:xfrm>
            <a:off x="487680" y="1507734"/>
            <a:ext cx="3067178" cy="235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Đặc điểm và công dụng của cây trầu bà - 10/07/2024">
            <a:extLst>
              <a:ext uri="{FF2B5EF4-FFF2-40B4-BE49-F238E27FC236}">
                <a16:creationId xmlns:a16="http://schemas.microsoft.com/office/drawing/2014/main" id="{1FB47A8B-28E0-9CF3-8880-1EDF18E1E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344" y="1562701"/>
            <a:ext cx="3067178" cy="23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D8CD25-B4A1-624A-1140-DA0C630E2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847" y="1334445"/>
            <a:ext cx="2682411" cy="2682411"/>
          </a:xfrm>
          <a:prstGeom prst="rect">
            <a:avLst/>
          </a:prstGeom>
        </p:spPr>
      </p:pic>
      <p:pic>
        <p:nvPicPr>
          <p:cNvPr id="9222" name="Picture 6" descr="Cây Vạn Niên Thanh hợp tuổi, mệnh gì? Ý nghĩa, cách trồng và chăm sóc">
            <a:extLst>
              <a:ext uri="{FF2B5EF4-FFF2-40B4-BE49-F238E27FC236}">
                <a16:creationId xmlns:a16="http://schemas.microsoft.com/office/drawing/2014/main" id="{305492E3-6609-5C7D-B695-EE36BFD96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7" b="5394"/>
          <a:stretch/>
        </p:blipFill>
        <p:spPr bwMode="auto">
          <a:xfrm>
            <a:off x="342969" y="3938758"/>
            <a:ext cx="3211889" cy="251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ây kim tiền? Ý nghĩa phong thủy và cách trồng">
            <a:extLst>
              <a:ext uri="{FF2B5EF4-FFF2-40B4-BE49-F238E27FC236}">
                <a16:creationId xmlns:a16="http://schemas.microsoft.com/office/drawing/2014/main" id="{2A21C08F-F771-818F-B5C3-D4240C52E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1"/>
          <a:stretch/>
        </p:blipFill>
        <p:spPr bwMode="auto">
          <a:xfrm>
            <a:off x="4140228" y="3954093"/>
            <a:ext cx="2930813" cy="251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oa cẩm tú cầu Đặc điểm, phân loại và ý nghĩa của loại hoa này">
            <a:extLst>
              <a:ext uri="{FF2B5EF4-FFF2-40B4-BE49-F238E27FC236}">
                <a16:creationId xmlns:a16="http://schemas.microsoft.com/office/drawing/2014/main" id="{A3DE1C58-24EC-A93E-BEF8-4A2F9A387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411" y="4235604"/>
            <a:ext cx="3811284" cy="22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A10C95-2463-5301-398B-881E79708203}"/>
              </a:ext>
            </a:extLst>
          </p:cNvPr>
          <p:cNvGrpSpPr/>
          <p:nvPr/>
        </p:nvGrpSpPr>
        <p:grpSpPr>
          <a:xfrm>
            <a:off x="1089060" y="731519"/>
            <a:ext cx="10263883" cy="5870765"/>
            <a:chOff x="1550362" y="1105611"/>
            <a:chExt cx="9091275" cy="5397930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6001D6B6-D6F9-4067-7B62-7B5179CFE449}"/>
                </a:ext>
              </a:extLst>
            </p:cNvPr>
            <p:cNvSpPr/>
            <p:nvPr/>
          </p:nvSpPr>
          <p:spPr>
            <a:xfrm>
              <a:off x="1550362" y="1105611"/>
              <a:ext cx="9091275" cy="5397930"/>
            </a:xfrm>
            <a:custGeom>
              <a:avLst/>
              <a:gdLst/>
              <a:ahLst/>
              <a:cxnLst/>
              <a:rect l="l" t="t" r="r" b="b"/>
              <a:pathLst>
                <a:path w="13022665" h="7946217">
                  <a:moveTo>
                    <a:pt x="0" y="0"/>
                  </a:moveTo>
                  <a:lnTo>
                    <a:pt x="13022664" y="0"/>
                  </a:lnTo>
                  <a:lnTo>
                    <a:pt x="13022664" y="7946217"/>
                  </a:lnTo>
                  <a:lnTo>
                    <a:pt x="0" y="7946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2768"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790416-65B8-E681-3474-84602EEF8ED2}"/>
                </a:ext>
              </a:extLst>
            </p:cNvPr>
            <p:cNvSpPr/>
            <p:nvPr/>
          </p:nvSpPr>
          <p:spPr>
            <a:xfrm>
              <a:off x="1654139" y="1228807"/>
              <a:ext cx="4592548" cy="1037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89BB4D0-A375-417B-AFD6-B6E89BD86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74" y="0"/>
            <a:ext cx="2822608" cy="731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654" y="905691"/>
            <a:ext cx="7879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Lato" panose="020F0502020204030203" pitchFamily="34" charset="0"/>
                <a:cs typeface="Lato" panose="020F0502020204030203" pitchFamily="34" charset="0"/>
              </a:rPr>
              <a:t>Cùng nói về việc chăm sóc và bảo vệ cây.</a:t>
            </a:r>
            <a:endParaRPr lang="en-US" sz="3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9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9BEAAB-75BD-A889-238E-8860257BB267}"/>
              </a:ext>
            </a:extLst>
          </p:cNvPr>
          <p:cNvSpPr/>
          <p:nvPr/>
        </p:nvSpPr>
        <p:spPr>
          <a:xfrm>
            <a:off x="545300" y="960120"/>
            <a:ext cx="10170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Lato" panose="020F0502020204030203" pitchFamily="34" charset="0"/>
                <a:cs typeface="Lato" panose="020F0502020204030203" pitchFamily="34" charset="0"/>
              </a:rPr>
              <a:t>Cùng vẽ khu vườn có nhiều cây xanh mà em mơ ước.</a:t>
            </a:r>
            <a:endParaRPr lang="en-US" sz="3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D0D32FD7-634B-12F8-253D-A40B925F6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72" y="21889"/>
            <a:ext cx="2478260" cy="73152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786927A-A4FE-F950-EA94-D1F9F8776C19}"/>
              </a:ext>
            </a:extLst>
          </p:cNvPr>
          <p:cNvSpPr/>
          <p:nvPr/>
        </p:nvSpPr>
        <p:spPr>
          <a:xfrm>
            <a:off x="257731" y="2109948"/>
            <a:ext cx="11676537" cy="3918604"/>
          </a:xfrm>
          <a:custGeom>
            <a:avLst/>
            <a:gdLst/>
            <a:ahLst/>
            <a:cxnLst/>
            <a:rect l="l" t="t" r="r" b="b"/>
            <a:pathLst>
              <a:path w="11676537" h="3918604">
                <a:moveTo>
                  <a:pt x="0" y="0"/>
                </a:moveTo>
                <a:lnTo>
                  <a:pt x="11676538" y="0"/>
                </a:lnTo>
                <a:lnTo>
                  <a:pt x="11676538" y="3918604"/>
                </a:lnTo>
                <a:lnTo>
                  <a:pt x="0" y="391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4" b="-904"/>
            </a:stretch>
          </a:blipFill>
        </p:spPr>
      </p:sp>
    </p:spTree>
    <p:extLst>
      <p:ext uri="{BB962C8B-B14F-4D97-AF65-F5344CB8AC3E}">
        <p14:creationId xmlns:p14="http://schemas.microsoft.com/office/powerpoint/2010/main" val="289938026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131FCA89-B3F3-832A-8D26-10E6D5505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72" y="21889"/>
            <a:ext cx="2478260" cy="731520"/>
          </a:xfrm>
          <a:prstGeom prst="rect">
            <a:avLst/>
          </a:prstGeom>
        </p:spPr>
      </p:pic>
      <p:pic>
        <p:nvPicPr>
          <p:cNvPr id="10242" name="Picture 2" descr="Hướng dẫn vẽ tranh Vườn cây của em | Vẽ tranh Khu vườn của em - YouTube">
            <a:extLst>
              <a:ext uri="{FF2B5EF4-FFF2-40B4-BE49-F238E27FC236}">
                <a16:creationId xmlns:a16="http://schemas.microsoft.com/office/drawing/2014/main" id="{2C42555F-B206-EB1A-1473-0E42A19D7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4" b="11854"/>
          <a:stretch/>
        </p:blipFill>
        <p:spPr bwMode="auto">
          <a:xfrm rot="21195776">
            <a:off x="310326" y="1897695"/>
            <a:ext cx="5498888" cy="314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ẽ tranh vườn hoa nhà em/How to draw Flower garden - YouTube">
            <a:extLst>
              <a:ext uri="{FF2B5EF4-FFF2-40B4-BE49-F238E27FC236}">
                <a16:creationId xmlns:a16="http://schemas.microsoft.com/office/drawing/2014/main" id="{A2BB84AC-F8C3-F1DB-B9F5-180E579A6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 b="12431"/>
          <a:stretch/>
        </p:blipFill>
        <p:spPr bwMode="auto">
          <a:xfrm rot="411663">
            <a:off x="6103973" y="2958851"/>
            <a:ext cx="5837153" cy="328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70C554-3B27-8865-9036-F27783944E06}"/>
              </a:ext>
            </a:extLst>
          </p:cNvPr>
          <p:cNvSpPr/>
          <p:nvPr/>
        </p:nvSpPr>
        <p:spPr>
          <a:xfrm>
            <a:off x="558408" y="793747"/>
            <a:ext cx="10170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Lato" panose="020F0502020204030203" pitchFamily="34" charset="0"/>
                <a:cs typeface="Lato" panose="020F0502020204030203" pitchFamily="34" charset="0"/>
              </a:rPr>
              <a:t>Cùng vẽ khu vườn có nhiều cây xanh mà em mơ ước.</a:t>
            </a:r>
            <a:endParaRPr lang="en-US" sz="3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CF27D4E8-3E36-4964-802A-B1F27466F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4004" y="1867"/>
            <a:ext cx="8643992" cy="685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E9D7A4A-2693-97CA-4D9F-7CBE06180AB4}"/>
              </a:ext>
            </a:extLst>
          </p:cNvPr>
          <p:cNvSpPr/>
          <p:nvPr/>
        </p:nvSpPr>
        <p:spPr>
          <a:xfrm>
            <a:off x="0" y="867406"/>
            <a:ext cx="12192000" cy="5990594"/>
          </a:xfrm>
          <a:custGeom>
            <a:avLst/>
            <a:gdLst/>
            <a:ahLst/>
            <a:cxnLst/>
            <a:rect l="l" t="t" r="r" b="b"/>
            <a:pathLst>
              <a:path w="12738954" h="6259342">
                <a:moveTo>
                  <a:pt x="0" y="0"/>
                </a:moveTo>
                <a:lnTo>
                  <a:pt x="12738954" y="0"/>
                </a:lnTo>
                <a:lnTo>
                  <a:pt x="12738954" y="6259342"/>
                </a:lnTo>
                <a:lnTo>
                  <a:pt x="0" y="625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9" r="-829"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2F332-1030-9431-4296-D774F87CACD7}"/>
              </a:ext>
            </a:extLst>
          </p:cNvPr>
          <p:cNvSpPr txBox="1"/>
          <p:nvPr/>
        </p:nvSpPr>
        <p:spPr>
          <a:xfrm>
            <a:off x="3208256" y="181866"/>
            <a:ext cx="801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C000"/>
                </a:solidFill>
                <a:latin typeface="#9Slide03 AmpleSoft Bold" panose="02000000000000000000" pitchFamily="2" charset="0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607719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32">
            <a:extLst>
              <a:ext uri="{FF2B5EF4-FFF2-40B4-BE49-F238E27FC236}">
                <a16:creationId xmlns:a16="http://schemas.microsoft.com/office/drawing/2014/main" id="{B782AAEF-E7A7-2671-BA84-13F4FA185FEE}"/>
              </a:ext>
            </a:extLst>
          </p:cNvPr>
          <p:cNvSpPr>
            <a:spLocks noEditPoints="1"/>
          </p:cNvSpPr>
          <p:nvPr/>
        </p:nvSpPr>
        <p:spPr bwMode="auto">
          <a:xfrm>
            <a:off x="3265735" y="397570"/>
            <a:ext cx="6066818" cy="1330810"/>
          </a:xfrm>
          <a:custGeom>
            <a:avLst/>
            <a:gdLst>
              <a:gd name="T0" fmla="*/ 1255 w 8586"/>
              <a:gd name="T1" fmla="*/ 528 h 2853"/>
              <a:gd name="T2" fmla="*/ 1115 w 8586"/>
              <a:gd name="T3" fmla="*/ 542 h 2853"/>
              <a:gd name="T4" fmla="*/ 369 w 8586"/>
              <a:gd name="T5" fmla="*/ 842 h 2853"/>
              <a:gd name="T6" fmla="*/ 377 w 8586"/>
              <a:gd name="T7" fmla="*/ 890 h 2853"/>
              <a:gd name="T8" fmla="*/ 727 w 8586"/>
              <a:gd name="T9" fmla="*/ 777 h 2853"/>
              <a:gd name="T10" fmla="*/ 369 w 8586"/>
              <a:gd name="T11" fmla="*/ 842 h 2853"/>
              <a:gd name="T12" fmla="*/ 8363 w 8586"/>
              <a:gd name="T13" fmla="*/ 2271 h 2853"/>
              <a:gd name="T14" fmla="*/ 8374 w 8586"/>
              <a:gd name="T15" fmla="*/ 2206 h 2853"/>
              <a:gd name="T16" fmla="*/ 8017 w 8586"/>
              <a:gd name="T17" fmla="*/ 2163 h 2853"/>
              <a:gd name="T18" fmla="*/ 7873 w 8586"/>
              <a:gd name="T19" fmla="*/ 2246 h 2853"/>
              <a:gd name="T20" fmla="*/ 8495 w 8586"/>
              <a:gd name="T21" fmla="*/ 2420 h 2853"/>
              <a:gd name="T22" fmla="*/ 8486 w 8586"/>
              <a:gd name="T23" fmla="*/ 2367 h 2853"/>
              <a:gd name="T24" fmla="*/ 8337 w 8586"/>
              <a:gd name="T25" fmla="*/ 2427 h 2853"/>
              <a:gd name="T26" fmla="*/ 8470 w 8586"/>
              <a:gd name="T27" fmla="*/ 2466 h 2853"/>
              <a:gd name="T28" fmla="*/ 7944 w 8586"/>
              <a:gd name="T29" fmla="*/ 2627 h 2853"/>
              <a:gd name="T30" fmla="*/ 7472 w 8586"/>
              <a:gd name="T31" fmla="*/ 2644 h 2853"/>
              <a:gd name="T32" fmla="*/ 6872 w 8586"/>
              <a:gd name="T33" fmla="*/ 2777 h 2853"/>
              <a:gd name="T34" fmla="*/ 4410 w 8586"/>
              <a:gd name="T35" fmla="*/ 2778 h 2853"/>
              <a:gd name="T36" fmla="*/ 1046 w 8586"/>
              <a:gd name="T37" fmla="*/ 2839 h 2853"/>
              <a:gd name="T38" fmla="*/ 421 w 8586"/>
              <a:gd name="T39" fmla="*/ 2807 h 2853"/>
              <a:gd name="T40" fmla="*/ 137 w 8586"/>
              <a:gd name="T41" fmla="*/ 2594 h 2853"/>
              <a:gd name="T42" fmla="*/ 284 w 8586"/>
              <a:gd name="T43" fmla="*/ 2244 h 2853"/>
              <a:gd name="T44" fmla="*/ 211 w 8586"/>
              <a:gd name="T45" fmla="*/ 2122 h 2853"/>
              <a:gd name="T46" fmla="*/ 146 w 8586"/>
              <a:gd name="T47" fmla="*/ 1611 h 2853"/>
              <a:gd name="T48" fmla="*/ 155 w 8586"/>
              <a:gd name="T49" fmla="*/ 1410 h 2853"/>
              <a:gd name="T50" fmla="*/ 195 w 8586"/>
              <a:gd name="T51" fmla="*/ 1189 h 2853"/>
              <a:gd name="T52" fmla="*/ 250 w 8586"/>
              <a:gd name="T53" fmla="*/ 1096 h 2853"/>
              <a:gd name="T54" fmla="*/ 219 w 8586"/>
              <a:gd name="T55" fmla="*/ 1019 h 2853"/>
              <a:gd name="T56" fmla="*/ 180 w 8586"/>
              <a:gd name="T57" fmla="*/ 920 h 2853"/>
              <a:gd name="T58" fmla="*/ 353 w 8586"/>
              <a:gd name="T59" fmla="*/ 731 h 2853"/>
              <a:gd name="T60" fmla="*/ 1047 w 8586"/>
              <a:gd name="T61" fmla="*/ 515 h 2853"/>
              <a:gd name="T62" fmla="*/ 1154 w 8586"/>
              <a:gd name="T63" fmla="*/ 424 h 2853"/>
              <a:gd name="T64" fmla="*/ 1883 w 8586"/>
              <a:gd name="T65" fmla="*/ 213 h 2853"/>
              <a:gd name="T66" fmla="*/ 2874 w 8586"/>
              <a:gd name="T67" fmla="*/ 65 h 2853"/>
              <a:gd name="T68" fmla="*/ 3327 w 8586"/>
              <a:gd name="T69" fmla="*/ 63 h 2853"/>
              <a:gd name="T70" fmla="*/ 4013 w 8586"/>
              <a:gd name="T71" fmla="*/ 84 h 2853"/>
              <a:gd name="T72" fmla="*/ 5150 w 8586"/>
              <a:gd name="T73" fmla="*/ 70 h 2853"/>
              <a:gd name="T74" fmla="*/ 5937 w 8586"/>
              <a:gd name="T75" fmla="*/ 59 h 2853"/>
              <a:gd name="T76" fmla="*/ 6443 w 8586"/>
              <a:gd name="T77" fmla="*/ 154 h 2853"/>
              <a:gd name="T78" fmla="*/ 6793 w 8586"/>
              <a:gd name="T79" fmla="*/ 303 h 2853"/>
              <a:gd name="T80" fmla="*/ 7323 w 8586"/>
              <a:gd name="T81" fmla="*/ 834 h 2853"/>
              <a:gd name="T82" fmla="*/ 7543 w 8586"/>
              <a:gd name="T83" fmla="*/ 1031 h 2853"/>
              <a:gd name="T84" fmla="*/ 7746 w 8586"/>
              <a:gd name="T85" fmla="*/ 1121 h 2853"/>
              <a:gd name="T86" fmla="*/ 8062 w 8586"/>
              <a:gd name="T87" fmla="*/ 1428 h 2853"/>
              <a:gd name="T88" fmla="*/ 8352 w 8586"/>
              <a:gd name="T89" fmla="*/ 1598 h 2853"/>
              <a:gd name="T90" fmla="*/ 8440 w 8586"/>
              <a:gd name="T91" fmla="*/ 2113 h 2853"/>
              <a:gd name="T92" fmla="*/ 8580 w 8586"/>
              <a:gd name="T93" fmla="*/ 2376 h 2853"/>
              <a:gd name="T94" fmla="*/ 8495 w 8586"/>
              <a:gd name="T95" fmla="*/ 2420 h 2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586" h="2853">
                <a:moveTo>
                  <a:pt x="1192" y="580"/>
                </a:moveTo>
                <a:cubicBezTo>
                  <a:pt x="1216" y="569"/>
                  <a:pt x="1234" y="546"/>
                  <a:pt x="1255" y="528"/>
                </a:cubicBezTo>
                <a:cubicBezTo>
                  <a:pt x="1239" y="522"/>
                  <a:pt x="1222" y="511"/>
                  <a:pt x="1206" y="513"/>
                </a:cubicBezTo>
                <a:cubicBezTo>
                  <a:pt x="1183" y="516"/>
                  <a:pt x="1160" y="527"/>
                  <a:pt x="1115" y="542"/>
                </a:cubicBezTo>
                <a:cubicBezTo>
                  <a:pt x="1159" y="565"/>
                  <a:pt x="1181" y="585"/>
                  <a:pt x="1192" y="580"/>
                </a:cubicBezTo>
                <a:close/>
                <a:moveTo>
                  <a:pt x="369" y="842"/>
                </a:moveTo>
                <a:cubicBezTo>
                  <a:pt x="359" y="844"/>
                  <a:pt x="353" y="862"/>
                  <a:pt x="345" y="873"/>
                </a:cubicBezTo>
                <a:cubicBezTo>
                  <a:pt x="356" y="879"/>
                  <a:pt x="368" y="892"/>
                  <a:pt x="377" y="890"/>
                </a:cubicBezTo>
                <a:cubicBezTo>
                  <a:pt x="482" y="871"/>
                  <a:pt x="588" y="851"/>
                  <a:pt x="693" y="826"/>
                </a:cubicBezTo>
                <a:cubicBezTo>
                  <a:pt x="707" y="823"/>
                  <a:pt x="716" y="794"/>
                  <a:pt x="727" y="777"/>
                </a:cubicBezTo>
                <a:cubicBezTo>
                  <a:pt x="711" y="768"/>
                  <a:pt x="696" y="758"/>
                  <a:pt x="701" y="762"/>
                </a:cubicBezTo>
                <a:cubicBezTo>
                  <a:pt x="576" y="792"/>
                  <a:pt x="472" y="815"/>
                  <a:pt x="369" y="842"/>
                </a:cubicBezTo>
                <a:close/>
                <a:moveTo>
                  <a:pt x="8105" y="2348"/>
                </a:moveTo>
                <a:cubicBezTo>
                  <a:pt x="8169" y="2247"/>
                  <a:pt x="8269" y="2271"/>
                  <a:pt x="8363" y="2271"/>
                </a:cubicBezTo>
                <a:cubicBezTo>
                  <a:pt x="8381" y="2270"/>
                  <a:pt x="8398" y="2251"/>
                  <a:pt x="8416" y="2240"/>
                </a:cubicBezTo>
                <a:cubicBezTo>
                  <a:pt x="8402" y="2228"/>
                  <a:pt x="8384" y="2203"/>
                  <a:pt x="8374" y="2206"/>
                </a:cubicBezTo>
                <a:cubicBezTo>
                  <a:pt x="8275" y="2233"/>
                  <a:pt x="8207" y="2180"/>
                  <a:pt x="8137" y="2123"/>
                </a:cubicBezTo>
                <a:cubicBezTo>
                  <a:pt x="8073" y="2071"/>
                  <a:pt x="8074" y="2076"/>
                  <a:pt x="8017" y="2163"/>
                </a:cubicBezTo>
                <a:cubicBezTo>
                  <a:pt x="8002" y="2185"/>
                  <a:pt x="7961" y="2190"/>
                  <a:pt x="7933" y="2205"/>
                </a:cubicBezTo>
                <a:cubicBezTo>
                  <a:pt x="7916" y="2215"/>
                  <a:pt x="7900" y="2228"/>
                  <a:pt x="7873" y="2246"/>
                </a:cubicBezTo>
                <a:cubicBezTo>
                  <a:pt x="7957" y="2283"/>
                  <a:pt x="8031" y="2316"/>
                  <a:pt x="8105" y="2348"/>
                </a:cubicBezTo>
                <a:close/>
                <a:moveTo>
                  <a:pt x="8495" y="2420"/>
                </a:moveTo>
                <a:cubicBezTo>
                  <a:pt x="8503" y="2408"/>
                  <a:pt x="8515" y="2399"/>
                  <a:pt x="8526" y="2389"/>
                </a:cubicBezTo>
                <a:cubicBezTo>
                  <a:pt x="8512" y="2381"/>
                  <a:pt x="8499" y="2366"/>
                  <a:pt x="8486" y="2367"/>
                </a:cubicBezTo>
                <a:cubicBezTo>
                  <a:pt x="8450" y="2369"/>
                  <a:pt x="8413" y="2374"/>
                  <a:pt x="8378" y="2386"/>
                </a:cubicBezTo>
                <a:cubicBezTo>
                  <a:pt x="8362" y="2391"/>
                  <a:pt x="8351" y="2412"/>
                  <a:pt x="8337" y="2427"/>
                </a:cubicBezTo>
                <a:cubicBezTo>
                  <a:pt x="8360" y="2439"/>
                  <a:pt x="8381" y="2456"/>
                  <a:pt x="8405" y="2464"/>
                </a:cubicBezTo>
                <a:cubicBezTo>
                  <a:pt x="8425" y="2470"/>
                  <a:pt x="8448" y="2466"/>
                  <a:pt x="8470" y="2466"/>
                </a:cubicBezTo>
                <a:cubicBezTo>
                  <a:pt x="8367" y="2505"/>
                  <a:pt x="8265" y="2547"/>
                  <a:pt x="8160" y="2582"/>
                </a:cubicBezTo>
                <a:cubicBezTo>
                  <a:pt x="8090" y="2605"/>
                  <a:pt x="8011" y="2640"/>
                  <a:pt x="7944" y="2627"/>
                </a:cubicBezTo>
                <a:cubicBezTo>
                  <a:pt x="7836" y="2607"/>
                  <a:pt x="7736" y="2616"/>
                  <a:pt x="7632" y="2637"/>
                </a:cubicBezTo>
                <a:cubicBezTo>
                  <a:pt x="7580" y="2647"/>
                  <a:pt x="7522" y="2629"/>
                  <a:pt x="7472" y="2644"/>
                </a:cubicBezTo>
                <a:cubicBezTo>
                  <a:pt x="7413" y="2662"/>
                  <a:pt x="7362" y="2717"/>
                  <a:pt x="7302" y="2728"/>
                </a:cubicBezTo>
                <a:cubicBezTo>
                  <a:pt x="7160" y="2754"/>
                  <a:pt x="7016" y="2775"/>
                  <a:pt x="6872" y="2777"/>
                </a:cubicBezTo>
                <a:cubicBezTo>
                  <a:pt x="6300" y="2789"/>
                  <a:pt x="5728" y="2796"/>
                  <a:pt x="5156" y="2798"/>
                </a:cubicBezTo>
                <a:cubicBezTo>
                  <a:pt x="4908" y="2799"/>
                  <a:pt x="4659" y="2778"/>
                  <a:pt x="4410" y="2778"/>
                </a:cubicBezTo>
                <a:cubicBezTo>
                  <a:pt x="3795" y="2776"/>
                  <a:pt x="3179" y="2774"/>
                  <a:pt x="2563" y="2784"/>
                </a:cubicBezTo>
                <a:cubicBezTo>
                  <a:pt x="2057" y="2793"/>
                  <a:pt x="1552" y="2820"/>
                  <a:pt x="1046" y="2839"/>
                </a:cubicBezTo>
                <a:cubicBezTo>
                  <a:pt x="863" y="2845"/>
                  <a:pt x="679" y="2852"/>
                  <a:pt x="496" y="2853"/>
                </a:cubicBezTo>
                <a:cubicBezTo>
                  <a:pt x="470" y="2853"/>
                  <a:pt x="418" y="2814"/>
                  <a:pt x="421" y="2807"/>
                </a:cubicBezTo>
                <a:cubicBezTo>
                  <a:pt x="472" y="2657"/>
                  <a:pt x="370" y="2678"/>
                  <a:pt x="280" y="2667"/>
                </a:cubicBezTo>
                <a:cubicBezTo>
                  <a:pt x="229" y="2661"/>
                  <a:pt x="162" y="2634"/>
                  <a:pt x="137" y="2594"/>
                </a:cubicBezTo>
                <a:cubicBezTo>
                  <a:pt x="73" y="2490"/>
                  <a:pt x="114" y="2379"/>
                  <a:pt x="223" y="2303"/>
                </a:cubicBezTo>
                <a:cubicBezTo>
                  <a:pt x="246" y="2287"/>
                  <a:pt x="264" y="2264"/>
                  <a:pt x="284" y="2244"/>
                </a:cubicBezTo>
                <a:cubicBezTo>
                  <a:pt x="260" y="2234"/>
                  <a:pt x="237" y="2221"/>
                  <a:pt x="212" y="2214"/>
                </a:cubicBezTo>
                <a:cubicBezTo>
                  <a:pt x="110" y="2183"/>
                  <a:pt x="127" y="2161"/>
                  <a:pt x="211" y="2122"/>
                </a:cubicBezTo>
                <a:cubicBezTo>
                  <a:pt x="275" y="2092"/>
                  <a:pt x="289" y="2047"/>
                  <a:pt x="222" y="1987"/>
                </a:cubicBezTo>
                <a:cubicBezTo>
                  <a:pt x="107" y="1884"/>
                  <a:pt x="76" y="1757"/>
                  <a:pt x="146" y="1611"/>
                </a:cubicBezTo>
                <a:cubicBezTo>
                  <a:pt x="156" y="1589"/>
                  <a:pt x="145" y="1536"/>
                  <a:pt x="127" y="1525"/>
                </a:cubicBezTo>
                <a:cubicBezTo>
                  <a:pt x="0" y="1449"/>
                  <a:pt x="84" y="1441"/>
                  <a:pt x="155" y="1410"/>
                </a:cubicBezTo>
                <a:cubicBezTo>
                  <a:pt x="197" y="1391"/>
                  <a:pt x="238" y="1348"/>
                  <a:pt x="260" y="1306"/>
                </a:cubicBezTo>
                <a:cubicBezTo>
                  <a:pt x="291" y="1247"/>
                  <a:pt x="321" y="1172"/>
                  <a:pt x="195" y="1189"/>
                </a:cubicBezTo>
                <a:cubicBezTo>
                  <a:pt x="134" y="1197"/>
                  <a:pt x="162" y="1163"/>
                  <a:pt x="180" y="1146"/>
                </a:cubicBezTo>
                <a:cubicBezTo>
                  <a:pt x="201" y="1126"/>
                  <a:pt x="232" y="1117"/>
                  <a:pt x="250" y="1096"/>
                </a:cubicBezTo>
                <a:cubicBezTo>
                  <a:pt x="266" y="1079"/>
                  <a:pt x="271" y="1051"/>
                  <a:pt x="280" y="1027"/>
                </a:cubicBezTo>
                <a:cubicBezTo>
                  <a:pt x="260" y="1025"/>
                  <a:pt x="238" y="1025"/>
                  <a:pt x="219" y="1019"/>
                </a:cubicBezTo>
                <a:cubicBezTo>
                  <a:pt x="189" y="1010"/>
                  <a:pt x="161" y="997"/>
                  <a:pt x="132" y="985"/>
                </a:cubicBezTo>
                <a:cubicBezTo>
                  <a:pt x="148" y="963"/>
                  <a:pt x="163" y="940"/>
                  <a:pt x="180" y="920"/>
                </a:cubicBezTo>
                <a:cubicBezTo>
                  <a:pt x="198" y="898"/>
                  <a:pt x="240" y="871"/>
                  <a:pt x="236" y="858"/>
                </a:cubicBezTo>
                <a:cubicBezTo>
                  <a:pt x="200" y="743"/>
                  <a:pt x="284" y="742"/>
                  <a:pt x="353" y="731"/>
                </a:cubicBezTo>
                <a:cubicBezTo>
                  <a:pt x="557" y="698"/>
                  <a:pt x="762" y="669"/>
                  <a:pt x="967" y="637"/>
                </a:cubicBezTo>
                <a:cubicBezTo>
                  <a:pt x="1031" y="627"/>
                  <a:pt x="1030" y="626"/>
                  <a:pt x="1047" y="515"/>
                </a:cubicBezTo>
                <a:cubicBezTo>
                  <a:pt x="1048" y="506"/>
                  <a:pt x="1063" y="498"/>
                  <a:pt x="1072" y="491"/>
                </a:cubicBezTo>
                <a:cubicBezTo>
                  <a:pt x="1099" y="468"/>
                  <a:pt x="1123" y="438"/>
                  <a:pt x="1154" y="424"/>
                </a:cubicBezTo>
                <a:cubicBezTo>
                  <a:pt x="1319" y="347"/>
                  <a:pt x="1445" y="164"/>
                  <a:pt x="1673" y="247"/>
                </a:cubicBezTo>
                <a:cubicBezTo>
                  <a:pt x="1732" y="268"/>
                  <a:pt x="1820" y="243"/>
                  <a:pt x="1883" y="213"/>
                </a:cubicBezTo>
                <a:cubicBezTo>
                  <a:pt x="2055" y="134"/>
                  <a:pt x="2236" y="122"/>
                  <a:pt x="2420" y="111"/>
                </a:cubicBezTo>
                <a:cubicBezTo>
                  <a:pt x="2571" y="101"/>
                  <a:pt x="2722" y="76"/>
                  <a:pt x="2874" y="65"/>
                </a:cubicBezTo>
                <a:cubicBezTo>
                  <a:pt x="2989" y="56"/>
                  <a:pt x="3104" y="58"/>
                  <a:pt x="3220" y="57"/>
                </a:cubicBezTo>
                <a:cubicBezTo>
                  <a:pt x="3255" y="56"/>
                  <a:pt x="3293" y="68"/>
                  <a:pt x="3327" y="63"/>
                </a:cubicBezTo>
                <a:cubicBezTo>
                  <a:pt x="3514" y="31"/>
                  <a:pt x="3699" y="0"/>
                  <a:pt x="3883" y="85"/>
                </a:cubicBezTo>
                <a:cubicBezTo>
                  <a:pt x="3919" y="101"/>
                  <a:pt x="3973" y="96"/>
                  <a:pt x="4013" y="84"/>
                </a:cubicBezTo>
                <a:cubicBezTo>
                  <a:pt x="4258" y="11"/>
                  <a:pt x="4511" y="46"/>
                  <a:pt x="4760" y="31"/>
                </a:cubicBezTo>
                <a:cubicBezTo>
                  <a:pt x="4889" y="24"/>
                  <a:pt x="5020" y="68"/>
                  <a:pt x="5150" y="70"/>
                </a:cubicBezTo>
                <a:cubicBezTo>
                  <a:pt x="5281" y="73"/>
                  <a:pt x="5411" y="48"/>
                  <a:pt x="5542" y="44"/>
                </a:cubicBezTo>
                <a:cubicBezTo>
                  <a:pt x="5674" y="41"/>
                  <a:pt x="5808" y="37"/>
                  <a:pt x="5937" y="59"/>
                </a:cubicBezTo>
                <a:cubicBezTo>
                  <a:pt x="6053" y="78"/>
                  <a:pt x="6166" y="103"/>
                  <a:pt x="6286" y="97"/>
                </a:cubicBezTo>
                <a:cubicBezTo>
                  <a:pt x="6338" y="95"/>
                  <a:pt x="6391" y="134"/>
                  <a:pt x="6443" y="154"/>
                </a:cubicBezTo>
                <a:cubicBezTo>
                  <a:pt x="6502" y="177"/>
                  <a:pt x="6562" y="200"/>
                  <a:pt x="6620" y="224"/>
                </a:cubicBezTo>
                <a:cubicBezTo>
                  <a:pt x="6678" y="249"/>
                  <a:pt x="6737" y="274"/>
                  <a:pt x="6793" y="303"/>
                </a:cubicBezTo>
                <a:cubicBezTo>
                  <a:pt x="6845" y="330"/>
                  <a:pt x="6891" y="368"/>
                  <a:pt x="6944" y="390"/>
                </a:cubicBezTo>
                <a:cubicBezTo>
                  <a:pt x="7225" y="502"/>
                  <a:pt x="7225" y="501"/>
                  <a:pt x="7323" y="834"/>
                </a:cubicBezTo>
                <a:cubicBezTo>
                  <a:pt x="7328" y="851"/>
                  <a:pt x="7351" y="876"/>
                  <a:pt x="7365" y="876"/>
                </a:cubicBezTo>
                <a:cubicBezTo>
                  <a:pt x="7476" y="872"/>
                  <a:pt x="7516" y="935"/>
                  <a:pt x="7543" y="1031"/>
                </a:cubicBezTo>
                <a:cubicBezTo>
                  <a:pt x="7551" y="1060"/>
                  <a:pt x="7603" y="1082"/>
                  <a:pt x="7639" y="1097"/>
                </a:cubicBezTo>
                <a:cubicBezTo>
                  <a:pt x="7672" y="1112"/>
                  <a:pt x="7711" y="1111"/>
                  <a:pt x="7746" y="1121"/>
                </a:cubicBezTo>
                <a:cubicBezTo>
                  <a:pt x="7846" y="1150"/>
                  <a:pt x="7966" y="1151"/>
                  <a:pt x="7943" y="1316"/>
                </a:cubicBezTo>
                <a:cubicBezTo>
                  <a:pt x="7939" y="1348"/>
                  <a:pt x="8015" y="1401"/>
                  <a:pt x="8062" y="1428"/>
                </a:cubicBezTo>
                <a:cubicBezTo>
                  <a:pt x="8131" y="1467"/>
                  <a:pt x="8209" y="1487"/>
                  <a:pt x="8280" y="1523"/>
                </a:cubicBezTo>
                <a:cubicBezTo>
                  <a:pt x="8310" y="1538"/>
                  <a:pt x="8349" y="1570"/>
                  <a:pt x="8352" y="1598"/>
                </a:cubicBezTo>
                <a:cubicBezTo>
                  <a:pt x="8364" y="1734"/>
                  <a:pt x="8378" y="1872"/>
                  <a:pt x="8364" y="2007"/>
                </a:cubicBezTo>
                <a:cubicBezTo>
                  <a:pt x="8356" y="2086"/>
                  <a:pt x="8329" y="2140"/>
                  <a:pt x="8440" y="2113"/>
                </a:cubicBezTo>
                <a:cubicBezTo>
                  <a:pt x="8525" y="2092"/>
                  <a:pt x="8537" y="2138"/>
                  <a:pt x="8543" y="2206"/>
                </a:cubicBezTo>
                <a:cubicBezTo>
                  <a:pt x="8548" y="2263"/>
                  <a:pt x="8575" y="2319"/>
                  <a:pt x="8580" y="2376"/>
                </a:cubicBezTo>
                <a:cubicBezTo>
                  <a:pt x="8586" y="2454"/>
                  <a:pt x="8531" y="2474"/>
                  <a:pt x="8464" y="2473"/>
                </a:cubicBezTo>
                <a:cubicBezTo>
                  <a:pt x="8474" y="2455"/>
                  <a:pt x="8483" y="2436"/>
                  <a:pt x="8495" y="242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EB5B69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4B354-3220-6279-3636-9637546C9785}"/>
              </a:ext>
            </a:extLst>
          </p:cNvPr>
          <p:cNvSpPr txBox="1"/>
          <p:nvPr/>
        </p:nvSpPr>
        <p:spPr>
          <a:xfrm>
            <a:off x="3978288" y="625471"/>
            <a:ext cx="4284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nhà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EB5B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EA04E6-6DAE-A12F-9A8C-8139BC4134D2}"/>
              </a:ext>
            </a:extLst>
          </p:cNvPr>
          <p:cNvGrpSpPr/>
          <p:nvPr/>
        </p:nvGrpSpPr>
        <p:grpSpPr>
          <a:xfrm rot="5400000">
            <a:off x="4559656" y="689895"/>
            <a:ext cx="3530178" cy="5996612"/>
            <a:chOff x="8973341" y="852625"/>
            <a:chExt cx="2029095" cy="1435453"/>
          </a:xfrm>
        </p:grpSpPr>
        <p:sp>
          <p:nvSpPr>
            <p:cNvPr id="6" name="Freeform 255">
              <a:extLst>
                <a:ext uri="{FF2B5EF4-FFF2-40B4-BE49-F238E27FC236}">
                  <a16:creationId xmlns:a16="http://schemas.microsoft.com/office/drawing/2014/main" id="{DB7564EE-11F9-956C-FFC7-5FBF3A7C5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" name="Rectangle 256">
              <a:extLst>
                <a:ext uri="{FF2B5EF4-FFF2-40B4-BE49-F238E27FC236}">
                  <a16:creationId xmlns:a16="http://schemas.microsoft.com/office/drawing/2014/main" id="{803786FB-C200-654A-1CE4-69A2313E8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" name="Freeform 257">
              <a:extLst>
                <a:ext uri="{FF2B5EF4-FFF2-40B4-BE49-F238E27FC236}">
                  <a16:creationId xmlns:a16="http://schemas.microsoft.com/office/drawing/2014/main" id="{D1468E3F-2822-65C7-C57C-C3979E978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DC8A5F-D99B-C709-ED2F-A2944CA75E3C}"/>
              </a:ext>
            </a:extLst>
          </p:cNvPr>
          <p:cNvSpPr txBox="1"/>
          <p:nvPr/>
        </p:nvSpPr>
        <p:spPr>
          <a:xfrm>
            <a:off x="3644740" y="2391438"/>
            <a:ext cx="5264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  <a:defRPr/>
            </a:pPr>
            <a:r>
              <a:rPr lang="en-US" sz="400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với người thân về cách chăm sóc, bảo vệ cây.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  <a:defRPr/>
            </a:pPr>
            <a:r>
              <a:rPr lang="en-US" sz="400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bài sau.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328C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7A8593-BA4C-4806-ECDC-6BE5EB676B01}"/>
              </a:ext>
            </a:extLst>
          </p:cNvPr>
          <p:cNvGrpSpPr/>
          <p:nvPr/>
        </p:nvGrpSpPr>
        <p:grpSpPr>
          <a:xfrm>
            <a:off x="481691" y="974482"/>
            <a:ext cx="2065148" cy="2028696"/>
            <a:chOff x="3109913" y="390525"/>
            <a:chExt cx="5970588" cy="627538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67B65C-B015-3E5A-3AD2-672AEF682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638CFC-837E-26B2-B944-6BB6108A6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EED52A0-44F2-16E6-6058-6AB19CE29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7EFCB32-D014-B998-AE62-8D62DE79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FA9D11-C2DB-B222-AB48-5B060406B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F0012F-6453-0E1C-3448-8BEF1247B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059AF67-F3D2-D65E-27E7-2B342B3B8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E0DD197-0A97-01A8-8FC4-8AE2DF779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73EBE71-229A-34D8-CDF4-149F61C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6FBBE53-7C51-595B-A7C4-B3372F595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24FBEAF-89C8-525D-60F0-3ED7C5F37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D990907-9F94-A87E-BC36-48694B90C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386E2B7-DD33-807E-A02B-C19EE96DE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0976288-80BC-7346-6E3E-9645487F2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F19B81D-DDB9-2CE8-F013-2BDAD55D3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514A0B-83C9-E9D2-3EA3-3B077566E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6ABA6F7-D4D0-3DEC-FE71-7D452FDBA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1B77F46-5A88-9683-E152-E4D3E3394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C2319A6-56CC-E51E-0908-1000C716E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4D77236-3ED1-89AE-6781-494BC1AF1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2AC8398-29CC-7632-F88F-1FF3B416C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9D770E2-5093-B702-0150-25CCE0E5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840C7BC-B2F6-9038-D8F8-197E4DC1E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244ED76-8B06-8B3D-275F-BE6642787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7820E37-956B-E00D-EA35-3D882D2E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F2D8946-3F4F-5CE5-98D0-398B67B20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ACB74DE-FD60-5DB0-958C-5BC84BF32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B5E0C05-E1FA-EE70-D48A-35B82781D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ED2C3E3-E294-D5C3-0CB9-0EDF8FF11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F8A3099-B874-A3E3-3FC1-042E963EA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59CA3F0-9C34-7CF1-3866-8860B3DD7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27F6C38-F1E8-C548-471B-F43C1F8F8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2E6D208-C84D-E32F-EFAF-A04F24DB8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B631AAD-CD9F-A970-2944-C5B311588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5915989-CA4D-CF1C-9F65-812ACB9DD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D92E68-96BA-F992-EED2-05A7C7E86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5429B49-8A8A-85E1-EDE6-D00C75C1B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00927E5-5AC9-11F6-C37D-EC2EC38E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4759C2A-E912-3315-790A-8C380A7EE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9EFBA2D-2139-9E8B-910C-EA6656E48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49AE243-1CEF-4F4F-081F-36B790E27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44CEC54-E733-90D8-975B-F576C8F69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92FA4B3-C70E-93B3-AEF6-185C8FB0D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E3E4D4A-F408-EC1D-7C7A-EB44332A9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1048748-2148-5F9C-BD50-AC1AF6861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1B8D3FC-C60E-DAD0-CFD4-9D509FDCA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36F4AEA-B617-3F78-218E-E05BA7AA1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1526B44-8BF5-9C0C-2D20-38BC66132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766DADD-F93E-6637-521C-88089C97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93F72830-2BD1-769F-2893-BB571533E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75DF59A-7DAD-311F-B009-760A72E1F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E2F3D94E-4097-7CDF-CAD7-E3243733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3286BEA-6B09-AF83-4D1B-B6B1B6638F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1B9227B-382E-9F33-E63D-D2CBE971BC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8ACED54-602B-2728-AF4D-E1343494D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21D6697-88AD-D0CC-5925-334C92556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CDE9F963-A008-4EB6-D74F-B57442616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833950F-51D7-FB88-399E-A93DB1A56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70C63E1-F3D7-0E7D-7056-601BFF663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F523236-1B42-0CC7-F477-0EFCACA32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E86F848-32DD-D105-D4EC-7CE23EC0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EB7B6CB3-47C9-1E4A-01CC-388A6D70A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3E61393E-F7EE-0093-B968-5CF0E4823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4DB05DA2-2930-47AA-50B4-8918434C9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77C479DF-CB15-2843-DC0E-6F934A97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AF86027-5EBA-AE0C-FE26-00DE91870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858857C-2800-8599-6FD2-44BF9DBF0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99AC357-BCBD-059A-AD42-4099C3CD0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D6087E6-C030-2ED4-C174-F8F5BDC1D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BC9B33D-56A8-798D-E50F-B23BEE070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5EB8EBD-0A42-C3EA-AA9F-D37DD9E89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4AAD38A-025F-77D0-78D3-989B48C8F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7E441734-9496-3A4D-8FB4-DF167FDF5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01C78B7-F657-B3AC-7326-A602C569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FCA88B7-0100-B990-7988-890004107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088ADBEB-7F53-1ECE-0D0F-6A6C8F85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00A246FC-BEF2-1E5A-C38B-7A801EC35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A8FEE1D-5C3B-CC94-629C-E9EB5E522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11F76CE0-BE9D-317D-68BD-28538AC6F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EF440CA-A136-9DB1-0B64-DD40C3EAE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4A544C2-1F7B-0376-49C7-57171E381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31C80B60-2025-49C6-2DC0-5CB1E8B9F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6A656EBA-55C3-D400-CEF7-D910AA9F8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927A84-DDA0-A6EC-055B-51D7FAE3A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53E2CF7-6DC5-42F1-4A70-98FB3FDFF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04E144FC-1B08-BA02-5FFC-1B1C4325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C389793-A58C-53C2-F465-04E34239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423D11B-7552-1441-FDDF-13163862C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1DCA59C7-6AE0-E196-A0EF-C25AEA7C6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D166E98-A4CC-A691-464B-797725F25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BBBFEA7-2536-EA31-4DFA-637080FE0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CCA0B24-8A37-36C4-6B54-1FCDFF808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9ADEBFE-0ECC-4103-FA69-C1F6F8368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AEDF8C51-E0E8-1269-6386-22743F5E7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3DCF8F2-8391-9466-E4CC-D32D4E386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E4B1911D-E62C-6671-6125-6D14E96FF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4599248-1FDF-330E-1582-2E57D9FBD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94663EEF-5C60-7E4E-42E8-0E8519669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AEC01D7-832B-5D17-D776-74E4756C8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7C0D281-192A-0746-7CA0-6AB538540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3A174D0E-3D28-6A24-59C5-F5F93086A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D816469-84BF-6C31-F5EF-7F43270CE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00D8DAC-D218-F7D7-1317-34506A7E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8B67C8FA-B47F-E330-CB85-1DBA0D643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0A0905E-88DE-1103-722E-E40287D4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4C834925-5B3A-0B3D-05FF-5C854EE55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760C21B-77CF-DFFE-A64B-0DB24AAF1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4B20F958-86EB-CC53-2E17-3B32E4925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9DAFCBBF-5477-3549-EB1A-211542E29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34717095-62AD-AE4D-1C67-FD8C3A7EF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B2877136-F22C-D1A4-FC94-2BF8B8151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A6BC15D5-AD1F-D75E-34BC-9242BA06F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EF355EFE-C24A-5C48-6F5D-78BD30DF6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D669A9C-924B-7AE0-AD55-684668AC8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B799A40F-4BC4-83D3-5BF0-DC3838357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D668A65-FF94-12A1-E74B-739BC0D6F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8F5D61A-D828-9B0C-3B46-78249FAE3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AD7C851-07C9-E624-FC73-0679475E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F6AD2E2E-05B2-ED16-BCC6-2B5FEB14C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A4E1C0B-1BBC-7555-9525-35ED4A20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570266C-4CE7-6C06-3126-5C3E91FCF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4C69C428-C59B-3CBC-3974-5AF39A118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E68EEB79-FDD0-F18D-1344-3946FAB90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C4E5D642-7AC7-72E5-C73E-C3C113DB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5569D75-1394-40A7-5BF6-34D48C137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59795CE-6C89-2B91-5FBD-7205F7867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pic>
        <p:nvPicPr>
          <p:cNvPr id="137" name="图片 2">
            <a:extLst>
              <a:ext uri="{FF2B5EF4-FFF2-40B4-BE49-F238E27FC236}">
                <a16:creationId xmlns:a16="http://schemas.microsoft.com/office/drawing/2014/main" id="{672CE666-30A8-4110-FA87-0A3260321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F66CEE5-797B-9C3A-D5CF-833D96931F94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39" name="Freeform 522">
              <a:extLst>
                <a:ext uri="{FF2B5EF4-FFF2-40B4-BE49-F238E27FC236}">
                  <a16:creationId xmlns:a16="http://schemas.microsoft.com/office/drawing/2014/main" id="{471EF548-60ED-A90F-9E21-C6943B187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0" name="Freeform 523">
              <a:extLst>
                <a:ext uri="{FF2B5EF4-FFF2-40B4-BE49-F238E27FC236}">
                  <a16:creationId xmlns:a16="http://schemas.microsoft.com/office/drawing/2014/main" id="{1E9ACFED-FF66-C615-9D64-D99FD6DF6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1" name="Freeform 524">
              <a:extLst>
                <a:ext uri="{FF2B5EF4-FFF2-40B4-BE49-F238E27FC236}">
                  <a16:creationId xmlns:a16="http://schemas.microsoft.com/office/drawing/2014/main" id="{9A42F607-4A06-D96F-15E0-99C6DEB44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2" name="Freeform 525">
              <a:extLst>
                <a:ext uri="{FF2B5EF4-FFF2-40B4-BE49-F238E27FC236}">
                  <a16:creationId xmlns:a16="http://schemas.microsoft.com/office/drawing/2014/main" id="{6B1AE6FD-E2B6-DCCD-1271-C335ECD7B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3" name="Freeform 526">
              <a:extLst>
                <a:ext uri="{FF2B5EF4-FFF2-40B4-BE49-F238E27FC236}">
                  <a16:creationId xmlns:a16="http://schemas.microsoft.com/office/drawing/2014/main" id="{6365BE57-BC23-4C8C-511A-0D51E2D4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4" name="Freeform 527">
              <a:extLst>
                <a:ext uri="{FF2B5EF4-FFF2-40B4-BE49-F238E27FC236}">
                  <a16:creationId xmlns:a16="http://schemas.microsoft.com/office/drawing/2014/main" id="{924D60A4-0C66-9023-9659-68B9D3C996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5" name="Freeform 528">
              <a:extLst>
                <a:ext uri="{FF2B5EF4-FFF2-40B4-BE49-F238E27FC236}">
                  <a16:creationId xmlns:a16="http://schemas.microsoft.com/office/drawing/2014/main" id="{F7379899-072B-EA4B-4B43-D141DC9E4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6" name="Freeform 529">
              <a:extLst>
                <a:ext uri="{FF2B5EF4-FFF2-40B4-BE49-F238E27FC236}">
                  <a16:creationId xmlns:a16="http://schemas.microsoft.com/office/drawing/2014/main" id="{A1AF1E78-763B-45D7-FAEB-BC321D0BF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7" name="Freeform 530">
              <a:extLst>
                <a:ext uri="{FF2B5EF4-FFF2-40B4-BE49-F238E27FC236}">
                  <a16:creationId xmlns:a16="http://schemas.microsoft.com/office/drawing/2014/main" id="{4A4CF964-3063-9E45-297D-F17C7E10C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8" name="Freeform 531">
              <a:extLst>
                <a:ext uri="{FF2B5EF4-FFF2-40B4-BE49-F238E27FC236}">
                  <a16:creationId xmlns:a16="http://schemas.microsoft.com/office/drawing/2014/main" id="{47D7291C-C84F-41F1-00F0-AC6D79878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9" name="Freeform 532">
              <a:extLst>
                <a:ext uri="{FF2B5EF4-FFF2-40B4-BE49-F238E27FC236}">
                  <a16:creationId xmlns:a16="http://schemas.microsoft.com/office/drawing/2014/main" id="{7FA08BC5-01F7-8250-C150-5578FBE76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0" name="Freeform 533">
              <a:extLst>
                <a:ext uri="{FF2B5EF4-FFF2-40B4-BE49-F238E27FC236}">
                  <a16:creationId xmlns:a16="http://schemas.microsoft.com/office/drawing/2014/main" id="{56498CE4-9DCA-1EFE-EB9B-4B0D83A04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1" name="Freeform 534">
              <a:extLst>
                <a:ext uri="{FF2B5EF4-FFF2-40B4-BE49-F238E27FC236}">
                  <a16:creationId xmlns:a16="http://schemas.microsoft.com/office/drawing/2014/main" id="{F59010B6-AEF7-7530-5A01-DD2690357A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2" name="Freeform 535">
              <a:extLst>
                <a:ext uri="{FF2B5EF4-FFF2-40B4-BE49-F238E27FC236}">
                  <a16:creationId xmlns:a16="http://schemas.microsoft.com/office/drawing/2014/main" id="{8AFDB714-805C-B3FF-252A-D51D3473F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3" name="Freeform 536">
              <a:extLst>
                <a:ext uri="{FF2B5EF4-FFF2-40B4-BE49-F238E27FC236}">
                  <a16:creationId xmlns:a16="http://schemas.microsoft.com/office/drawing/2014/main" id="{7561F8E9-E4A4-6589-A8E3-2FDCA31AD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4" name="Freeform 537">
              <a:extLst>
                <a:ext uri="{FF2B5EF4-FFF2-40B4-BE49-F238E27FC236}">
                  <a16:creationId xmlns:a16="http://schemas.microsoft.com/office/drawing/2014/main" id="{552BD20A-FB77-E0EE-AF53-0602FD64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5" name="Freeform 538">
              <a:extLst>
                <a:ext uri="{FF2B5EF4-FFF2-40B4-BE49-F238E27FC236}">
                  <a16:creationId xmlns:a16="http://schemas.microsoft.com/office/drawing/2014/main" id="{98F63183-2816-CBA5-E960-513880CC4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6" name="Freeform 539">
              <a:extLst>
                <a:ext uri="{FF2B5EF4-FFF2-40B4-BE49-F238E27FC236}">
                  <a16:creationId xmlns:a16="http://schemas.microsoft.com/office/drawing/2014/main" id="{342843A7-58A6-D766-4067-CE4D99D53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7" name="Freeform 540">
              <a:extLst>
                <a:ext uri="{FF2B5EF4-FFF2-40B4-BE49-F238E27FC236}">
                  <a16:creationId xmlns:a16="http://schemas.microsoft.com/office/drawing/2014/main" id="{1B58729A-96EC-B300-7FBD-6A7BF3CEC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8" name="Freeform 541">
              <a:extLst>
                <a:ext uri="{FF2B5EF4-FFF2-40B4-BE49-F238E27FC236}">
                  <a16:creationId xmlns:a16="http://schemas.microsoft.com/office/drawing/2014/main" id="{0ED352B1-2B84-2A11-86D1-8C5657AA6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9" name="Freeform 542">
              <a:extLst>
                <a:ext uri="{FF2B5EF4-FFF2-40B4-BE49-F238E27FC236}">
                  <a16:creationId xmlns:a16="http://schemas.microsoft.com/office/drawing/2014/main" id="{79C31689-BF6E-85CB-1A69-7F16CE7E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0" name="Freeform 543">
              <a:extLst>
                <a:ext uri="{FF2B5EF4-FFF2-40B4-BE49-F238E27FC236}">
                  <a16:creationId xmlns:a16="http://schemas.microsoft.com/office/drawing/2014/main" id="{D9F5EAFE-BDBD-C761-21ED-5B32CA58F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1" name="Freeform 544">
              <a:extLst>
                <a:ext uri="{FF2B5EF4-FFF2-40B4-BE49-F238E27FC236}">
                  <a16:creationId xmlns:a16="http://schemas.microsoft.com/office/drawing/2014/main" id="{1192A985-6C4B-55E7-AF94-C4F1AEC86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2" name="Freeform 545">
              <a:extLst>
                <a:ext uri="{FF2B5EF4-FFF2-40B4-BE49-F238E27FC236}">
                  <a16:creationId xmlns:a16="http://schemas.microsoft.com/office/drawing/2014/main" id="{A42DDBCE-27C1-3C4D-FFEA-7C98B4E3E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3" name="Freeform 546">
              <a:extLst>
                <a:ext uri="{FF2B5EF4-FFF2-40B4-BE49-F238E27FC236}">
                  <a16:creationId xmlns:a16="http://schemas.microsoft.com/office/drawing/2014/main" id="{B66A40D1-7508-8D3F-4A4E-E413F57FE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4" name="Freeform 547">
              <a:extLst>
                <a:ext uri="{FF2B5EF4-FFF2-40B4-BE49-F238E27FC236}">
                  <a16:creationId xmlns:a16="http://schemas.microsoft.com/office/drawing/2014/main" id="{C8197BF5-E953-EF3C-D9C4-EE8F34ED5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5" name="Freeform 548">
              <a:extLst>
                <a:ext uri="{FF2B5EF4-FFF2-40B4-BE49-F238E27FC236}">
                  <a16:creationId xmlns:a16="http://schemas.microsoft.com/office/drawing/2014/main" id="{4E254CCB-35CD-4A54-05DE-0B2EBAA26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6" name="Freeform 549">
              <a:extLst>
                <a:ext uri="{FF2B5EF4-FFF2-40B4-BE49-F238E27FC236}">
                  <a16:creationId xmlns:a16="http://schemas.microsoft.com/office/drawing/2014/main" id="{6CD90C70-AA8A-9846-86DA-2D49E5E32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7" name="Freeform 550">
              <a:extLst>
                <a:ext uri="{FF2B5EF4-FFF2-40B4-BE49-F238E27FC236}">
                  <a16:creationId xmlns:a16="http://schemas.microsoft.com/office/drawing/2014/main" id="{BB578A29-B684-087A-BCCB-AF92BBA92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8" name="Freeform 551">
              <a:extLst>
                <a:ext uri="{FF2B5EF4-FFF2-40B4-BE49-F238E27FC236}">
                  <a16:creationId xmlns:a16="http://schemas.microsoft.com/office/drawing/2014/main" id="{DBA20D18-7A22-0824-7E04-7CB30362E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9" name="Freeform 552">
              <a:extLst>
                <a:ext uri="{FF2B5EF4-FFF2-40B4-BE49-F238E27FC236}">
                  <a16:creationId xmlns:a16="http://schemas.microsoft.com/office/drawing/2014/main" id="{468BC29F-492D-F953-0B2E-EC529E0AF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0" name="Freeform 553">
              <a:extLst>
                <a:ext uri="{FF2B5EF4-FFF2-40B4-BE49-F238E27FC236}">
                  <a16:creationId xmlns:a16="http://schemas.microsoft.com/office/drawing/2014/main" id="{3535087B-C268-4608-524A-E44907AF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1" name="Freeform 554">
              <a:extLst>
                <a:ext uri="{FF2B5EF4-FFF2-40B4-BE49-F238E27FC236}">
                  <a16:creationId xmlns:a16="http://schemas.microsoft.com/office/drawing/2014/main" id="{B2494BFE-618A-CF78-10DD-EE7E5E645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2" name="Freeform 555">
              <a:extLst>
                <a:ext uri="{FF2B5EF4-FFF2-40B4-BE49-F238E27FC236}">
                  <a16:creationId xmlns:a16="http://schemas.microsoft.com/office/drawing/2014/main" id="{1A0FDE72-D266-660F-F2DC-A416BA7EF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3" name="Freeform 556">
              <a:extLst>
                <a:ext uri="{FF2B5EF4-FFF2-40B4-BE49-F238E27FC236}">
                  <a16:creationId xmlns:a16="http://schemas.microsoft.com/office/drawing/2014/main" id="{52FC0B2D-F22B-488D-5D9E-30329502F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4" name="Freeform 557">
              <a:extLst>
                <a:ext uri="{FF2B5EF4-FFF2-40B4-BE49-F238E27FC236}">
                  <a16:creationId xmlns:a16="http://schemas.microsoft.com/office/drawing/2014/main" id="{3C7FE305-1123-E9CF-0B87-9C9C6D4F4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5" name="Freeform 558">
              <a:extLst>
                <a:ext uri="{FF2B5EF4-FFF2-40B4-BE49-F238E27FC236}">
                  <a16:creationId xmlns:a16="http://schemas.microsoft.com/office/drawing/2014/main" id="{6CF89774-B970-454D-1264-4E8A5750F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6" name="Freeform 559">
              <a:extLst>
                <a:ext uri="{FF2B5EF4-FFF2-40B4-BE49-F238E27FC236}">
                  <a16:creationId xmlns:a16="http://schemas.microsoft.com/office/drawing/2014/main" id="{94FE8A9B-DD5A-4363-137B-70AE1A366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7" name="Freeform 560">
              <a:extLst>
                <a:ext uri="{FF2B5EF4-FFF2-40B4-BE49-F238E27FC236}">
                  <a16:creationId xmlns:a16="http://schemas.microsoft.com/office/drawing/2014/main" id="{D5A7E78A-7076-61D2-B27C-DD86D194A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8" name="Freeform 561">
              <a:extLst>
                <a:ext uri="{FF2B5EF4-FFF2-40B4-BE49-F238E27FC236}">
                  <a16:creationId xmlns:a16="http://schemas.microsoft.com/office/drawing/2014/main" id="{3A1B55BC-FC09-242F-CEA8-5D735ABF5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9" name="Freeform 562">
              <a:extLst>
                <a:ext uri="{FF2B5EF4-FFF2-40B4-BE49-F238E27FC236}">
                  <a16:creationId xmlns:a16="http://schemas.microsoft.com/office/drawing/2014/main" id="{1687B72C-10DD-2ED8-7797-1A0C9FF7E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0" name="Freeform 563">
              <a:extLst>
                <a:ext uri="{FF2B5EF4-FFF2-40B4-BE49-F238E27FC236}">
                  <a16:creationId xmlns:a16="http://schemas.microsoft.com/office/drawing/2014/main" id="{E018E3FC-B8B4-B9B2-2009-76E5C4313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1" name="Freeform 564">
              <a:extLst>
                <a:ext uri="{FF2B5EF4-FFF2-40B4-BE49-F238E27FC236}">
                  <a16:creationId xmlns:a16="http://schemas.microsoft.com/office/drawing/2014/main" id="{E4F950CE-CEC6-65D8-0638-22D74B995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2" name="Freeform 565">
              <a:extLst>
                <a:ext uri="{FF2B5EF4-FFF2-40B4-BE49-F238E27FC236}">
                  <a16:creationId xmlns:a16="http://schemas.microsoft.com/office/drawing/2014/main" id="{3736BB1E-C0C4-014F-5F8A-8CB3561F1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3" name="Freeform 566">
              <a:extLst>
                <a:ext uri="{FF2B5EF4-FFF2-40B4-BE49-F238E27FC236}">
                  <a16:creationId xmlns:a16="http://schemas.microsoft.com/office/drawing/2014/main" id="{2C573602-A9B1-20FD-A6D3-0B8D31E8A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4" name="Freeform 567">
              <a:extLst>
                <a:ext uri="{FF2B5EF4-FFF2-40B4-BE49-F238E27FC236}">
                  <a16:creationId xmlns:a16="http://schemas.microsoft.com/office/drawing/2014/main" id="{0F471C9A-EE23-821F-22C8-8492D0131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5" name="Freeform 568">
              <a:extLst>
                <a:ext uri="{FF2B5EF4-FFF2-40B4-BE49-F238E27FC236}">
                  <a16:creationId xmlns:a16="http://schemas.microsoft.com/office/drawing/2014/main" id="{161DBD3F-4327-2BFE-E8B0-45E1268AF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6" name="Freeform 569">
              <a:extLst>
                <a:ext uri="{FF2B5EF4-FFF2-40B4-BE49-F238E27FC236}">
                  <a16:creationId xmlns:a16="http://schemas.microsoft.com/office/drawing/2014/main" id="{88977D31-8C15-C680-4BE8-FAE28F792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7" name="Freeform 570">
              <a:extLst>
                <a:ext uri="{FF2B5EF4-FFF2-40B4-BE49-F238E27FC236}">
                  <a16:creationId xmlns:a16="http://schemas.microsoft.com/office/drawing/2014/main" id="{36FD8AE7-4B42-48D2-516D-121A1250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8" name="Freeform 571">
              <a:extLst>
                <a:ext uri="{FF2B5EF4-FFF2-40B4-BE49-F238E27FC236}">
                  <a16:creationId xmlns:a16="http://schemas.microsoft.com/office/drawing/2014/main" id="{CC83A295-3B4C-F565-8806-563D8D59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9" name="Freeform 572">
              <a:extLst>
                <a:ext uri="{FF2B5EF4-FFF2-40B4-BE49-F238E27FC236}">
                  <a16:creationId xmlns:a16="http://schemas.microsoft.com/office/drawing/2014/main" id="{1E771EC6-B15B-5795-B9D1-781A7EFC4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0" name="Freeform 573">
              <a:extLst>
                <a:ext uri="{FF2B5EF4-FFF2-40B4-BE49-F238E27FC236}">
                  <a16:creationId xmlns:a16="http://schemas.microsoft.com/office/drawing/2014/main" id="{8E892A4B-0F2A-91CC-C477-E32486A51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1" name="Freeform 574">
              <a:extLst>
                <a:ext uri="{FF2B5EF4-FFF2-40B4-BE49-F238E27FC236}">
                  <a16:creationId xmlns:a16="http://schemas.microsoft.com/office/drawing/2014/main" id="{28217DF9-FD99-1A54-1F11-D2F70844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2" name="Freeform 575">
              <a:extLst>
                <a:ext uri="{FF2B5EF4-FFF2-40B4-BE49-F238E27FC236}">
                  <a16:creationId xmlns:a16="http://schemas.microsoft.com/office/drawing/2014/main" id="{7C862FAD-D785-5635-CC24-10D73D016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3" name="Freeform 576">
              <a:extLst>
                <a:ext uri="{FF2B5EF4-FFF2-40B4-BE49-F238E27FC236}">
                  <a16:creationId xmlns:a16="http://schemas.microsoft.com/office/drawing/2014/main" id="{37ED5981-49FC-93D6-E25F-EF31E810F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4" name="Freeform 577">
              <a:extLst>
                <a:ext uri="{FF2B5EF4-FFF2-40B4-BE49-F238E27FC236}">
                  <a16:creationId xmlns:a16="http://schemas.microsoft.com/office/drawing/2014/main" id="{CDF1BD97-6AA1-4226-DBF0-76F071C3A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5" name="Freeform 578">
              <a:extLst>
                <a:ext uri="{FF2B5EF4-FFF2-40B4-BE49-F238E27FC236}">
                  <a16:creationId xmlns:a16="http://schemas.microsoft.com/office/drawing/2014/main" id="{06071A82-C4A6-9868-4F93-7217A4367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6" name="Freeform 579">
              <a:extLst>
                <a:ext uri="{FF2B5EF4-FFF2-40B4-BE49-F238E27FC236}">
                  <a16:creationId xmlns:a16="http://schemas.microsoft.com/office/drawing/2014/main" id="{A29343FA-562B-E194-1A2E-66BA3BF8D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7" name="Freeform 580">
              <a:extLst>
                <a:ext uri="{FF2B5EF4-FFF2-40B4-BE49-F238E27FC236}">
                  <a16:creationId xmlns:a16="http://schemas.microsoft.com/office/drawing/2014/main" id="{555324A5-E602-CBC3-F727-1B97EB813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8" name="Freeform 581">
              <a:extLst>
                <a:ext uri="{FF2B5EF4-FFF2-40B4-BE49-F238E27FC236}">
                  <a16:creationId xmlns:a16="http://schemas.microsoft.com/office/drawing/2014/main" id="{79D22EEB-B837-A00B-BC66-76062765A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9" name="Freeform 582">
              <a:extLst>
                <a:ext uri="{FF2B5EF4-FFF2-40B4-BE49-F238E27FC236}">
                  <a16:creationId xmlns:a16="http://schemas.microsoft.com/office/drawing/2014/main" id="{41F7C4A2-8ECE-54D9-67EC-E8CF530BD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0" name="Freeform 583">
              <a:extLst>
                <a:ext uri="{FF2B5EF4-FFF2-40B4-BE49-F238E27FC236}">
                  <a16:creationId xmlns:a16="http://schemas.microsoft.com/office/drawing/2014/main" id="{EDC8E172-67BA-26A4-7FB8-5667833A7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1" name="Freeform 584">
              <a:extLst>
                <a:ext uri="{FF2B5EF4-FFF2-40B4-BE49-F238E27FC236}">
                  <a16:creationId xmlns:a16="http://schemas.microsoft.com/office/drawing/2014/main" id="{C4D66396-B1F6-157A-406E-D019099F6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2" name="Freeform 585">
              <a:extLst>
                <a:ext uri="{FF2B5EF4-FFF2-40B4-BE49-F238E27FC236}">
                  <a16:creationId xmlns:a16="http://schemas.microsoft.com/office/drawing/2014/main" id="{69EEF306-3B0A-BAEE-FD8E-B4720FAB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3" name="Freeform 586">
              <a:extLst>
                <a:ext uri="{FF2B5EF4-FFF2-40B4-BE49-F238E27FC236}">
                  <a16:creationId xmlns:a16="http://schemas.microsoft.com/office/drawing/2014/main" id="{AB7B8370-9EB8-F93F-789E-E16D7A90D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4" name="Freeform 587">
              <a:extLst>
                <a:ext uri="{FF2B5EF4-FFF2-40B4-BE49-F238E27FC236}">
                  <a16:creationId xmlns:a16="http://schemas.microsoft.com/office/drawing/2014/main" id="{B7DE36AE-7C80-CF12-8D4D-0E6C1FDF8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5" name="Freeform 588">
              <a:extLst>
                <a:ext uri="{FF2B5EF4-FFF2-40B4-BE49-F238E27FC236}">
                  <a16:creationId xmlns:a16="http://schemas.microsoft.com/office/drawing/2014/main" id="{5C1A76DF-327E-92EB-D0FA-726C551C4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6" name="Freeform 589">
              <a:extLst>
                <a:ext uri="{FF2B5EF4-FFF2-40B4-BE49-F238E27FC236}">
                  <a16:creationId xmlns:a16="http://schemas.microsoft.com/office/drawing/2014/main" id="{C010295F-6C5E-6D36-729F-B319C3FD0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7" name="Freeform 590">
              <a:extLst>
                <a:ext uri="{FF2B5EF4-FFF2-40B4-BE49-F238E27FC236}">
                  <a16:creationId xmlns:a16="http://schemas.microsoft.com/office/drawing/2014/main" id="{B98BBEF0-C253-24E8-2E9D-2D306A013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8" name="Freeform 591">
              <a:extLst>
                <a:ext uri="{FF2B5EF4-FFF2-40B4-BE49-F238E27FC236}">
                  <a16:creationId xmlns:a16="http://schemas.microsoft.com/office/drawing/2014/main" id="{670D160D-C4CA-5E44-EDCD-3CB0666E9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9" name="Freeform 592">
              <a:extLst>
                <a:ext uri="{FF2B5EF4-FFF2-40B4-BE49-F238E27FC236}">
                  <a16:creationId xmlns:a16="http://schemas.microsoft.com/office/drawing/2014/main" id="{CAC29936-C5B1-A071-404A-7DB8677D8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0" name="Freeform 593">
              <a:extLst>
                <a:ext uri="{FF2B5EF4-FFF2-40B4-BE49-F238E27FC236}">
                  <a16:creationId xmlns:a16="http://schemas.microsoft.com/office/drawing/2014/main" id="{075DA687-4016-2D34-4BD3-4968723ED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1" name="Freeform 594">
              <a:extLst>
                <a:ext uri="{FF2B5EF4-FFF2-40B4-BE49-F238E27FC236}">
                  <a16:creationId xmlns:a16="http://schemas.microsoft.com/office/drawing/2014/main" id="{2CFE76D1-F671-5637-C97C-FD6FB15C6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2" name="Freeform 595">
              <a:extLst>
                <a:ext uri="{FF2B5EF4-FFF2-40B4-BE49-F238E27FC236}">
                  <a16:creationId xmlns:a16="http://schemas.microsoft.com/office/drawing/2014/main" id="{44E50E3E-355D-5B5E-7BB8-F62E96194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3" name="Freeform 596">
              <a:extLst>
                <a:ext uri="{FF2B5EF4-FFF2-40B4-BE49-F238E27FC236}">
                  <a16:creationId xmlns:a16="http://schemas.microsoft.com/office/drawing/2014/main" id="{6BBEE3E9-37F2-003C-BB07-4763A6592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4" name="Freeform 597">
              <a:extLst>
                <a:ext uri="{FF2B5EF4-FFF2-40B4-BE49-F238E27FC236}">
                  <a16:creationId xmlns:a16="http://schemas.microsoft.com/office/drawing/2014/main" id="{C7909FB0-5CB5-DF90-CF06-B7441B052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5" name="Freeform 598">
              <a:extLst>
                <a:ext uri="{FF2B5EF4-FFF2-40B4-BE49-F238E27FC236}">
                  <a16:creationId xmlns:a16="http://schemas.microsoft.com/office/drawing/2014/main" id="{1375CC3C-F441-A579-CB63-87B67ECCA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6" name="Freeform 599">
              <a:extLst>
                <a:ext uri="{FF2B5EF4-FFF2-40B4-BE49-F238E27FC236}">
                  <a16:creationId xmlns:a16="http://schemas.microsoft.com/office/drawing/2014/main" id="{D1E5EBA9-E49B-A56F-2964-F337772AF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7" name="Freeform 600">
              <a:extLst>
                <a:ext uri="{FF2B5EF4-FFF2-40B4-BE49-F238E27FC236}">
                  <a16:creationId xmlns:a16="http://schemas.microsoft.com/office/drawing/2014/main" id="{957B6C00-8593-610E-BB19-D34DA9F0A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8" name="Freeform 601">
              <a:extLst>
                <a:ext uri="{FF2B5EF4-FFF2-40B4-BE49-F238E27FC236}">
                  <a16:creationId xmlns:a16="http://schemas.microsoft.com/office/drawing/2014/main" id="{6AF995C6-4D0E-C731-A37E-C0F62AFDF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9" name="Freeform 602">
              <a:extLst>
                <a:ext uri="{FF2B5EF4-FFF2-40B4-BE49-F238E27FC236}">
                  <a16:creationId xmlns:a16="http://schemas.microsoft.com/office/drawing/2014/main" id="{E945DABE-9901-4728-A69A-C6E4EF43B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0" name="Freeform 603">
              <a:extLst>
                <a:ext uri="{FF2B5EF4-FFF2-40B4-BE49-F238E27FC236}">
                  <a16:creationId xmlns:a16="http://schemas.microsoft.com/office/drawing/2014/main" id="{284557B9-C3F4-F292-9CAE-BC474FA69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1" name="Freeform 604">
              <a:extLst>
                <a:ext uri="{FF2B5EF4-FFF2-40B4-BE49-F238E27FC236}">
                  <a16:creationId xmlns:a16="http://schemas.microsoft.com/office/drawing/2014/main" id="{2F536E5F-7B82-6CD2-75FC-D42BAADFE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2" name="Freeform 605">
              <a:extLst>
                <a:ext uri="{FF2B5EF4-FFF2-40B4-BE49-F238E27FC236}">
                  <a16:creationId xmlns:a16="http://schemas.microsoft.com/office/drawing/2014/main" id="{DB70B521-F65D-B07A-8302-12840DEF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3" name="Freeform 606">
              <a:extLst>
                <a:ext uri="{FF2B5EF4-FFF2-40B4-BE49-F238E27FC236}">
                  <a16:creationId xmlns:a16="http://schemas.microsoft.com/office/drawing/2014/main" id="{070461A7-E434-FDE2-A0C3-63E9F58DD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B613A704-14F6-D39F-E9A8-D0F32FDA53E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5" name="Freeform 608">
                <a:extLst>
                  <a:ext uri="{FF2B5EF4-FFF2-40B4-BE49-F238E27FC236}">
                    <a16:creationId xmlns:a16="http://schemas.microsoft.com/office/drawing/2014/main" id="{5A7907E2-30E2-FA56-68B8-B3B59E12A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6" name="Freeform 609">
                <a:extLst>
                  <a:ext uri="{FF2B5EF4-FFF2-40B4-BE49-F238E27FC236}">
                    <a16:creationId xmlns:a16="http://schemas.microsoft.com/office/drawing/2014/main" id="{DD496C73-B8A2-BCF6-EE15-D7290515C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7" name="Freeform 610">
                <a:extLst>
                  <a:ext uri="{FF2B5EF4-FFF2-40B4-BE49-F238E27FC236}">
                    <a16:creationId xmlns:a16="http://schemas.microsoft.com/office/drawing/2014/main" id="{555ECCBD-E988-D110-6C6C-6A768B71B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8" name="Freeform 611">
                <a:extLst>
                  <a:ext uri="{FF2B5EF4-FFF2-40B4-BE49-F238E27FC236}">
                    <a16:creationId xmlns:a16="http://schemas.microsoft.com/office/drawing/2014/main" id="{C0B4D958-E99A-3592-404F-25B70E848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9" name="Freeform 612">
                <a:extLst>
                  <a:ext uri="{FF2B5EF4-FFF2-40B4-BE49-F238E27FC236}">
                    <a16:creationId xmlns:a16="http://schemas.microsoft.com/office/drawing/2014/main" id="{E45B2858-19AB-C12F-6092-C454D1365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0" name="Freeform 613">
                <a:extLst>
                  <a:ext uri="{FF2B5EF4-FFF2-40B4-BE49-F238E27FC236}">
                    <a16:creationId xmlns:a16="http://schemas.microsoft.com/office/drawing/2014/main" id="{C5C0996F-6A8F-6763-1990-1973AC428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1" name="Freeform 614">
                <a:extLst>
                  <a:ext uri="{FF2B5EF4-FFF2-40B4-BE49-F238E27FC236}">
                    <a16:creationId xmlns:a16="http://schemas.microsoft.com/office/drawing/2014/main" id="{FBB1A3E1-1940-EABD-94A7-5876004C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2" name="Freeform 615">
                <a:extLst>
                  <a:ext uri="{FF2B5EF4-FFF2-40B4-BE49-F238E27FC236}">
                    <a16:creationId xmlns:a16="http://schemas.microsoft.com/office/drawing/2014/main" id="{AE6A343D-7039-B89C-2A9F-1F47668D0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3" name="Freeform 616">
                <a:extLst>
                  <a:ext uri="{FF2B5EF4-FFF2-40B4-BE49-F238E27FC236}">
                    <a16:creationId xmlns:a16="http://schemas.microsoft.com/office/drawing/2014/main" id="{0DA6204D-9515-6278-9FAB-BED16C614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4" name="Freeform 617">
                <a:extLst>
                  <a:ext uri="{FF2B5EF4-FFF2-40B4-BE49-F238E27FC236}">
                    <a16:creationId xmlns:a16="http://schemas.microsoft.com/office/drawing/2014/main" id="{D43A281C-87A9-BE92-3110-978315D3A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5" name="Freeform 618">
                <a:extLst>
                  <a:ext uri="{FF2B5EF4-FFF2-40B4-BE49-F238E27FC236}">
                    <a16:creationId xmlns:a16="http://schemas.microsoft.com/office/drawing/2014/main" id="{74705565-351A-FA0D-A625-C5727ED0F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6" name="Freeform 619">
                <a:extLst>
                  <a:ext uri="{FF2B5EF4-FFF2-40B4-BE49-F238E27FC236}">
                    <a16:creationId xmlns:a16="http://schemas.microsoft.com/office/drawing/2014/main" id="{F9968997-D788-C52E-0B5C-A67953383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7" name="Freeform 620">
                <a:extLst>
                  <a:ext uri="{FF2B5EF4-FFF2-40B4-BE49-F238E27FC236}">
                    <a16:creationId xmlns:a16="http://schemas.microsoft.com/office/drawing/2014/main" id="{DB493F05-4751-BC55-D542-CE0754C34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8" name="Freeform 621">
                <a:extLst>
                  <a:ext uri="{FF2B5EF4-FFF2-40B4-BE49-F238E27FC236}">
                    <a16:creationId xmlns:a16="http://schemas.microsoft.com/office/drawing/2014/main" id="{25D84CEE-BF6A-8634-6940-7621E56BB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9" name="Freeform 622">
                <a:extLst>
                  <a:ext uri="{FF2B5EF4-FFF2-40B4-BE49-F238E27FC236}">
                    <a16:creationId xmlns:a16="http://schemas.microsoft.com/office/drawing/2014/main" id="{553E2B37-A2A6-C223-28DD-D2F2075E1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0" name="Freeform 623">
                <a:extLst>
                  <a:ext uri="{FF2B5EF4-FFF2-40B4-BE49-F238E27FC236}">
                    <a16:creationId xmlns:a16="http://schemas.microsoft.com/office/drawing/2014/main" id="{C5678F09-4B05-39EC-7C92-DA17EACF6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1" name="Freeform 624">
                <a:extLst>
                  <a:ext uri="{FF2B5EF4-FFF2-40B4-BE49-F238E27FC236}">
                    <a16:creationId xmlns:a16="http://schemas.microsoft.com/office/drawing/2014/main" id="{471A10CE-C368-3A2A-6F96-7E7557890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2" name="Freeform 625">
                <a:extLst>
                  <a:ext uri="{FF2B5EF4-FFF2-40B4-BE49-F238E27FC236}">
                    <a16:creationId xmlns:a16="http://schemas.microsoft.com/office/drawing/2014/main" id="{15DD764F-04A5-0BEA-E930-08C1B48AA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3" name="Freeform 626">
                <a:extLst>
                  <a:ext uri="{FF2B5EF4-FFF2-40B4-BE49-F238E27FC236}">
                    <a16:creationId xmlns:a16="http://schemas.microsoft.com/office/drawing/2014/main" id="{B0BE4A11-4B09-F2A9-3BCE-2209752FC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4" name="Freeform 627">
                <a:extLst>
                  <a:ext uri="{FF2B5EF4-FFF2-40B4-BE49-F238E27FC236}">
                    <a16:creationId xmlns:a16="http://schemas.microsoft.com/office/drawing/2014/main" id="{9DE25837-510C-3288-9F10-2588CC4F6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5" name="Freeform 628">
                <a:extLst>
                  <a:ext uri="{FF2B5EF4-FFF2-40B4-BE49-F238E27FC236}">
                    <a16:creationId xmlns:a16="http://schemas.microsoft.com/office/drawing/2014/main" id="{8A9DF4B3-2F45-4E17-80F1-DA5E8D98C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6" name="Freeform 629">
                <a:extLst>
                  <a:ext uri="{FF2B5EF4-FFF2-40B4-BE49-F238E27FC236}">
                    <a16:creationId xmlns:a16="http://schemas.microsoft.com/office/drawing/2014/main" id="{AD1D3C57-CC30-A3CE-93C7-452F7919B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7" name="Freeform 630">
                <a:extLst>
                  <a:ext uri="{FF2B5EF4-FFF2-40B4-BE49-F238E27FC236}">
                    <a16:creationId xmlns:a16="http://schemas.microsoft.com/office/drawing/2014/main" id="{D96E6425-9136-155B-08F8-5B7C128F4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8" name="Freeform 631">
                <a:extLst>
                  <a:ext uri="{FF2B5EF4-FFF2-40B4-BE49-F238E27FC236}">
                    <a16:creationId xmlns:a16="http://schemas.microsoft.com/office/drawing/2014/main" id="{035B75A4-7D77-96C8-1409-2C606A34E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F55059C5-8666-2D3A-8063-79C2283B06DD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0" name="Freeform 522">
              <a:extLst>
                <a:ext uri="{FF2B5EF4-FFF2-40B4-BE49-F238E27FC236}">
                  <a16:creationId xmlns:a16="http://schemas.microsoft.com/office/drawing/2014/main" id="{3B0A03B1-9663-4AE2-95F4-2732539AB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1" name="Freeform 523">
              <a:extLst>
                <a:ext uri="{FF2B5EF4-FFF2-40B4-BE49-F238E27FC236}">
                  <a16:creationId xmlns:a16="http://schemas.microsoft.com/office/drawing/2014/main" id="{844EAD73-7513-B2D9-41F2-6968F2FD6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2" name="Freeform 524">
              <a:extLst>
                <a:ext uri="{FF2B5EF4-FFF2-40B4-BE49-F238E27FC236}">
                  <a16:creationId xmlns:a16="http://schemas.microsoft.com/office/drawing/2014/main" id="{316CEB4E-DEF3-D4E4-3AE0-4D49E92CE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3" name="Freeform 525">
              <a:extLst>
                <a:ext uri="{FF2B5EF4-FFF2-40B4-BE49-F238E27FC236}">
                  <a16:creationId xmlns:a16="http://schemas.microsoft.com/office/drawing/2014/main" id="{C0842234-DB70-049D-A6A1-0A886B1BE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4" name="Freeform 526">
              <a:extLst>
                <a:ext uri="{FF2B5EF4-FFF2-40B4-BE49-F238E27FC236}">
                  <a16:creationId xmlns:a16="http://schemas.microsoft.com/office/drawing/2014/main" id="{25E983A8-A93D-4E2A-D6DA-191C07FE7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5" name="Freeform 527">
              <a:extLst>
                <a:ext uri="{FF2B5EF4-FFF2-40B4-BE49-F238E27FC236}">
                  <a16:creationId xmlns:a16="http://schemas.microsoft.com/office/drawing/2014/main" id="{F66BD557-91E7-0A29-F4BD-8DDD8E5FE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6" name="Freeform 528">
              <a:extLst>
                <a:ext uri="{FF2B5EF4-FFF2-40B4-BE49-F238E27FC236}">
                  <a16:creationId xmlns:a16="http://schemas.microsoft.com/office/drawing/2014/main" id="{5A62822D-99BB-95F5-F73E-C869BAD9E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7" name="Freeform 529">
              <a:extLst>
                <a:ext uri="{FF2B5EF4-FFF2-40B4-BE49-F238E27FC236}">
                  <a16:creationId xmlns:a16="http://schemas.microsoft.com/office/drawing/2014/main" id="{ADD8AB67-EA7F-81D5-16C3-34F7F3BEC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8" name="Freeform 530">
              <a:extLst>
                <a:ext uri="{FF2B5EF4-FFF2-40B4-BE49-F238E27FC236}">
                  <a16:creationId xmlns:a16="http://schemas.microsoft.com/office/drawing/2014/main" id="{C0B91877-76B4-784C-DB85-747781238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9" name="Freeform 531">
              <a:extLst>
                <a:ext uri="{FF2B5EF4-FFF2-40B4-BE49-F238E27FC236}">
                  <a16:creationId xmlns:a16="http://schemas.microsoft.com/office/drawing/2014/main" id="{F7C96679-F0B9-48FB-A12E-774B6EEDD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0" name="Freeform 532">
              <a:extLst>
                <a:ext uri="{FF2B5EF4-FFF2-40B4-BE49-F238E27FC236}">
                  <a16:creationId xmlns:a16="http://schemas.microsoft.com/office/drawing/2014/main" id="{92991A8D-6262-D8A9-F757-016966F1B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1" name="Freeform 533">
              <a:extLst>
                <a:ext uri="{FF2B5EF4-FFF2-40B4-BE49-F238E27FC236}">
                  <a16:creationId xmlns:a16="http://schemas.microsoft.com/office/drawing/2014/main" id="{66AEE721-3A95-2455-AB3E-AECA29F6E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2" name="Freeform 534">
              <a:extLst>
                <a:ext uri="{FF2B5EF4-FFF2-40B4-BE49-F238E27FC236}">
                  <a16:creationId xmlns:a16="http://schemas.microsoft.com/office/drawing/2014/main" id="{D16669F0-B085-46B9-18BA-CC764FDFD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3" name="Freeform 535">
              <a:extLst>
                <a:ext uri="{FF2B5EF4-FFF2-40B4-BE49-F238E27FC236}">
                  <a16:creationId xmlns:a16="http://schemas.microsoft.com/office/drawing/2014/main" id="{0CB25403-1135-DD2C-9D70-4A0FF33A2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4" name="Freeform 536">
              <a:extLst>
                <a:ext uri="{FF2B5EF4-FFF2-40B4-BE49-F238E27FC236}">
                  <a16:creationId xmlns:a16="http://schemas.microsoft.com/office/drawing/2014/main" id="{26B2B5DB-5470-2B73-488B-05EEC7274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5" name="Freeform 537">
              <a:extLst>
                <a:ext uri="{FF2B5EF4-FFF2-40B4-BE49-F238E27FC236}">
                  <a16:creationId xmlns:a16="http://schemas.microsoft.com/office/drawing/2014/main" id="{447D4BFC-D943-7F3F-2E84-AEABDD280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6" name="Freeform 538">
              <a:extLst>
                <a:ext uri="{FF2B5EF4-FFF2-40B4-BE49-F238E27FC236}">
                  <a16:creationId xmlns:a16="http://schemas.microsoft.com/office/drawing/2014/main" id="{2EBA40FA-346F-5D83-01ED-0D27058D4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7" name="Freeform 539">
              <a:extLst>
                <a:ext uri="{FF2B5EF4-FFF2-40B4-BE49-F238E27FC236}">
                  <a16:creationId xmlns:a16="http://schemas.microsoft.com/office/drawing/2014/main" id="{7B72A778-5389-3348-3D6D-E42381AE7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8" name="Freeform 540">
              <a:extLst>
                <a:ext uri="{FF2B5EF4-FFF2-40B4-BE49-F238E27FC236}">
                  <a16:creationId xmlns:a16="http://schemas.microsoft.com/office/drawing/2014/main" id="{0D4E8CDC-CCB4-BAF9-18DB-F40C10611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9" name="Freeform 541">
              <a:extLst>
                <a:ext uri="{FF2B5EF4-FFF2-40B4-BE49-F238E27FC236}">
                  <a16:creationId xmlns:a16="http://schemas.microsoft.com/office/drawing/2014/main" id="{E45015B8-4035-2F18-334A-ADFA463E6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0" name="Freeform 542">
              <a:extLst>
                <a:ext uri="{FF2B5EF4-FFF2-40B4-BE49-F238E27FC236}">
                  <a16:creationId xmlns:a16="http://schemas.microsoft.com/office/drawing/2014/main" id="{478294C6-635B-AF0B-F5D1-C89058FDD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1" name="Freeform 543">
              <a:extLst>
                <a:ext uri="{FF2B5EF4-FFF2-40B4-BE49-F238E27FC236}">
                  <a16:creationId xmlns:a16="http://schemas.microsoft.com/office/drawing/2014/main" id="{5A7C67DE-DFF0-EE37-42BE-DAC96430A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2" name="Freeform 544">
              <a:extLst>
                <a:ext uri="{FF2B5EF4-FFF2-40B4-BE49-F238E27FC236}">
                  <a16:creationId xmlns:a16="http://schemas.microsoft.com/office/drawing/2014/main" id="{C79FD44E-2424-B552-F605-BE39109B7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3" name="Freeform 545">
              <a:extLst>
                <a:ext uri="{FF2B5EF4-FFF2-40B4-BE49-F238E27FC236}">
                  <a16:creationId xmlns:a16="http://schemas.microsoft.com/office/drawing/2014/main" id="{395D0066-0D6E-A0F7-E25F-E7F351F21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4" name="Freeform 546">
              <a:extLst>
                <a:ext uri="{FF2B5EF4-FFF2-40B4-BE49-F238E27FC236}">
                  <a16:creationId xmlns:a16="http://schemas.microsoft.com/office/drawing/2014/main" id="{72F0AAE6-83E4-0DC4-EC95-5EE2F6742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5" name="Freeform 547">
              <a:extLst>
                <a:ext uri="{FF2B5EF4-FFF2-40B4-BE49-F238E27FC236}">
                  <a16:creationId xmlns:a16="http://schemas.microsoft.com/office/drawing/2014/main" id="{3F68167C-974A-B03D-F341-FC8919D48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6" name="Freeform 548">
              <a:extLst>
                <a:ext uri="{FF2B5EF4-FFF2-40B4-BE49-F238E27FC236}">
                  <a16:creationId xmlns:a16="http://schemas.microsoft.com/office/drawing/2014/main" id="{A151F563-DAE3-7998-6107-7E8CBFC8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7" name="Freeform 549">
              <a:extLst>
                <a:ext uri="{FF2B5EF4-FFF2-40B4-BE49-F238E27FC236}">
                  <a16:creationId xmlns:a16="http://schemas.microsoft.com/office/drawing/2014/main" id="{56804845-445E-8795-9C6F-513BD5BBE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8" name="Freeform 550">
              <a:extLst>
                <a:ext uri="{FF2B5EF4-FFF2-40B4-BE49-F238E27FC236}">
                  <a16:creationId xmlns:a16="http://schemas.microsoft.com/office/drawing/2014/main" id="{EE09FCE3-F565-4207-BA36-61BE0D7C6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9" name="Freeform 551">
              <a:extLst>
                <a:ext uri="{FF2B5EF4-FFF2-40B4-BE49-F238E27FC236}">
                  <a16:creationId xmlns:a16="http://schemas.microsoft.com/office/drawing/2014/main" id="{B22EF9BF-16A2-3464-F33C-75C4E2750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0" name="Freeform 552">
              <a:extLst>
                <a:ext uri="{FF2B5EF4-FFF2-40B4-BE49-F238E27FC236}">
                  <a16:creationId xmlns:a16="http://schemas.microsoft.com/office/drawing/2014/main" id="{DC69FFB0-761E-A7E7-EFC4-CB66F4226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1" name="Freeform 553">
              <a:extLst>
                <a:ext uri="{FF2B5EF4-FFF2-40B4-BE49-F238E27FC236}">
                  <a16:creationId xmlns:a16="http://schemas.microsoft.com/office/drawing/2014/main" id="{98401887-4E5B-A83E-BA43-8619836C4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2" name="Freeform 554">
              <a:extLst>
                <a:ext uri="{FF2B5EF4-FFF2-40B4-BE49-F238E27FC236}">
                  <a16:creationId xmlns:a16="http://schemas.microsoft.com/office/drawing/2014/main" id="{56707CDB-AAEF-83C2-4A0C-648F62540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3" name="Freeform 555">
              <a:extLst>
                <a:ext uri="{FF2B5EF4-FFF2-40B4-BE49-F238E27FC236}">
                  <a16:creationId xmlns:a16="http://schemas.microsoft.com/office/drawing/2014/main" id="{012A0266-0956-99F8-F248-7A9CBE5CF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4" name="Freeform 556">
              <a:extLst>
                <a:ext uri="{FF2B5EF4-FFF2-40B4-BE49-F238E27FC236}">
                  <a16:creationId xmlns:a16="http://schemas.microsoft.com/office/drawing/2014/main" id="{C7C550D5-2CD3-1A0A-CD85-6BE17B346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5" name="Freeform 557">
              <a:extLst>
                <a:ext uri="{FF2B5EF4-FFF2-40B4-BE49-F238E27FC236}">
                  <a16:creationId xmlns:a16="http://schemas.microsoft.com/office/drawing/2014/main" id="{18B97B6D-2E7A-03A9-A99F-C0D24A23F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6" name="Freeform 558">
              <a:extLst>
                <a:ext uri="{FF2B5EF4-FFF2-40B4-BE49-F238E27FC236}">
                  <a16:creationId xmlns:a16="http://schemas.microsoft.com/office/drawing/2014/main" id="{5252C0F0-7A9E-CD1E-0BFA-CA84739D9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7" name="Freeform 559">
              <a:extLst>
                <a:ext uri="{FF2B5EF4-FFF2-40B4-BE49-F238E27FC236}">
                  <a16:creationId xmlns:a16="http://schemas.microsoft.com/office/drawing/2014/main" id="{F4D57B77-CD7F-6EBF-4C43-466C27A43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8" name="Freeform 560">
              <a:extLst>
                <a:ext uri="{FF2B5EF4-FFF2-40B4-BE49-F238E27FC236}">
                  <a16:creationId xmlns:a16="http://schemas.microsoft.com/office/drawing/2014/main" id="{69A34223-B016-151B-C4BE-79F400A85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9" name="Freeform 561">
              <a:extLst>
                <a:ext uri="{FF2B5EF4-FFF2-40B4-BE49-F238E27FC236}">
                  <a16:creationId xmlns:a16="http://schemas.microsoft.com/office/drawing/2014/main" id="{308C2F0D-B243-7315-86E9-00DB82EE4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0" name="Freeform 562">
              <a:extLst>
                <a:ext uri="{FF2B5EF4-FFF2-40B4-BE49-F238E27FC236}">
                  <a16:creationId xmlns:a16="http://schemas.microsoft.com/office/drawing/2014/main" id="{722EB44D-F70E-6510-09D6-019FEB611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1" name="Freeform 563">
              <a:extLst>
                <a:ext uri="{FF2B5EF4-FFF2-40B4-BE49-F238E27FC236}">
                  <a16:creationId xmlns:a16="http://schemas.microsoft.com/office/drawing/2014/main" id="{E9B0CFE5-CAE9-C8E0-F8B2-1A6474460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2" name="Freeform 564">
              <a:extLst>
                <a:ext uri="{FF2B5EF4-FFF2-40B4-BE49-F238E27FC236}">
                  <a16:creationId xmlns:a16="http://schemas.microsoft.com/office/drawing/2014/main" id="{578FEE8B-ED87-DCD2-F478-42A18E9C1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3" name="Freeform 565">
              <a:extLst>
                <a:ext uri="{FF2B5EF4-FFF2-40B4-BE49-F238E27FC236}">
                  <a16:creationId xmlns:a16="http://schemas.microsoft.com/office/drawing/2014/main" id="{07EE455F-89F2-4217-B72E-F389A021F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4" name="Freeform 566">
              <a:extLst>
                <a:ext uri="{FF2B5EF4-FFF2-40B4-BE49-F238E27FC236}">
                  <a16:creationId xmlns:a16="http://schemas.microsoft.com/office/drawing/2014/main" id="{ACBFF328-2306-DA12-330A-2DFAFCE5A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5" name="Freeform 567">
              <a:extLst>
                <a:ext uri="{FF2B5EF4-FFF2-40B4-BE49-F238E27FC236}">
                  <a16:creationId xmlns:a16="http://schemas.microsoft.com/office/drawing/2014/main" id="{559A0FA5-6E28-3C29-2289-915065B24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6" name="Freeform 568">
              <a:extLst>
                <a:ext uri="{FF2B5EF4-FFF2-40B4-BE49-F238E27FC236}">
                  <a16:creationId xmlns:a16="http://schemas.microsoft.com/office/drawing/2014/main" id="{526DDA7B-1E02-6A8F-8B86-F88D27792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7" name="Freeform 569">
              <a:extLst>
                <a:ext uri="{FF2B5EF4-FFF2-40B4-BE49-F238E27FC236}">
                  <a16:creationId xmlns:a16="http://schemas.microsoft.com/office/drawing/2014/main" id="{CDE2494C-9BE9-0742-8ED9-05FF5BE17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8" name="Freeform 570">
              <a:extLst>
                <a:ext uri="{FF2B5EF4-FFF2-40B4-BE49-F238E27FC236}">
                  <a16:creationId xmlns:a16="http://schemas.microsoft.com/office/drawing/2014/main" id="{E3C6A3F2-9699-3904-32ED-A1F23F09D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9" name="Freeform 571">
              <a:extLst>
                <a:ext uri="{FF2B5EF4-FFF2-40B4-BE49-F238E27FC236}">
                  <a16:creationId xmlns:a16="http://schemas.microsoft.com/office/drawing/2014/main" id="{DC385450-4E10-F283-646D-E9C1F3824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0" name="Freeform 572">
              <a:extLst>
                <a:ext uri="{FF2B5EF4-FFF2-40B4-BE49-F238E27FC236}">
                  <a16:creationId xmlns:a16="http://schemas.microsoft.com/office/drawing/2014/main" id="{389B787B-3F3D-66DB-ADA7-2FE6A7C5C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1" name="Freeform 573">
              <a:extLst>
                <a:ext uri="{FF2B5EF4-FFF2-40B4-BE49-F238E27FC236}">
                  <a16:creationId xmlns:a16="http://schemas.microsoft.com/office/drawing/2014/main" id="{58A8FC2C-A85C-A215-AA95-CD9399A6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2" name="Freeform 574">
              <a:extLst>
                <a:ext uri="{FF2B5EF4-FFF2-40B4-BE49-F238E27FC236}">
                  <a16:creationId xmlns:a16="http://schemas.microsoft.com/office/drawing/2014/main" id="{45250B38-3968-ADA5-3211-F4B1EF258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3" name="Freeform 575">
              <a:extLst>
                <a:ext uri="{FF2B5EF4-FFF2-40B4-BE49-F238E27FC236}">
                  <a16:creationId xmlns:a16="http://schemas.microsoft.com/office/drawing/2014/main" id="{5F52F448-3217-62D1-0D6F-437D4F00A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4" name="Freeform 576">
              <a:extLst>
                <a:ext uri="{FF2B5EF4-FFF2-40B4-BE49-F238E27FC236}">
                  <a16:creationId xmlns:a16="http://schemas.microsoft.com/office/drawing/2014/main" id="{3993C523-486B-EF5A-FED6-883D2D983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5" name="Freeform 577">
              <a:extLst>
                <a:ext uri="{FF2B5EF4-FFF2-40B4-BE49-F238E27FC236}">
                  <a16:creationId xmlns:a16="http://schemas.microsoft.com/office/drawing/2014/main" id="{0E5FB900-1636-0CE5-046E-7CDF06CA8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6" name="Freeform 578">
              <a:extLst>
                <a:ext uri="{FF2B5EF4-FFF2-40B4-BE49-F238E27FC236}">
                  <a16:creationId xmlns:a16="http://schemas.microsoft.com/office/drawing/2014/main" id="{98788E93-F7A9-251E-005F-6B051A479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7" name="Freeform 579">
              <a:extLst>
                <a:ext uri="{FF2B5EF4-FFF2-40B4-BE49-F238E27FC236}">
                  <a16:creationId xmlns:a16="http://schemas.microsoft.com/office/drawing/2014/main" id="{CAF743F8-996E-DB3A-530E-67465F76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8" name="Freeform 580">
              <a:extLst>
                <a:ext uri="{FF2B5EF4-FFF2-40B4-BE49-F238E27FC236}">
                  <a16:creationId xmlns:a16="http://schemas.microsoft.com/office/drawing/2014/main" id="{7D6B64C1-9899-1C2B-B174-5FCE53F68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9" name="Freeform 581">
              <a:extLst>
                <a:ext uri="{FF2B5EF4-FFF2-40B4-BE49-F238E27FC236}">
                  <a16:creationId xmlns:a16="http://schemas.microsoft.com/office/drawing/2014/main" id="{E50491DE-19E7-4AF2-5292-51F5AC2CD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0" name="Freeform 582">
              <a:extLst>
                <a:ext uri="{FF2B5EF4-FFF2-40B4-BE49-F238E27FC236}">
                  <a16:creationId xmlns:a16="http://schemas.microsoft.com/office/drawing/2014/main" id="{C1F37F86-0A25-7FA8-6907-E7825950A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1" name="Freeform 583">
              <a:extLst>
                <a:ext uri="{FF2B5EF4-FFF2-40B4-BE49-F238E27FC236}">
                  <a16:creationId xmlns:a16="http://schemas.microsoft.com/office/drawing/2014/main" id="{7681BB0B-66F9-C4F4-9513-C7E16245B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2" name="Freeform 584">
              <a:extLst>
                <a:ext uri="{FF2B5EF4-FFF2-40B4-BE49-F238E27FC236}">
                  <a16:creationId xmlns:a16="http://schemas.microsoft.com/office/drawing/2014/main" id="{6992F27B-1915-5F01-3FFF-8C300804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3" name="Freeform 585">
              <a:extLst>
                <a:ext uri="{FF2B5EF4-FFF2-40B4-BE49-F238E27FC236}">
                  <a16:creationId xmlns:a16="http://schemas.microsoft.com/office/drawing/2014/main" id="{A167E70A-D40E-2706-504F-6766F87F4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4" name="Freeform 586">
              <a:extLst>
                <a:ext uri="{FF2B5EF4-FFF2-40B4-BE49-F238E27FC236}">
                  <a16:creationId xmlns:a16="http://schemas.microsoft.com/office/drawing/2014/main" id="{DFEF4A6F-26C9-EC27-FB21-26016500E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5" name="Freeform 587">
              <a:extLst>
                <a:ext uri="{FF2B5EF4-FFF2-40B4-BE49-F238E27FC236}">
                  <a16:creationId xmlns:a16="http://schemas.microsoft.com/office/drawing/2014/main" id="{2E411512-0FCB-CD5F-CE06-A4242DB6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6" name="Freeform 588">
              <a:extLst>
                <a:ext uri="{FF2B5EF4-FFF2-40B4-BE49-F238E27FC236}">
                  <a16:creationId xmlns:a16="http://schemas.microsoft.com/office/drawing/2014/main" id="{E600E13E-C97B-B0C5-1E7F-407627DF6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7" name="Freeform 589">
              <a:extLst>
                <a:ext uri="{FF2B5EF4-FFF2-40B4-BE49-F238E27FC236}">
                  <a16:creationId xmlns:a16="http://schemas.microsoft.com/office/drawing/2014/main" id="{2A5349D0-4587-83BE-5106-BE1F8360D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8" name="Freeform 590">
              <a:extLst>
                <a:ext uri="{FF2B5EF4-FFF2-40B4-BE49-F238E27FC236}">
                  <a16:creationId xmlns:a16="http://schemas.microsoft.com/office/drawing/2014/main" id="{A20E5520-B7EA-B8F8-F470-174DB1EE2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9" name="Freeform 591">
              <a:extLst>
                <a:ext uri="{FF2B5EF4-FFF2-40B4-BE49-F238E27FC236}">
                  <a16:creationId xmlns:a16="http://schemas.microsoft.com/office/drawing/2014/main" id="{07665098-6927-5CB4-20A9-BAA72CCA9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0" name="Freeform 592">
              <a:extLst>
                <a:ext uri="{FF2B5EF4-FFF2-40B4-BE49-F238E27FC236}">
                  <a16:creationId xmlns:a16="http://schemas.microsoft.com/office/drawing/2014/main" id="{FAC18B24-A488-1252-9A50-74480FE98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1" name="Freeform 593">
              <a:extLst>
                <a:ext uri="{FF2B5EF4-FFF2-40B4-BE49-F238E27FC236}">
                  <a16:creationId xmlns:a16="http://schemas.microsoft.com/office/drawing/2014/main" id="{EBA7AF0E-2C3E-6378-EA63-DA98254A0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2" name="Freeform 594">
              <a:extLst>
                <a:ext uri="{FF2B5EF4-FFF2-40B4-BE49-F238E27FC236}">
                  <a16:creationId xmlns:a16="http://schemas.microsoft.com/office/drawing/2014/main" id="{428C820C-7D5C-C4F0-5039-F48DCF50E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3" name="Freeform 595">
              <a:extLst>
                <a:ext uri="{FF2B5EF4-FFF2-40B4-BE49-F238E27FC236}">
                  <a16:creationId xmlns:a16="http://schemas.microsoft.com/office/drawing/2014/main" id="{49646ED3-B539-7E1E-EFCF-A9CF69A3A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4" name="Freeform 596">
              <a:extLst>
                <a:ext uri="{FF2B5EF4-FFF2-40B4-BE49-F238E27FC236}">
                  <a16:creationId xmlns:a16="http://schemas.microsoft.com/office/drawing/2014/main" id="{7E46C738-E1EF-4672-84E8-AB2546ED9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5" name="Freeform 597">
              <a:extLst>
                <a:ext uri="{FF2B5EF4-FFF2-40B4-BE49-F238E27FC236}">
                  <a16:creationId xmlns:a16="http://schemas.microsoft.com/office/drawing/2014/main" id="{9F44D5DC-A0EE-534E-46C3-2D2114510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6" name="Freeform 598">
              <a:extLst>
                <a:ext uri="{FF2B5EF4-FFF2-40B4-BE49-F238E27FC236}">
                  <a16:creationId xmlns:a16="http://schemas.microsoft.com/office/drawing/2014/main" id="{C03C638C-6814-4F76-71BE-87C1FF501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7" name="Freeform 599">
              <a:extLst>
                <a:ext uri="{FF2B5EF4-FFF2-40B4-BE49-F238E27FC236}">
                  <a16:creationId xmlns:a16="http://schemas.microsoft.com/office/drawing/2014/main" id="{E37C8995-73A6-E44E-DBE8-BD84C5F3A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8" name="Freeform 600">
              <a:extLst>
                <a:ext uri="{FF2B5EF4-FFF2-40B4-BE49-F238E27FC236}">
                  <a16:creationId xmlns:a16="http://schemas.microsoft.com/office/drawing/2014/main" id="{3E17EC51-8BDC-3095-BEAA-B177D93C9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9" name="Freeform 601">
              <a:extLst>
                <a:ext uri="{FF2B5EF4-FFF2-40B4-BE49-F238E27FC236}">
                  <a16:creationId xmlns:a16="http://schemas.microsoft.com/office/drawing/2014/main" id="{B93E8DD7-4915-732B-8E6E-90854E25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0" name="Freeform 602">
              <a:extLst>
                <a:ext uri="{FF2B5EF4-FFF2-40B4-BE49-F238E27FC236}">
                  <a16:creationId xmlns:a16="http://schemas.microsoft.com/office/drawing/2014/main" id="{449D3D83-6531-7BED-3FAE-0A87FB6F7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1" name="Freeform 603">
              <a:extLst>
                <a:ext uri="{FF2B5EF4-FFF2-40B4-BE49-F238E27FC236}">
                  <a16:creationId xmlns:a16="http://schemas.microsoft.com/office/drawing/2014/main" id="{DA5EEA0A-8E91-AD5D-E119-8A57545FC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2" name="Freeform 604">
              <a:extLst>
                <a:ext uri="{FF2B5EF4-FFF2-40B4-BE49-F238E27FC236}">
                  <a16:creationId xmlns:a16="http://schemas.microsoft.com/office/drawing/2014/main" id="{13141075-5C99-D4A0-6CDB-AB187F7D2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3" name="Freeform 605">
              <a:extLst>
                <a:ext uri="{FF2B5EF4-FFF2-40B4-BE49-F238E27FC236}">
                  <a16:creationId xmlns:a16="http://schemas.microsoft.com/office/drawing/2014/main" id="{5006F6EB-B6F2-D350-B600-55D551B36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4" name="Freeform 606">
              <a:extLst>
                <a:ext uri="{FF2B5EF4-FFF2-40B4-BE49-F238E27FC236}">
                  <a16:creationId xmlns:a16="http://schemas.microsoft.com/office/drawing/2014/main" id="{CAE0F2A4-052D-D5F6-8A65-6E2904DA1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B409A573-F5DD-591B-FC0A-D46169E6A50D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6" name="Freeform 608">
                <a:extLst>
                  <a:ext uri="{FF2B5EF4-FFF2-40B4-BE49-F238E27FC236}">
                    <a16:creationId xmlns:a16="http://schemas.microsoft.com/office/drawing/2014/main" id="{952F706F-37E2-FAB3-0B74-E427510B8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7" name="Freeform 609">
                <a:extLst>
                  <a:ext uri="{FF2B5EF4-FFF2-40B4-BE49-F238E27FC236}">
                    <a16:creationId xmlns:a16="http://schemas.microsoft.com/office/drawing/2014/main" id="{4F384B5F-632B-B355-269F-9156E5EA9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8" name="Freeform 610">
                <a:extLst>
                  <a:ext uri="{FF2B5EF4-FFF2-40B4-BE49-F238E27FC236}">
                    <a16:creationId xmlns:a16="http://schemas.microsoft.com/office/drawing/2014/main" id="{DEC076E6-0DC8-3CAC-CE1F-E25371A5F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9" name="Freeform 611">
                <a:extLst>
                  <a:ext uri="{FF2B5EF4-FFF2-40B4-BE49-F238E27FC236}">
                    <a16:creationId xmlns:a16="http://schemas.microsoft.com/office/drawing/2014/main" id="{F6BA858B-1A6A-BF7C-7148-CBF55A727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0" name="Freeform 612">
                <a:extLst>
                  <a:ext uri="{FF2B5EF4-FFF2-40B4-BE49-F238E27FC236}">
                    <a16:creationId xmlns:a16="http://schemas.microsoft.com/office/drawing/2014/main" id="{2D7E1FCC-3F4A-93BA-F7F2-E48367D28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1" name="Freeform 613">
                <a:extLst>
                  <a:ext uri="{FF2B5EF4-FFF2-40B4-BE49-F238E27FC236}">
                    <a16:creationId xmlns:a16="http://schemas.microsoft.com/office/drawing/2014/main" id="{4892AF36-EB12-8167-916D-391DC46CE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2" name="Freeform 614">
                <a:extLst>
                  <a:ext uri="{FF2B5EF4-FFF2-40B4-BE49-F238E27FC236}">
                    <a16:creationId xmlns:a16="http://schemas.microsoft.com/office/drawing/2014/main" id="{CFB7620D-A44B-47E5-A1AD-3E1A9F993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3" name="Freeform 615">
                <a:extLst>
                  <a:ext uri="{FF2B5EF4-FFF2-40B4-BE49-F238E27FC236}">
                    <a16:creationId xmlns:a16="http://schemas.microsoft.com/office/drawing/2014/main" id="{65C47332-24E1-6C60-9C86-CECB7CA05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4" name="Freeform 616">
                <a:extLst>
                  <a:ext uri="{FF2B5EF4-FFF2-40B4-BE49-F238E27FC236}">
                    <a16:creationId xmlns:a16="http://schemas.microsoft.com/office/drawing/2014/main" id="{BB9FB46C-6AB5-BCD9-5704-89D448236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5" name="Freeform 617">
                <a:extLst>
                  <a:ext uri="{FF2B5EF4-FFF2-40B4-BE49-F238E27FC236}">
                    <a16:creationId xmlns:a16="http://schemas.microsoft.com/office/drawing/2014/main" id="{411FF167-45D9-143D-DF6B-0FFB4FEE7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6" name="Freeform 618">
                <a:extLst>
                  <a:ext uri="{FF2B5EF4-FFF2-40B4-BE49-F238E27FC236}">
                    <a16:creationId xmlns:a16="http://schemas.microsoft.com/office/drawing/2014/main" id="{11BBE85F-EEEA-30F6-FF5A-A94E909CF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7" name="Freeform 619">
                <a:extLst>
                  <a:ext uri="{FF2B5EF4-FFF2-40B4-BE49-F238E27FC236}">
                    <a16:creationId xmlns:a16="http://schemas.microsoft.com/office/drawing/2014/main" id="{33555AFF-2834-EB8D-F01A-F14FD0006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8" name="Freeform 620">
                <a:extLst>
                  <a:ext uri="{FF2B5EF4-FFF2-40B4-BE49-F238E27FC236}">
                    <a16:creationId xmlns:a16="http://schemas.microsoft.com/office/drawing/2014/main" id="{74BEA4AF-BDC2-AA7A-382E-E81010732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9" name="Freeform 621">
                <a:extLst>
                  <a:ext uri="{FF2B5EF4-FFF2-40B4-BE49-F238E27FC236}">
                    <a16:creationId xmlns:a16="http://schemas.microsoft.com/office/drawing/2014/main" id="{DD21BF79-4228-21CA-1076-7E8D948A1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0" name="Freeform 622">
                <a:extLst>
                  <a:ext uri="{FF2B5EF4-FFF2-40B4-BE49-F238E27FC236}">
                    <a16:creationId xmlns:a16="http://schemas.microsoft.com/office/drawing/2014/main" id="{EAC92EF2-0763-F1B4-6A27-6321DFBED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1" name="Freeform 623">
                <a:extLst>
                  <a:ext uri="{FF2B5EF4-FFF2-40B4-BE49-F238E27FC236}">
                    <a16:creationId xmlns:a16="http://schemas.microsoft.com/office/drawing/2014/main" id="{214DEDFC-CD1D-0A7D-B582-376F6F4CB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2" name="Freeform 624">
                <a:extLst>
                  <a:ext uri="{FF2B5EF4-FFF2-40B4-BE49-F238E27FC236}">
                    <a16:creationId xmlns:a16="http://schemas.microsoft.com/office/drawing/2014/main" id="{30C1B55C-0105-A638-385A-8CC071E7B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3" name="Freeform 625">
                <a:extLst>
                  <a:ext uri="{FF2B5EF4-FFF2-40B4-BE49-F238E27FC236}">
                    <a16:creationId xmlns:a16="http://schemas.microsoft.com/office/drawing/2014/main" id="{B19F404E-0FF4-3DC7-3613-D6935AEF7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4" name="Freeform 626">
                <a:extLst>
                  <a:ext uri="{FF2B5EF4-FFF2-40B4-BE49-F238E27FC236}">
                    <a16:creationId xmlns:a16="http://schemas.microsoft.com/office/drawing/2014/main" id="{60E72345-5BE1-60C8-590B-2054E4D2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5" name="Freeform 627">
                <a:extLst>
                  <a:ext uri="{FF2B5EF4-FFF2-40B4-BE49-F238E27FC236}">
                    <a16:creationId xmlns:a16="http://schemas.microsoft.com/office/drawing/2014/main" id="{D80F2B53-0191-D06B-123F-B124BD1A4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6" name="Freeform 628">
                <a:extLst>
                  <a:ext uri="{FF2B5EF4-FFF2-40B4-BE49-F238E27FC236}">
                    <a16:creationId xmlns:a16="http://schemas.microsoft.com/office/drawing/2014/main" id="{D0138EA3-738B-2FC0-B66B-8F11B4E94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7" name="Freeform 629">
                <a:extLst>
                  <a:ext uri="{FF2B5EF4-FFF2-40B4-BE49-F238E27FC236}">
                    <a16:creationId xmlns:a16="http://schemas.microsoft.com/office/drawing/2014/main" id="{8C837096-5508-385B-E0ED-3624B0B06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8" name="Freeform 630">
                <a:extLst>
                  <a:ext uri="{FF2B5EF4-FFF2-40B4-BE49-F238E27FC236}">
                    <a16:creationId xmlns:a16="http://schemas.microsoft.com/office/drawing/2014/main" id="{108724A9-820E-B136-E48A-A91C5335F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9" name="Freeform 631">
                <a:extLst>
                  <a:ext uri="{FF2B5EF4-FFF2-40B4-BE49-F238E27FC236}">
                    <a16:creationId xmlns:a16="http://schemas.microsoft.com/office/drawing/2014/main" id="{4D13D8E7-E666-7FD4-6B7C-69988D92C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0070CAA1-DAF4-F36E-DA56-3FE098FEE9E6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1" name="Freeform 522">
              <a:extLst>
                <a:ext uri="{FF2B5EF4-FFF2-40B4-BE49-F238E27FC236}">
                  <a16:creationId xmlns:a16="http://schemas.microsoft.com/office/drawing/2014/main" id="{3B54E8AD-63C9-1223-BBB2-F17812327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2" name="Freeform 523">
              <a:extLst>
                <a:ext uri="{FF2B5EF4-FFF2-40B4-BE49-F238E27FC236}">
                  <a16:creationId xmlns:a16="http://schemas.microsoft.com/office/drawing/2014/main" id="{FE1F4DF1-A946-B31C-93DB-C83403688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3" name="Freeform 524">
              <a:extLst>
                <a:ext uri="{FF2B5EF4-FFF2-40B4-BE49-F238E27FC236}">
                  <a16:creationId xmlns:a16="http://schemas.microsoft.com/office/drawing/2014/main" id="{293E3705-418D-0BF8-90B7-2CD0533D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4" name="Freeform 525">
              <a:extLst>
                <a:ext uri="{FF2B5EF4-FFF2-40B4-BE49-F238E27FC236}">
                  <a16:creationId xmlns:a16="http://schemas.microsoft.com/office/drawing/2014/main" id="{CF5063A1-8225-3B9A-B2A0-153995438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5" name="Freeform 526">
              <a:extLst>
                <a:ext uri="{FF2B5EF4-FFF2-40B4-BE49-F238E27FC236}">
                  <a16:creationId xmlns:a16="http://schemas.microsoft.com/office/drawing/2014/main" id="{DACFCB1D-938F-E756-6954-624EA3072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6" name="Freeform 527">
              <a:extLst>
                <a:ext uri="{FF2B5EF4-FFF2-40B4-BE49-F238E27FC236}">
                  <a16:creationId xmlns:a16="http://schemas.microsoft.com/office/drawing/2014/main" id="{D3232203-F9B7-24DD-D129-235EBC337E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7" name="Freeform 528">
              <a:extLst>
                <a:ext uri="{FF2B5EF4-FFF2-40B4-BE49-F238E27FC236}">
                  <a16:creationId xmlns:a16="http://schemas.microsoft.com/office/drawing/2014/main" id="{E9E5A77C-391B-9E6C-FB5D-1C3F4B796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8" name="Freeform 529">
              <a:extLst>
                <a:ext uri="{FF2B5EF4-FFF2-40B4-BE49-F238E27FC236}">
                  <a16:creationId xmlns:a16="http://schemas.microsoft.com/office/drawing/2014/main" id="{D0CBA445-3A5A-EC4F-C43C-8E8D6B357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9" name="Freeform 530">
              <a:extLst>
                <a:ext uri="{FF2B5EF4-FFF2-40B4-BE49-F238E27FC236}">
                  <a16:creationId xmlns:a16="http://schemas.microsoft.com/office/drawing/2014/main" id="{A917F72A-E1DB-21F4-11AA-104C2659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0" name="Freeform 531">
              <a:extLst>
                <a:ext uri="{FF2B5EF4-FFF2-40B4-BE49-F238E27FC236}">
                  <a16:creationId xmlns:a16="http://schemas.microsoft.com/office/drawing/2014/main" id="{D038B2E6-319C-BF1F-2D2E-6E450E2E1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1" name="Freeform 532">
              <a:extLst>
                <a:ext uri="{FF2B5EF4-FFF2-40B4-BE49-F238E27FC236}">
                  <a16:creationId xmlns:a16="http://schemas.microsoft.com/office/drawing/2014/main" id="{825A83D4-574D-7229-BD1D-190F15A57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2" name="Freeform 533">
              <a:extLst>
                <a:ext uri="{FF2B5EF4-FFF2-40B4-BE49-F238E27FC236}">
                  <a16:creationId xmlns:a16="http://schemas.microsoft.com/office/drawing/2014/main" id="{DC1C04D8-3572-DAE4-65CB-40E54D2F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3" name="Freeform 534">
              <a:extLst>
                <a:ext uri="{FF2B5EF4-FFF2-40B4-BE49-F238E27FC236}">
                  <a16:creationId xmlns:a16="http://schemas.microsoft.com/office/drawing/2014/main" id="{3B7F3CDC-ECA0-BA32-54A5-2E6044D5FB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4" name="Freeform 535">
              <a:extLst>
                <a:ext uri="{FF2B5EF4-FFF2-40B4-BE49-F238E27FC236}">
                  <a16:creationId xmlns:a16="http://schemas.microsoft.com/office/drawing/2014/main" id="{1F5436CF-A15A-B414-C159-682210101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5" name="Freeform 536">
              <a:extLst>
                <a:ext uri="{FF2B5EF4-FFF2-40B4-BE49-F238E27FC236}">
                  <a16:creationId xmlns:a16="http://schemas.microsoft.com/office/drawing/2014/main" id="{7DE6F020-CD50-87CC-B157-3EFE17C04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6" name="Freeform 537">
              <a:extLst>
                <a:ext uri="{FF2B5EF4-FFF2-40B4-BE49-F238E27FC236}">
                  <a16:creationId xmlns:a16="http://schemas.microsoft.com/office/drawing/2014/main" id="{0FB6E3B5-41FF-95A0-0D83-0ABEDEB87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7" name="Freeform 538">
              <a:extLst>
                <a:ext uri="{FF2B5EF4-FFF2-40B4-BE49-F238E27FC236}">
                  <a16:creationId xmlns:a16="http://schemas.microsoft.com/office/drawing/2014/main" id="{DE7F191C-DDB0-E8C1-BBDF-38F4EB64B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8" name="Freeform 539">
              <a:extLst>
                <a:ext uri="{FF2B5EF4-FFF2-40B4-BE49-F238E27FC236}">
                  <a16:creationId xmlns:a16="http://schemas.microsoft.com/office/drawing/2014/main" id="{1614C24E-5ADD-7DBB-458B-B7CD96B8C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9" name="Freeform 540">
              <a:extLst>
                <a:ext uri="{FF2B5EF4-FFF2-40B4-BE49-F238E27FC236}">
                  <a16:creationId xmlns:a16="http://schemas.microsoft.com/office/drawing/2014/main" id="{C16DF0CC-C41B-CB8A-EF83-0DEFBF3C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0" name="Freeform 541">
              <a:extLst>
                <a:ext uri="{FF2B5EF4-FFF2-40B4-BE49-F238E27FC236}">
                  <a16:creationId xmlns:a16="http://schemas.microsoft.com/office/drawing/2014/main" id="{4376D75E-D1DC-7865-5C2E-291571C4F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1" name="Freeform 542">
              <a:extLst>
                <a:ext uri="{FF2B5EF4-FFF2-40B4-BE49-F238E27FC236}">
                  <a16:creationId xmlns:a16="http://schemas.microsoft.com/office/drawing/2014/main" id="{3C95CA8C-6035-F837-34BB-F1104627A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2" name="Freeform 543">
              <a:extLst>
                <a:ext uri="{FF2B5EF4-FFF2-40B4-BE49-F238E27FC236}">
                  <a16:creationId xmlns:a16="http://schemas.microsoft.com/office/drawing/2014/main" id="{021C89CD-2D63-80C8-B5CE-7534BA067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3" name="Freeform 544">
              <a:extLst>
                <a:ext uri="{FF2B5EF4-FFF2-40B4-BE49-F238E27FC236}">
                  <a16:creationId xmlns:a16="http://schemas.microsoft.com/office/drawing/2014/main" id="{B51E8320-2421-3F9E-B096-4189B2D5D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4" name="Freeform 545">
              <a:extLst>
                <a:ext uri="{FF2B5EF4-FFF2-40B4-BE49-F238E27FC236}">
                  <a16:creationId xmlns:a16="http://schemas.microsoft.com/office/drawing/2014/main" id="{B5128701-881E-DD73-33F2-FD4906638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5" name="Freeform 546">
              <a:extLst>
                <a:ext uri="{FF2B5EF4-FFF2-40B4-BE49-F238E27FC236}">
                  <a16:creationId xmlns:a16="http://schemas.microsoft.com/office/drawing/2014/main" id="{115E73FC-B4B5-6C5C-7137-738777058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6" name="Freeform 547">
              <a:extLst>
                <a:ext uri="{FF2B5EF4-FFF2-40B4-BE49-F238E27FC236}">
                  <a16:creationId xmlns:a16="http://schemas.microsoft.com/office/drawing/2014/main" id="{06B1B37C-489C-13B9-B600-80A6463E1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7" name="Freeform 548">
              <a:extLst>
                <a:ext uri="{FF2B5EF4-FFF2-40B4-BE49-F238E27FC236}">
                  <a16:creationId xmlns:a16="http://schemas.microsoft.com/office/drawing/2014/main" id="{D30F020A-154A-CD8E-9811-F4B799679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8" name="Freeform 549">
              <a:extLst>
                <a:ext uri="{FF2B5EF4-FFF2-40B4-BE49-F238E27FC236}">
                  <a16:creationId xmlns:a16="http://schemas.microsoft.com/office/drawing/2014/main" id="{A5043A2E-5ABE-576D-05AC-DEBA5BC2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9" name="Freeform 550">
              <a:extLst>
                <a:ext uri="{FF2B5EF4-FFF2-40B4-BE49-F238E27FC236}">
                  <a16:creationId xmlns:a16="http://schemas.microsoft.com/office/drawing/2014/main" id="{83FFB990-FFF4-6D6F-2E40-FD9B5C912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0" name="Freeform 551">
              <a:extLst>
                <a:ext uri="{FF2B5EF4-FFF2-40B4-BE49-F238E27FC236}">
                  <a16:creationId xmlns:a16="http://schemas.microsoft.com/office/drawing/2014/main" id="{CDDB8763-0BB4-DFD3-5D77-C3F03035F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1" name="Freeform 552">
              <a:extLst>
                <a:ext uri="{FF2B5EF4-FFF2-40B4-BE49-F238E27FC236}">
                  <a16:creationId xmlns:a16="http://schemas.microsoft.com/office/drawing/2014/main" id="{D24A0ECF-A10E-F1FA-147C-CF2A491B3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2" name="Freeform 553">
              <a:extLst>
                <a:ext uri="{FF2B5EF4-FFF2-40B4-BE49-F238E27FC236}">
                  <a16:creationId xmlns:a16="http://schemas.microsoft.com/office/drawing/2014/main" id="{AC7C173E-2E8B-FE25-4DE9-DF4027553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3" name="Freeform 554">
              <a:extLst>
                <a:ext uri="{FF2B5EF4-FFF2-40B4-BE49-F238E27FC236}">
                  <a16:creationId xmlns:a16="http://schemas.microsoft.com/office/drawing/2014/main" id="{FD0AB7F7-4108-D78A-AAB4-9B9E42653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4" name="Freeform 555">
              <a:extLst>
                <a:ext uri="{FF2B5EF4-FFF2-40B4-BE49-F238E27FC236}">
                  <a16:creationId xmlns:a16="http://schemas.microsoft.com/office/drawing/2014/main" id="{1E089B7D-34BF-2F63-7E3A-89D1CCCC1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5" name="Freeform 556">
              <a:extLst>
                <a:ext uri="{FF2B5EF4-FFF2-40B4-BE49-F238E27FC236}">
                  <a16:creationId xmlns:a16="http://schemas.microsoft.com/office/drawing/2014/main" id="{63918DE4-89B0-9530-D03B-594299C42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6" name="Freeform 557">
              <a:extLst>
                <a:ext uri="{FF2B5EF4-FFF2-40B4-BE49-F238E27FC236}">
                  <a16:creationId xmlns:a16="http://schemas.microsoft.com/office/drawing/2014/main" id="{8858318A-596C-34A1-F342-C2B8A9763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7" name="Freeform 558">
              <a:extLst>
                <a:ext uri="{FF2B5EF4-FFF2-40B4-BE49-F238E27FC236}">
                  <a16:creationId xmlns:a16="http://schemas.microsoft.com/office/drawing/2014/main" id="{6DA7E3CC-146A-D5DA-B9AE-0A6F9A062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8" name="Freeform 559">
              <a:extLst>
                <a:ext uri="{FF2B5EF4-FFF2-40B4-BE49-F238E27FC236}">
                  <a16:creationId xmlns:a16="http://schemas.microsoft.com/office/drawing/2014/main" id="{7FCBD702-55F9-32C5-A876-89ACC0299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9" name="Freeform 560">
              <a:extLst>
                <a:ext uri="{FF2B5EF4-FFF2-40B4-BE49-F238E27FC236}">
                  <a16:creationId xmlns:a16="http://schemas.microsoft.com/office/drawing/2014/main" id="{148A76B3-8D18-2947-F288-7C2939DFF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0" name="Freeform 561">
              <a:extLst>
                <a:ext uri="{FF2B5EF4-FFF2-40B4-BE49-F238E27FC236}">
                  <a16:creationId xmlns:a16="http://schemas.microsoft.com/office/drawing/2014/main" id="{CA9EAA36-B462-4EF4-1E69-4052EBAF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1" name="Freeform 562">
              <a:extLst>
                <a:ext uri="{FF2B5EF4-FFF2-40B4-BE49-F238E27FC236}">
                  <a16:creationId xmlns:a16="http://schemas.microsoft.com/office/drawing/2014/main" id="{915B6403-3CE7-B0DB-745D-E1C591BB9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2" name="Freeform 563">
              <a:extLst>
                <a:ext uri="{FF2B5EF4-FFF2-40B4-BE49-F238E27FC236}">
                  <a16:creationId xmlns:a16="http://schemas.microsoft.com/office/drawing/2014/main" id="{B44121DA-47D6-D5F9-8C25-61E6FF90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3" name="Freeform 564">
              <a:extLst>
                <a:ext uri="{FF2B5EF4-FFF2-40B4-BE49-F238E27FC236}">
                  <a16:creationId xmlns:a16="http://schemas.microsoft.com/office/drawing/2014/main" id="{AA959751-5FD9-F51B-91B1-0D7E5D522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4" name="Freeform 565">
              <a:extLst>
                <a:ext uri="{FF2B5EF4-FFF2-40B4-BE49-F238E27FC236}">
                  <a16:creationId xmlns:a16="http://schemas.microsoft.com/office/drawing/2014/main" id="{81430C14-A722-A330-F866-7728ECCF4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5" name="Freeform 566">
              <a:extLst>
                <a:ext uri="{FF2B5EF4-FFF2-40B4-BE49-F238E27FC236}">
                  <a16:creationId xmlns:a16="http://schemas.microsoft.com/office/drawing/2014/main" id="{A6A3F971-2BB1-91C6-240D-A2A9EC0AE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6" name="Freeform 567">
              <a:extLst>
                <a:ext uri="{FF2B5EF4-FFF2-40B4-BE49-F238E27FC236}">
                  <a16:creationId xmlns:a16="http://schemas.microsoft.com/office/drawing/2014/main" id="{8F3EFF8A-EF34-79E9-4BA1-893B6DFEB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7" name="Freeform 568">
              <a:extLst>
                <a:ext uri="{FF2B5EF4-FFF2-40B4-BE49-F238E27FC236}">
                  <a16:creationId xmlns:a16="http://schemas.microsoft.com/office/drawing/2014/main" id="{37599368-2D1C-8DCF-1490-88B28E912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8" name="Freeform 569">
              <a:extLst>
                <a:ext uri="{FF2B5EF4-FFF2-40B4-BE49-F238E27FC236}">
                  <a16:creationId xmlns:a16="http://schemas.microsoft.com/office/drawing/2014/main" id="{CFD8D036-5814-9B8A-B147-F70C7C102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9" name="Freeform 570">
              <a:extLst>
                <a:ext uri="{FF2B5EF4-FFF2-40B4-BE49-F238E27FC236}">
                  <a16:creationId xmlns:a16="http://schemas.microsoft.com/office/drawing/2014/main" id="{6E0E9F7A-390D-E9C2-C703-C8F3B503F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0" name="Freeform 571">
              <a:extLst>
                <a:ext uri="{FF2B5EF4-FFF2-40B4-BE49-F238E27FC236}">
                  <a16:creationId xmlns:a16="http://schemas.microsoft.com/office/drawing/2014/main" id="{2BB5CA3B-7E3A-97EF-4648-E7287CC4C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1" name="Freeform 572">
              <a:extLst>
                <a:ext uri="{FF2B5EF4-FFF2-40B4-BE49-F238E27FC236}">
                  <a16:creationId xmlns:a16="http://schemas.microsoft.com/office/drawing/2014/main" id="{DCBE19DD-4AC7-A3C0-1316-26E38FFE8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2" name="Freeform 573">
              <a:extLst>
                <a:ext uri="{FF2B5EF4-FFF2-40B4-BE49-F238E27FC236}">
                  <a16:creationId xmlns:a16="http://schemas.microsoft.com/office/drawing/2014/main" id="{2261F745-23B0-15D4-31F4-B6E5D2E99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3" name="Freeform 574">
              <a:extLst>
                <a:ext uri="{FF2B5EF4-FFF2-40B4-BE49-F238E27FC236}">
                  <a16:creationId xmlns:a16="http://schemas.microsoft.com/office/drawing/2014/main" id="{8789FD98-09B8-EEB2-2E33-BC8F3B4EE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4" name="Freeform 575">
              <a:extLst>
                <a:ext uri="{FF2B5EF4-FFF2-40B4-BE49-F238E27FC236}">
                  <a16:creationId xmlns:a16="http://schemas.microsoft.com/office/drawing/2014/main" id="{C6487295-63A5-5705-E32F-0B9F24378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5" name="Freeform 576">
              <a:extLst>
                <a:ext uri="{FF2B5EF4-FFF2-40B4-BE49-F238E27FC236}">
                  <a16:creationId xmlns:a16="http://schemas.microsoft.com/office/drawing/2014/main" id="{75136D91-40F8-DCDF-67AC-22DCFE233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6" name="Freeform 577">
              <a:extLst>
                <a:ext uri="{FF2B5EF4-FFF2-40B4-BE49-F238E27FC236}">
                  <a16:creationId xmlns:a16="http://schemas.microsoft.com/office/drawing/2014/main" id="{B46FB947-C69C-E4B2-187D-6B5E80CCD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7" name="Freeform 578">
              <a:extLst>
                <a:ext uri="{FF2B5EF4-FFF2-40B4-BE49-F238E27FC236}">
                  <a16:creationId xmlns:a16="http://schemas.microsoft.com/office/drawing/2014/main" id="{B8A24B01-62F7-38CE-2162-46B1EBE20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8" name="Freeform 579">
              <a:extLst>
                <a:ext uri="{FF2B5EF4-FFF2-40B4-BE49-F238E27FC236}">
                  <a16:creationId xmlns:a16="http://schemas.microsoft.com/office/drawing/2014/main" id="{EE807120-B431-A772-2E48-8DD85EE15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9" name="Freeform 580">
              <a:extLst>
                <a:ext uri="{FF2B5EF4-FFF2-40B4-BE49-F238E27FC236}">
                  <a16:creationId xmlns:a16="http://schemas.microsoft.com/office/drawing/2014/main" id="{E2A74869-F725-FE52-17A2-717F0E72B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0" name="Freeform 581">
              <a:extLst>
                <a:ext uri="{FF2B5EF4-FFF2-40B4-BE49-F238E27FC236}">
                  <a16:creationId xmlns:a16="http://schemas.microsoft.com/office/drawing/2014/main" id="{19851E86-29A4-0D0F-7005-15BAFE7A7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1" name="Freeform 582">
              <a:extLst>
                <a:ext uri="{FF2B5EF4-FFF2-40B4-BE49-F238E27FC236}">
                  <a16:creationId xmlns:a16="http://schemas.microsoft.com/office/drawing/2014/main" id="{9037AB57-82C8-B8C2-B4BC-A1ACFA6E4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2" name="Freeform 583">
              <a:extLst>
                <a:ext uri="{FF2B5EF4-FFF2-40B4-BE49-F238E27FC236}">
                  <a16:creationId xmlns:a16="http://schemas.microsoft.com/office/drawing/2014/main" id="{BE3E54BB-833E-C36C-7CC0-BA2D31F70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3" name="Freeform 584">
              <a:extLst>
                <a:ext uri="{FF2B5EF4-FFF2-40B4-BE49-F238E27FC236}">
                  <a16:creationId xmlns:a16="http://schemas.microsoft.com/office/drawing/2014/main" id="{54269C0C-328F-6CA2-AADC-4C6158746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4" name="Freeform 585">
              <a:extLst>
                <a:ext uri="{FF2B5EF4-FFF2-40B4-BE49-F238E27FC236}">
                  <a16:creationId xmlns:a16="http://schemas.microsoft.com/office/drawing/2014/main" id="{B110C962-15DD-30C0-A043-936523D36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5" name="Freeform 586">
              <a:extLst>
                <a:ext uri="{FF2B5EF4-FFF2-40B4-BE49-F238E27FC236}">
                  <a16:creationId xmlns:a16="http://schemas.microsoft.com/office/drawing/2014/main" id="{F239C10E-BF06-ADA8-D3A6-AAF3F2A33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6" name="Freeform 587">
              <a:extLst>
                <a:ext uri="{FF2B5EF4-FFF2-40B4-BE49-F238E27FC236}">
                  <a16:creationId xmlns:a16="http://schemas.microsoft.com/office/drawing/2014/main" id="{F24C76D7-0FDE-848E-373C-2A3198422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7" name="Freeform 588">
              <a:extLst>
                <a:ext uri="{FF2B5EF4-FFF2-40B4-BE49-F238E27FC236}">
                  <a16:creationId xmlns:a16="http://schemas.microsoft.com/office/drawing/2014/main" id="{366C2845-B65C-DF10-D89B-23774B053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8" name="Freeform 589">
              <a:extLst>
                <a:ext uri="{FF2B5EF4-FFF2-40B4-BE49-F238E27FC236}">
                  <a16:creationId xmlns:a16="http://schemas.microsoft.com/office/drawing/2014/main" id="{349C5247-33DC-EE48-BC1B-A158C3CA5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9" name="Freeform 590">
              <a:extLst>
                <a:ext uri="{FF2B5EF4-FFF2-40B4-BE49-F238E27FC236}">
                  <a16:creationId xmlns:a16="http://schemas.microsoft.com/office/drawing/2014/main" id="{EA1F515E-2B42-5656-47CD-7C0D2F04C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0" name="Freeform 591">
              <a:extLst>
                <a:ext uri="{FF2B5EF4-FFF2-40B4-BE49-F238E27FC236}">
                  <a16:creationId xmlns:a16="http://schemas.microsoft.com/office/drawing/2014/main" id="{84406B88-0016-A165-94DD-9CD9E228E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1" name="Freeform 592">
              <a:extLst>
                <a:ext uri="{FF2B5EF4-FFF2-40B4-BE49-F238E27FC236}">
                  <a16:creationId xmlns:a16="http://schemas.microsoft.com/office/drawing/2014/main" id="{46778BBA-EE03-60DE-6BB7-E9459F197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2" name="Freeform 593">
              <a:extLst>
                <a:ext uri="{FF2B5EF4-FFF2-40B4-BE49-F238E27FC236}">
                  <a16:creationId xmlns:a16="http://schemas.microsoft.com/office/drawing/2014/main" id="{580FE86F-0597-0B28-3BDA-82433C505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3" name="Freeform 594">
              <a:extLst>
                <a:ext uri="{FF2B5EF4-FFF2-40B4-BE49-F238E27FC236}">
                  <a16:creationId xmlns:a16="http://schemas.microsoft.com/office/drawing/2014/main" id="{9E19EC1F-7621-6222-36C2-1E4015E62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4" name="Freeform 595">
              <a:extLst>
                <a:ext uri="{FF2B5EF4-FFF2-40B4-BE49-F238E27FC236}">
                  <a16:creationId xmlns:a16="http://schemas.microsoft.com/office/drawing/2014/main" id="{AF7C7CF1-BBC8-DAE8-DED4-BB615A500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5" name="Freeform 596">
              <a:extLst>
                <a:ext uri="{FF2B5EF4-FFF2-40B4-BE49-F238E27FC236}">
                  <a16:creationId xmlns:a16="http://schemas.microsoft.com/office/drawing/2014/main" id="{0E5DEC6B-8053-EB8C-36CC-AFA4268AD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6" name="Freeform 597">
              <a:extLst>
                <a:ext uri="{FF2B5EF4-FFF2-40B4-BE49-F238E27FC236}">
                  <a16:creationId xmlns:a16="http://schemas.microsoft.com/office/drawing/2014/main" id="{E822DA27-85C6-4AC8-5CB9-8B2356D58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7" name="Freeform 598">
              <a:extLst>
                <a:ext uri="{FF2B5EF4-FFF2-40B4-BE49-F238E27FC236}">
                  <a16:creationId xmlns:a16="http://schemas.microsoft.com/office/drawing/2014/main" id="{62904C39-3E37-1F37-D55E-0D7066745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8" name="Freeform 599">
              <a:extLst>
                <a:ext uri="{FF2B5EF4-FFF2-40B4-BE49-F238E27FC236}">
                  <a16:creationId xmlns:a16="http://schemas.microsoft.com/office/drawing/2014/main" id="{51C23EBA-ABF8-621C-691C-6DE875CF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9" name="Freeform 600">
              <a:extLst>
                <a:ext uri="{FF2B5EF4-FFF2-40B4-BE49-F238E27FC236}">
                  <a16:creationId xmlns:a16="http://schemas.microsoft.com/office/drawing/2014/main" id="{16BC7923-8608-2904-C09C-CA1117FF6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0" name="Freeform 601">
              <a:extLst>
                <a:ext uri="{FF2B5EF4-FFF2-40B4-BE49-F238E27FC236}">
                  <a16:creationId xmlns:a16="http://schemas.microsoft.com/office/drawing/2014/main" id="{B0CFB32D-D8CC-89F8-EA8C-9CF8647A7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1" name="Freeform 602">
              <a:extLst>
                <a:ext uri="{FF2B5EF4-FFF2-40B4-BE49-F238E27FC236}">
                  <a16:creationId xmlns:a16="http://schemas.microsoft.com/office/drawing/2014/main" id="{79E7D00E-DB28-9CDB-5B24-87E1ABDF2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2" name="Freeform 603">
              <a:extLst>
                <a:ext uri="{FF2B5EF4-FFF2-40B4-BE49-F238E27FC236}">
                  <a16:creationId xmlns:a16="http://schemas.microsoft.com/office/drawing/2014/main" id="{B2B5678C-EB3D-EA55-1B00-1A0E9F240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3" name="Freeform 604">
              <a:extLst>
                <a:ext uri="{FF2B5EF4-FFF2-40B4-BE49-F238E27FC236}">
                  <a16:creationId xmlns:a16="http://schemas.microsoft.com/office/drawing/2014/main" id="{9891451A-648C-511A-6B47-45766FB7A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4" name="Freeform 605">
              <a:extLst>
                <a:ext uri="{FF2B5EF4-FFF2-40B4-BE49-F238E27FC236}">
                  <a16:creationId xmlns:a16="http://schemas.microsoft.com/office/drawing/2014/main" id="{2DD322CB-829B-1707-26A3-D8477A95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5" name="Freeform 606">
              <a:extLst>
                <a:ext uri="{FF2B5EF4-FFF2-40B4-BE49-F238E27FC236}">
                  <a16:creationId xmlns:a16="http://schemas.microsoft.com/office/drawing/2014/main" id="{83550CA1-47F9-B4EB-860F-4055D9909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4F7932B3-EE66-6D97-4484-E297F89FCEE5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7" name="Freeform 608">
                <a:extLst>
                  <a:ext uri="{FF2B5EF4-FFF2-40B4-BE49-F238E27FC236}">
                    <a16:creationId xmlns:a16="http://schemas.microsoft.com/office/drawing/2014/main" id="{CC3EFD29-1BC6-7835-6BCB-BCF79E245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48" name="Freeform 609">
                <a:extLst>
                  <a:ext uri="{FF2B5EF4-FFF2-40B4-BE49-F238E27FC236}">
                    <a16:creationId xmlns:a16="http://schemas.microsoft.com/office/drawing/2014/main" id="{C9B6B842-8039-3C1C-65E1-B847BE7FB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49" name="Freeform 610">
                <a:extLst>
                  <a:ext uri="{FF2B5EF4-FFF2-40B4-BE49-F238E27FC236}">
                    <a16:creationId xmlns:a16="http://schemas.microsoft.com/office/drawing/2014/main" id="{D1BC238B-EB0B-3A8E-458E-90A245D9F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0" name="Freeform 611">
                <a:extLst>
                  <a:ext uri="{FF2B5EF4-FFF2-40B4-BE49-F238E27FC236}">
                    <a16:creationId xmlns:a16="http://schemas.microsoft.com/office/drawing/2014/main" id="{9A89B61A-7B09-C84D-1476-6241A55FE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1" name="Freeform 612">
                <a:extLst>
                  <a:ext uri="{FF2B5EF4-FFF2-40B4-BE49-F238E27FC236}">
                    <a16:creationId xmlns:a16="http://schemas.microsoft.com/office/drawing/2014/main" id="{9837F8D5-E2C2-830B-681A-97B044E1D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2" name="Freeform 613">
                <a:extLst>
                  <a:ext uri="{FF2B5EF4-FFF2-40B4-BE49-F238E27FC236}">
                    <a16:creationId xmlns:a16="http://schemas.microsoft.com/office/drawing/2014/main" id="{E750B7B7-802D-8C31-60B3-CE006B5FE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3" name="Freeform 614">
                <a:extLst>
                  <a:ext uri="{FF2B5EF4-FFF2-40B4-BE49-F238E27FC236}">
                    <a16:creationId xmlns:a16="http://schemas.microsoft.com/office/drawing/2014/main" id="{CB97C930-F69C-4819-1C6C-F98B03F5F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4" name="Freeform 615">
                <a:extLst>
                  <a:ext uri="{FF2B5EF4-FFF2-40B4-BE49-F238E27FC236}">
                    <a16:creationId xmlns:a16="http://schemas.microsoft.com/office/drawing/2014/main" id="{57AE2776-F4E5-1A10-C864-3951C01D5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5" name="Freeform 616">
                <a:extLst>
                  <a:ext uri="{FF2B5EF4-FFF2-40B4-BE49-F238E27FC236}">
                    <a16:creationId xmlns:a16="http://schemas.microsoft.com/office/drawing/2014/main" id="{2FEB46F2-0A4B-28EA-6156-47830EA12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6" name="Freeform 617">
                <a:extLst>
                  <a:ext uri="{FF2B5EF4-FFF2-40B4-BE49-F238E27FC236}">
                    <a16:creationId xmlns:a16="http://schemas.microsoft.com/office/drawing/2014/main" id="{98E57EBD-101E-B813-715C-F1BD2059F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7" name="Freeform 618">
                <a:extLst>
                  <a:ext uri="{FF2B5EF4-FFF2-40B4-BE49-F238E27FC236}">
                    <a16:creationId xmlns:a16="http://schemas.microsoft.com/office/drawing/2014/main" id="{76B888FB-57EA-A001-8D88-0CCB6355B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8" name="Freeform 619">
                <a:extLst>
                  <a:ext uri="{FF2B5EF4-FFF2-40B4-BE49-F238E27FC236}">
                    <a16:creationId xmlns:a16="http://schemas.microsoft.com/office/drawing/2014/main" id="{C3F40735-0C53-BBE5-FC86-EACBE3441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9" name="Freeform 620">
                <a:extLst>
                  <a:ext uri="{FF2B5EF4-FFF2-40B4-BE49-F238E27FC236}">
                    <a16:creationId xmlns:a16="http://schemas.microsoft.com/office/drawing/2014/main" id="{997CABF5-7ADD-FE69-5B9D-A7A0D37B1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0" name="Freeform 621">
                <a:extLst>
                  <a:ext uri="{FF2B5EF4-FFF2-40B4-BE49-F238E27FC236}">
                    <a16:creationId xmlns:a16="http://schemas.microsoft.com/office/drawing/2014/main" id="{6FD09D29-4BBA-A587-EFF6-2EFE41FD3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1" name="Freeform 622">
                <a:extLst>
                  <a:ext uri="{FF2B5EF4-FFF2-40B4-BE49-F238E27FC236}">
                    <a16:creationId xmlns:a16="http://schemas.microsoft.com/office/drawing/2014/main" id="{06572304-E89E-49ED-E8BE-A72007DF4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2" name="Freeform 623">
                <a:extLst>
                  <a:ext uri="{FF2B5EF4-FFF2-40B4-BE49-F238E27FC236}">
                    <a16:creationId xmlns:a16="http://schemas.microsoft.com/office/drawing/2014/main" id="{5BDA0B43-AC00-A254-E094-69010ED8A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3" name="Freeform 624">
                <a:extLst>
                  <a:ext uri="{FF2B5EF4-FFF2-40B4-BE49-F238E27FC236}">
                    <a16:creationId xmlns:a16="http://schemas.microsoft.com/office/drawing/2014/main" id="{1EF0A10A-4AE6-F2E1-E471-748C6DBF9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4" name="Freeform 625">
                <a:extLst>
                  <a:ext uri="{FF2B5EF4-FFF2-40B4-BE49-F238E27FC236}">
                    <a16:creationId xmlns:a16="http://schemas.microsoft.com/office/drawing/2014/main" id="{ADD7CCAD-8B2B-FE8C-0244-6E6BA53A7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5" name="Freeform 626">
                <a:extLst>
                  <a:ext uri="{FF2B5EF4-FFF2-40B4-BE49-F238E27FC236}">
                    <a16:creationId xmlns:a16="http://schemas.microsoft.com/office/drawing/2014/main" id="{A4391259-AEBC-3241-02E4-9ECDEEC2E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6" name="Freeform 627">
                <a:extLst>
                  <a:ext uri="{FF2B5EF4-FFF2-40B4-BE49-F238E27FC236}">
                    <a16:creationId xmlns:a16="http://schemas.microsoft.com/office/drawing/2014/main" id="{F78B2464-5F06-F379-350D-D52EE867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7" name="Freeform 628">
                <a:extLst>
                  <a:ext uri="{FF2B5EF4-FFF2-40B4-BE49-F238E27FC236}">
                    <a16:creationId xmlns:a16="http://schemas.microsoft.com/office/drawing/2014/main" id="{744381E2-6589-4542-1511-F6DEE8518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8" name="Freeform 629">
                <a:extLst>
                  <a:ext uri="{FF2B5EF4-FFF2-40B4-BE49-F238E27FC236}">
                    <a16:creationId xmlns:a16="http://schemas.microsoft.com/office/drawing/2014/main" id="{0C6D7FDE-4ED2-88A9-ED0D-5A828EBE5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9" name="Freeform 630">
                <a:extLst>
                  <a:ext uri="{FF2B5EF4-FFF2-40B4-BE49-F238E27FC236}">
                    <a16:creationId xmlns:a16="http://schemas.microsoft.com/office/drawing/2014/main" id="{B66365A1-8F77-25CF-3763-61DE93FBB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0" name="Freeform 631">
                <a:extLst>
                  <a:ext uri="{FF2B5EF4-FFF2-40B4-BE49-F238E27FC236}">
                    <a16:creationId xmlns:a16="http://schemas.microsoft.com/office/drawing/2014/main" id="{F1A51CA5-75EC-990D-99A3-825BC647D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95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631;p46">
            <a:extLst>
              <a:ext uri="{FF2B5EF4-FFF2-40B4-BE49-F238E27FC236}">
                <a16:creationId xmlns:a16="http://schemas.microsoft.com/office/drawing/2014/main" id="{175AD21F-523D-90C2-AEC2-8CAA3A154F21}"/>
              </a:ext>
            </a:extLst>
          </p:cNvPr>
          <p:cNvGrpSpPr/>
          <p:nvPr/>
        </p:nvGrpSpPr>
        <p:grpSpPr>
          <a:xfrm>
            <a:off x="8712205" y="5419924"/>
            <a:ext cx="3479808" cy="1448413"/>
            <a:chOff x="8749425" y="2113677"/>
            <a:chExt cx="1009225" cy="420073"/>
          </a:xfrm>
        </p:grpSpPr>
        <p:sp>
          <p:nvSpPr>
            <p:cNvPr id="5" name="Google Shape;1632;p46">
              <a:extLst>
                <a:ext uri="{FF2B5EF4-FFF2-40B4-BE49-F238E27FC236}">
                  <a16:creationId xmlns:a16="http://schemas.microsoft.com/office/drawing/2014/main" id="{FDE2002D-2AB4-C84C-0510-B731A8E37683}"/>
                </a:ext>
              </a:extLst>
            </p:cNvPr>
            <p:cNvSpPr/>
            <p:nvPr/>
          </p:nvSpPr>
          <p:spPr>
            <a:xfrm>
              <a:off x="8749425" y="2441650"/>
              <a:ext cx="150300" cy="921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33;p46">
              <a:extLst>
                <a:ext uri="{FF2B5EF4-FFF2-40B4-BE49-F238E27FC236}">
                  <a16:creationId xmlns:a16="http://schemas.microsoft.com/office/drawing/2014/main" id="{6AB7F4E9-41F6-9A3B-6DE0-07CFDA5945A4}"/>
                </a:ext>
              </a:extLst>
            </p:cNvPr>
            <p:cNvSpPr/>
            <p:nvPr/>
          </p:nvSpPr>
          <p:spPr>
            <a:xfrm>
              <a:off x="8799556" y="2113677"/>
              <a:ext cx="959094" cy="418294"/>
            </a:xfrm>
            <a:custGeom>
              <a:avLst/>
              <a:gdLst/>
              <a:ahLst/>
              <a:cxnLst/>
              <a:rect l="l" t="t" r="r" b="b"/>
              <a:pathLst>
                <a:path w="20003" h="8724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8" y="689"/>
                    <a:pt x="18185" y="686"/>
                    <a:pt x="18154" y="686"/>
                  </a:cubicBezTo>
                  <a:cubicBezTo>
                    <a:pt x="17683" y="686"/>
                    <a:pt x="17480" y="1174"/>
                    <a:pt x="17480" y="1174"/>
                  </a:cubicBezTo>
                  <a:cubicBezTo>
                    <a:pt x="17480" y="1174"/>
                    <a:pt x="17425" y="656"/>
                    <a:pt x="17000" y="619"/>
                  </a:cubicBezTo>
                  <a:cubicBezTo>
                    <a:pt x="16989" y="618"/>
                    <a:pt x="16978" y="618"/>
                    <a:pt x="16968" y="618"/>
                  </a:cubicBezTo>
                  <a:cubicBezTo>
                    <a:pt x="16564" y="618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90"/>
                    <a:pt x="15285" y="1890"/>
                  </a:cubicBezTo>
                  <a:cubicBezTo>
                    <a:pt x="15285" y="1890"/>
                    <a:pt x="14980" y="1137"/>
                    <a:pt x="14343" y="924"/>
                  </a:cubicBezTo>
                  <a:cubicBezTo>
                    <a:pt x="14311" y="915"/>
                    <a:pt x="14279" y="911"/>
                    <a:pt x="14246" y="911"/>
                  </a:cubicBezTo>
                  <a:cubicBezTo>
                    <a:pt x="13588" y="911"/>
                    <a:pt x="12629" y="2620"/>
                    <a:pt x="12629" y="2620"/>
                  </a:cubicBezTo>
                  <a:cubicBezTo>
                    <a:pt x="12629" y="2620"/>
                    <a:pt x="12222" y="1477"/>
                    <a:pt x="11322" y="1477"/>
                  </a:cubicBezTo>
                  <a:cubicBezTo>
                    <a:pt x="11224" y="1477"/>
                    <a:pt x="11121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4"/>
                    <a:pt x="9007" y="3294"/>
                  </a:cubicBezTo>
                  <a:cubicBezTo>
                    <a:pt x="8996" y="3294"/>
                    <a:pt x="8985" y="3294"/>
                    <a:pt x="8974" y="3295"/>
                  </a:cubicBezTo>
                  <a:cubicBezTo>
                    <a:pt x="8142" y="3313"/>
                    <a:pt x="7934" y="5046"/>
                    <a:pt x="7934" y="5046"/>
                  </a:cubicBezTo>
                  <a:cubicBezTo>
                    <a:pt x="7934" y="5046"/>
                    <a:pt x="7333" y="3897"/>
                    <a:pt x="6453" y="3897"/>
                  </a:cubicBezTo>
                  <a:cubicBezTo>
                    <a:pt x="6401" y="3897"/>
                    <a:pt x="6348" y="3901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3" y="5137"/>
                    <a:pt x="4364" y="5137"/>
                  </a:cubicBezTo>
                  <a:cubicBezTo>
                    <a:pt x="4340" y="5137"/>
                    <a:pt x="4317" y="5139"/>
                    <a:pt x="4293" y="5143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9"/>
                    <a:pt x="2403" y="4659"/>
                  </a:cubicBezTo>
                  <a:cubicBezTo>
                    <a:pt x="2341" y="4659"/>
                    <a:pt x="2277" y="4666"/>
                    <a:pt x="2214" y="4681"/>
                  </a:cubicBezTo>
                  <a:cubicBezTo>
                    <a:pt x="1308" y="4893"/>
                    <a:pt x="1387" y="6280"/>
                    <a:pt x="1387" y="6280"/>
                  </a:cubicBezTo>
                  <a:lnTo>
                    <a:pt x="1" y="6949"/>
                  </a:lnTo>
                  <a:lnTo>
                    <a:pt x="828" y="8724"/>
                  </a:lnTo>
                  <a:lnTo>
                    <a:pt x="20003" y="8724"/>
                  </a:lnTo>
                  <a:lnTo>
                    <a:pt x="20003" y="541"/>
                  </a:lnTo>
                  <a:cubicBezTo>
                    <a:pt x="20003" y="541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34;p46">
              <a:extLst>
                <a:ext uri="{FF2B5EF4-FFF2-40B4-BE49-F238E27FC236}">
                  <a16:creationId xmlns:a16="http://schemas.microsoft.com/office/drawing/2014/main" id="{A2DDE0DA-C751-9FAB-330F-9525155651EF}"/>
                </a:ext>
              </a:extLst>
            </p:cNvPr>
            <p:cNvSpPr/>
            <p:nvPr/>
          </p:nvSpPr>
          <p:spPr>
            <a:xfrm>
              <a:off x="9518680" y="2347231"/>
              <a:ext cx="191023" cy="128212"/>
            </a:xfrm>
            <a:custGeom>
              <a:avLst/>
              <a:gdLst/>
              <a:ahLst/>
              <a:cxnLst/>
              <a:rect l="l" t="t" r="r" b="b"/>
              <a:pathLst>
                <a:path w="3984" h="2674" extrusionOk="0">
                  <a:moveTo>
                    <a:pt x="1531" y="0"/>
                  </a:moveTo>
                  <a:cubicBezTo>
                    <a:pt x="1015" y="0"/>
                    <a:pt x="522" y="309"/>
                    <a:pt x="306" y="808"/>
                  </a:cubicBezTo>
                  <a:cubicBezTo>
                    <a:pt x="1" y="1501"/>
                    <a:pt x="329" y="2291"/>
                    <a:pt x="999" y="2582"/>
                  </a:cubicBezTo>
                  <a:cubicBezTo>
                    <a:pt x="1158" y="2648"/>
                    <a:pt x="1402" y="2673"/>
                    <a:pt x="1682" y="2673"/>
                  </a:cubicBezTo>
                  <a:cubicBezTo>
                    <a:pt x="2624" y="2673"/>
                    <a:pt x="3984" y="2388"/>
                    <a:pt x="3984" y="2388"/>
                  </a:cubicBezTo>
                  <a:cubicBezTo>
                    <a:pt x="3984" y="2388"/>
                    <a:pt x="2755" y="406"/>
                    <a:pt x="2062" y="115"/>
                  </a:cubicBezTo>
                  <a:cubicBezTo>
                    <a:pt x="1889" y="37"/>
                    <a:pt x="1709" y="0"/>
                    <a:pt x="153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35;p46">
              <a:extLst>
                <a:ext uri="{FF2B5EF4-FFF2-40B4-BE49-F238E27FC236}">
                  <a16:creationId xmlns:a16="http://schemas.microsoft.com/office/drawing/2014/main" id="{D17A660A-21FC-213E-98B2-911A9FAE1948}"/>
                </a:ext>
              </a:extLst>
            </p:cNvPr>
            <p:cNvSpPr/>
            <p:nvPr/>
          </p:nvSpPr>
          <p:spPr>
            <a:xfrm>
              <a:off x="9272995" y="2357252"/>
              <a:ext cx="158898" cy="158131"/>
            </a:xfrm>
            <a:custGeom>
              <a:avLst/>
              <a:gdLst/>
              <a:ahLst/>
              <a:cxnLst/>
              <a:rect l="l" t="t" r="r" b="b"/>
              <a:pathLst>
                <a:path w="3314" h="3298" extrusionOk="0">
                  <a:moveTo>
                    <a:pt x="1843" y="0"/>
                  </a:moveTo>
                  <a:cubicBezTo>
                    <a:pt x="1483" y="0"/>
                    <a:pt x="1121" y="145"/>
                    <a:pt x="851" y="428"/>
                  </a:cubicBezTo>
                  <a:cubicBezTo>
                    <a:pt x="347" y="968"/>
                    <a:pt x="1" y="3297"/>
                    <a:pt x="1" y="3297"/>
                  </a:cubicBezTo>
                  <a:cubicBezTo>
                    <a:pt x="1" y="3297"/>
                    <a:pt x="2311" y="2794"/>
                    <a:pt x="2815" y="2258"/>
                  </a:cubicBezTo>
                  <a:cubicBezTo>
                    <a:pt x="3314" y="1717"/>
                    <a:pt x="3295" y="871"/>
                    <a:pt x="2755" y="368"/>
                  </a:cubicBezTo>
                  <a:cubicBezTo>
                    <a:pt x="2499" y="121"/>
                    <a:pt x="2172" y="0"/>
                    <a:pt x="1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36;p46">
              <a:extLst>
                <a:ext uri="{FF2B5EF4-FFF2-40B4-BE49-F238E27FC236}">
                  <a16:creationId xmlns:a16="http://schemas.microsoft.com/office/drawing/2014/main" id="{B9CC25AC-A4BA-90EA-26FF-6420ED4E7DE0}"/>
                </a:ext>
              </a:extLst>
            </p:cNvPr>
            <p:cNvSpPr/>
            <p:nvPr/>
          </p:nvSpPr>
          <p:spPr>
            <a:xfrm>
              <a:off x="9145597" y="2359362"/>
              <a:ext cx="101745" cy="130801"/>
            </a:xfrm>
            <a:custGeom>
              <a:avLst/>
              <a:gdLst/>
              <a:ahLst/>
              <a:cxnLst/>
              <a:rect l="l" t="t" r="r" b="b"/>
              <a:pathLst>
                <a:path w="2122" h="2728" extrusionOk="0">
                  <a:moveTo>
                    <a:pt x="1660" y="0"/>
                  </a:moveTo>
                  <a:cubicBezTo>
                    <a:pt x="1660" y="0"/>
                    <a:pt x="329" y="998"/>
                    <a:pt x="176" y="1479"/>
                  </a:cubicBezTo>
                  <a:cubicBezTo>
                    <a:pt x="1" y="1983"/>
                    <a:pt x="273" y="2519"/>
                    <a:pt x="772" y="2676"/>
                  </a:cubicBezTo>
                  <a:cubicBezTo>
                    <a:pt x="875" y="2711"/>
                    <a:pt x="978" y="2727"/>
                    <a:pt x="1080" y="2727"/>
                  </a:cubicBezTo>
                  <a:cubicBezTo>
                    <a:pt x="1477" y="2727"/>
                    <a:pt x="1843" y="2477"/>
                    <a:pt x="1965" y="2080"/>
                  </a:cubicBezTo>
                  <a:cubicBezTo>
                    <a:pt x="2122" y="1576"/>
                    <a:pt x="1660" y="0"/>
                    <a:pt x="166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37;p46">
              <a:extLst>
                <a:ext uri="{FF2B5EF4-FFF2-40B4-BE49-F238E27FC236}">
                  <a16:creationId xmlns:a16="http://schemas.microsoft.com/office/drawing/2014/main" id="{D2A9C19A-0018-23A3-245B-552871BA124B}"/>
                </a:ext>
              </a:extLst>
            </p:cNvPr>
            <p:cNvSpPr/>
            <p:nvPr/>
          </p:nvSpPr>
          <p:spPr>
            <a:xfrm>
              <a:off x="8906576" y="2373986"/>
              <a:ext cx="62955" cy="79545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lnTo>
                    <a:pt x="97" y="0"/>
                  </a:lnTo>
                  <a:cubicBezTo>
                    <a:pt x="97" y="0"/>
                    <a:pt x="0" y="1058"/>
                    <a:pt x="134" y="1350"/>
                  </a:cubicBezTo>
                  <a:cubicBezTo>
                    <a:pt x="245" y="1551"/>
                    <a:pt x="448" y="1658"/>
                    <a:pt x="659" y="1658"/>
                  </a:cubicBezTo>
                  <a:cubicBezTo>
                    <a:pt x="748" y="1658"/>
                    <a:pt x="839" y="1639"/>
                    <a:pt x="924" y="1599"/>
                  </a:cubicBezTo>
                  <a:cubicBezTo>
                    <a:pt x="1197" y="1447"/>
                    <a:pt x="1313" y="1100"/>
                    <a:pt x="1174" y="827"/>
                  </a:cubicBezTo>
                  <a:cubicBezTo>
                    <a:pt x="1021" y="541"/>
                    <a:pt x="97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38;p46">
              <a:extLst>
                <a:ext uri="{FF2B5EF4-FFF2-40B4-BE49-F238E27FC236}">
                  <a16:creationId xmlns:a16="http://schemas.microsoft.com/office/drawing/2014/main" id="{4BE0F406-2701-D028-E27C-CEA8E80F96DC}"/>
                </a:ext>
              </a:extLst>
            </p:cNvPr>
            <p:cNvSpPr/>
            <p:nvPr/>
          </p:nvSpPr>
          <p:spPr>
            <a:xfrm>
              <a:off x="9652503" y="2329155"/>
              <a:ext cx="78490" cy="54229"/>
            </a:xfrm>
            <a:custGeom>
              <a:avLst/>
              <a:gdLst/>
              <a:ahLst/>
              <a:cxnLst/>
              <a:rect l="l" t="t" r="r" b="b"/>
              <a:pathLst>
                <a:path w="1637" h="1131" extrusionOk="0">
                  <a:moveTo>
                    <a:pt x="1011" y="1"/>
                  </a:moveTo>
                  <a:cubicBezTo>
                    <a:pt x="922" y="1"/>
                    <a:pt x="832" y="23"/>
                    <a:pt x="749" y="71"/>
                  </a:cubicBezTo>
                  <a:cubicBezTo>
                    <a:pt x="463" y="205"/>
                    <a:pt x="1" y="1069"/>
                    <a:pt x="1" y="1069"/>
                  </a:cubicBezTo>
                  <a:cubicBezTo>
                    <a:pt x="1" y="1069"/>
                    <a:pt x="428" y="1131"/>
                    <a:pt x="799" y="1131"/>
                  </a:cubicBezTo>
                  <a:cubicBezTo>
                    <a:pt x="984" y="1131"/>
                    <a:pt x="1156" y="1116"/>
                    <a:pt x="1253" y="1069"/>
                  </a:cubicBezTo>
                  <a:cubicBezTo>
                    <a:pt x="1521" y="935"/>
                    <a:pt x="1636" y="589"/>
                    <a:pt x="1502" y="321"/>
                  </a:cubicBezTo>
                  <a:cubicBezTo>
                    <a:pt x="1409" y="118"/>
                    <a:pt x="1213" y="1"/>
                    <a:pt x="101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39;p46">
              <a:extLst>
                <a:ext uri="{FF2B5EF4-FFF2-40B4-BE49-F238E27FC236}">
                  <a16:creationId xmlns:a16="http://schemas.microsoft.com/office/drawing/2014/main" id="{8B5B068D-CECE-50CC-60FE-32FF0714BBDC}"/>
                </a:ext>
              </a:extLst>
            </p:cNvPr>
            <p:cNvSpPr/>
            <p:nvPr/>
          </p:nvSpPr>
          <p:spPr>
            <a:xfrm>
              <a:off x="9599808" y="2204250"/>
              <a:ext cx="101697" cy="85730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1"/>
                  </a:moveTo>
                  <a:cubicBezTo>
                    <a:pt x="0" y="1"/>
                    <a:pt x="388" y="1346"/>
                    <a:pt x="735" y="1618"/>
                  </a:cubicBezTo>
                  <a:cubicBezTo>
                    <a:pt x="875" y="1732"/>
                    <a:pt x="1046" y="1787"/>
                    <a:pt x="1218" y="1787"/>
                  </a:cubicBezTo>
                  <a:cubicBezTo>
                    <a:pt x="1450" y="1787"/>
                    <a:pt x="1684" y="1688"/>
                    <a:pt x="1848" y="1503"/>
                  </a:cubicBezTo>
                  <a:cubicBezTo>
                    <a:pt x="2121" y="1156"/>
                    <a:pt x="2061" y="652"/>
                    <a:pt x="1714" y="384"/>
                  </a:cubicBezTo>
                  <a:cubicBezTo>
                    <a:pt x="1386" y="9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40;p46">
              <a:extLst>
                <a:ext uri="{FF2B5EF4-FFF2-40B4-BE49-F238E27FC236}">
                  <a16:creationId xmlns:a16="http://schemas.microsoft.com/office/drawing/2014/main" id="{72DAFBCB-4C93-142F-6562-9E85C972CFE7}"/>
                </a:ext>
              </a:extLst>
            </p:cNvPr>
            <p:cNvSpPr/>
            <p:nvPr/>
          </p:nvSpPr>
          <p:spPr>
            <a:xfrm>
              <a:off x="9023761" y="2456169"/>
              <a:ext cx="75805" cy="63051"/>
            </a:xfrm>
            <a:custGeom>
              <a:avLst/>
              <a:gdLst/>
              <a:ahLst/>
              <a:cxnLst/>
              <a:rect l="l" t="t" r="r" b="b"/>
              <a:pathLst>
                <a:path w="1581" h="1315" extrusionOk="0">
                  <a:moveTo>
                    <a:pt x="1" y="1"/>
                  </a:moveTo>
                  <a:cubicBezTo>
                    <a:pt x="1" y="1"/>
                    <a:pt x="310" y="985"/>
                    <a:pt x="560" y="1193"/>
                  </a:cubicBezTo>
                  <a:cubicBezTo>
                    <a:pt x="664" y="1274"/>
                    <a:pt x="789" y="1315"/>
                    <a:pt x="915" y="1315"/>
                  </a:cubicBezTo>
                  <a:cubicBezTo>
                    <a:pt x="1090" y="1315"/>
                    <a:pt x="1266" y="1236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6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41;p46">
              <a:extLst>
                <a:ext uri="{FF2B5EF4-FFF2-40B4-BE49-F238E27FC236}">
                  <a16:creationId xmlns:a16="http://schemas.microsoft.com/office/drawing/2014/main" id="{98FD195C-9CCD-65C4-F9A8-16EE8AD39955}"/>
                </a:ext>
              </a:extLst>
            </p:cNvPr>
            <p:cNvSpPr/>
            <p:nvPr/>
          </p:nvSpPr>
          <p:spPr>
            <a:xfrm>
              <a:off x="8807755" y="2468971"/>
              <a:ext cx="57441" cy="37974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7"/>
                    <a:pt x="24" y="408"/>
                  </a:cubicBezTo>
                  <a:cubicBezTo>
                    <a:pt x="24" y="621"/>
                    <a:pt x="195" y="792"/>
                    <a:pt x="426" y="792"/>
                  </a:cubicBezTo>
                  <a:cubicBezTo>
                    <a:pt x="638" y="773"/>
                    <a:pt x="1197" y="371"/>
                    <a:pt x="1197" y="371"/>
                  </a:cubicBezTo>
                  <a:cubicBezTo>
                    <a:pt x="1197" y="371"/>
                    <a:pt x="646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oogle Shape;1642;p46">
            <a:extLst>
              <a:ext uri="{FF2B5EF4-FFF2-40B4-BE49-F238E27FC236}">
                <a16:creationId xmlns:a16="http://schemas.microsoft.com/office/drawing/2014/main" id="{6875ECCB-20D6-144D-62FA-28C66BE1900F}"/>
              </a:ext>
            </a:extLst>
          </p:cNvPr>
          <p:cNvGrpSpPr/>
          <p:nvPr/>
        </p:nvGrpSpPr>
        <p:grpSpPr>
          <a:xfrm>
            <a:off x="532" y="4634343"/>
            <a:ext cx="3597909" cy="2217835"/>
            <a:chOff x="7378425" y="2211250"/>
            <a:chExt cx="520300" cy="320725"/>
          </a:xfrm>
        </p:grpSpPr>
        <p:sp>
          <p:nvSpPr>
            <p:cNvPr id="16" name="Google Shape;1643;p46">
              <a:extLst>
                <a:ext uri="{FF2B5EF4-FFF2-40B4-BE49-F238E27FC236}">
                  <a16:creationId xmlns:a16="http://schemas.microsoft.com/office/drawing/2014/main" id="{B5224F04-A78B-1913-9E70-3979BEE57C52}"/>
                </a:ext>
              </a:extLst>
            </p:cNvPr>
            <p:cNvSpPr/>
            <p:nvPr/>
          </p:nvSpPr>
          <p:spPr>
            <a:xfrm>
              <a:off x="7378425" y="2211250"/>
              <a:ext cx="520300" cy="320725"/>
            </a:xfrm>
            <a:custGeom>
              <a:avLst/>
              <a:gdLst/>
              <a:ahLst/>
              <a:cxnLst/>
              <a:rect l="l" t="t" r="r" b="b"/>
              <a:pathLst>
                <a:path w="20812" h="12829" extrusionOk="0">
                  <a:moveTo>
                    <a:pt x="1185" y="0"/>
                  </a:moveTo>
                  <a:cubicBezTo>
                    <a:pt x="584" y="0"/>
                    <a:pt x="1" y="104"/>
                    <a:pt x="1" y="104"/>
                  </a:cubicBezTo>
                  <a:lnTo>
                    <a:pt x="1" y="12829"/>
                  </a:lnTo>
                  <a:lnTo>
                    <a:pt x="20465" y="12829"/>
                  </a:lnTo>
                  <a:cubicBezTo>
                    <a:pt x="20465" y="12829"/>
                    <a:pt x="20812" y="12076"/>
                    <a:pt x="20313" y="11729"/>
                  </a:cubicBezTo>
                  <a:cubicBezTo>
                    <a:pt x="20153" y="11614"/>
                    <a:pt x="19890" y="11575"/>
                    <a:pt x="19610" y="11575"/>
                  </a:cubicBezTo>
                  <a:cubicBezTo>
                    <a:pt x="19052" y="11575"/>
                    <a:pt x="18428" y="11729"/>
                    <a:pt x="18428" y="11729"/>
                  </a:cubicBezTo>
                  <a:cubicBezTo>
                    <a:pt x="18428" y="11729"/>
                    <a:pt x="18543" y="11364"/>
                    <a:pt x="18483" y="11054"/>
                  </a:cubicBezTo>
                  <a:cubicBezTo>
                    <a:pt x="18446" y="10823"/>
                    <a:pt x="18331" y="10634"/>
                    <a:pt x="18003" y="10574"/>
                  </a:cubicBezTo>
                  <a:cubicBezTo>
                    <a:pt x="17926" y="10565"/>
                    <a:pt x="17849" y="10560"/>
                    <a:pt x="17771" y="10560"/>
                  </a:cubicBezTo>
                  <a:cubicBezTo>
                    <a:pt x="17694" y="10560"/>
                    <a:pt x="17617" y="10565"/>
                    <a:pt x="17540" y="10574"/>
                  </a:cubicBezTo>
                  <a:cubicBezTo>
                    <a:pt x="16963" y="10634"/>
                    <a:pt x="16464" y="10920"/>
                    <a:pt x="16464" y="10920"/>
                  </a:cubicBezTo>
                  <a:cubicBezTo>
                    <a:pt x="16464" y="10920"/>
                    <a:pt x="16501" y="10093"/>
                    <a:pt x="15942" y="10038"/>
                  </a:cubicBezTo>
                  <a:cubicBezTo>
                    <a:pt x="15915" y="10034"/>
                    <a:pt x="15889" y="10032"/>
                    <a:pt x="15863" y="10032"/>
                  </a:cubicBezTo>
                  <a:cubicBezTo>
                    <a:pt x="15344" y="10032"/>
                    <a:pt x="14962" y="10750"/>
                    <a:pt x="14962" y="10750"/>
                  </a:cubicBezTo>
                  <a:cubicBezTo>
                    <a:pt x="14962" y="10750"/>
                    <a:pt x="15055" y="9266"/>
                    <a:pt x="14477" y="9132"/>
                  </a:cubicBezTo>
                  <a:cubicBezTo>
                    <a:pt x="14456" y="9128"/>
                    <a:pt x="14435" y="9126"/>
                    <a:pt x="14412" y="9126"/>
                  </a:cubicBezTo>
                  <a:cubicBezTo>
                    <a:pt x="13842" y="9126"/>
                    <a:pt x="12823" y="10500"/>
                    <a:pt x="12823" y="10500"/>
                  </a:cubicBezTo>
                  <a:cubicBezTo>
                    <a:pt x="12823" y="10500"/>
                    <a:pt x="12957" y="9784"/>
                    <a:pt x="12726" y="9594"/>
                  </a:cubicBezTo>
                  <a:cubicBezTo>
                    <a:pt x="12683" y="9558"/>
                    <a:pt x="12611" y="9544"/>
                    <a:pt x="12523" y="9544"/>
                  </a:cubicBezTo>
                  <a:cubicBezTo>
                    <a:pt x="12133" y="9544"/>
                    <a:pt x="11415" y="9829"/>
                    <a:pt x="11400" y="9844"/>
                  </a:cubicBezTo>
                  <a:cubicBezTo>
                    <a:pt x="11418" y="9825"/>
                    <a:pt x="12033" y="9322"/>
                    <a:pt x="11899" y="8938"/>
                  </a:cubicBezTo>
                  <a:cubicBezTo>
                    <a:pt x="11794" y="8623"/>
                    <a:pt x="11203" y="8589"/>
                    <a:pt x="10953" y="8589"/>
                  </a:cubicBezTo>
                  <a:cubicBezTo>
                    <a:pt x="10884" y="8589"/>
                    <a:pt x="10841" y="8592"/>
                    <a:pt x="10841" y="8592"/>
                  </a:cubicBezTo>
                  <a:cubicBezTo>
                    <a:pt x="10841" y="8592"/>
                    <a:pt x="11686" y="8208"/>
                    <a:pt x="11418" y="7534"/>
                  </a:cubicBezTo>
                  <a:cubicBezTo>
                    <a:pt x="11169" y="6878"/>
                    <a:pt x="10129" y="6822"/>
                    <a:pt x="10129" y="6822"/>
                  </a:cubicBezTo>
                  <a:cubicBezTo>
                    <a:pt x="10129" y="6822"/>
                    <a:pt x="10647" y="6531"/>
                    <a:pt x="10513" y="6203"/>
                  </a:cubicBezTo>
                  <a:cubicBezTo>
                    <a:pt x="10379" y="5856"/>
                    <a:pt x="9764" y="5801"/>
                    <a:pt x="9764" y="5801"/>
                  </a:cubicBezTo>
                  <a:cubicBezTo>
                    <a:pt x="9764" y="5801"/>
                    <a:pt x="10148" y="5625"/>
                    <a:pt x="10263" y="5320"/>
                  </a:cubicBezTo>
                  <a:cubicBezTo>
                    <a:pt x="10319" y="5186"/>
                    <a:pt x="10319" y="5011"/>
                    <a:pt x="10185" y="4817"/>
                  </a:cubicBezTo>
                  <a:cubicBezTo>
                    <a:pt x="9919" y="4471"/>
                    <a:pt x="9373" y="4402"/>
                    <a:pt x="8977" y="4402"/>
                  </a:cubicBezTo>
                  <a:cubicBezTo>
                    <a:pt x="8710" y="4402"/>
                    <a:pt x="8512" y="4433"/>
                    <a:pt x="8512" y="4433"/>
                  </a:cubicBezTo>
                  <a:cubicBezTo>
                    <a:pt x="8512" y="4433"/>
                    <a:pt x="9145" y="3953"/>
                    <a:pt x="8683" y="3643"/>
                  </a:cubicBezTo>
                  <a:cubicBezTo>
                    <a:pt x="8529" y="3541"/>
                    <a:pt x="8309" y="3508"/>
                    <a:pt x="8083" y="3508"/>
                  </a:cubicBezTo>
                  <a:cubicBezTo>
                    <a:pt x="7633" y="3508"/>
                    <a:pt x="7163" y="3643"/>
                    <a:pt x="7163" y="3643"/>
                  </a:cubicBezTo>
                  <a:cubicBezTo>
                    <a:pt x="7163" y="3643"/>
                    <a:pt x="7569" y="3163"/>
                    <a:pt x="6913" y="2585"/>
                  </a:cubicBezTo>
                  <a:cubicBezTo>
                    <a:pt x="6764" y="2454"/>
                    <a:pt x="6547" y="2404"/>
                    <a:pt x="6299" y="2404"/>
                  </a:cubicBezTo>
                  <a:cubicBezTo>
                    <a:pt x="5552" y="2404"/>
                    <a:pt x="4534" y="2862"/>
                    <a:pt x="4315" y="2959"/>
                  </a:cubicBezTo>
                  <a:lnTo>
                    <a:pt x="4315" y="2959"/>
                  </a:lnTo>
                  <a:cubicBezTo>
                    <a:pt x="4491" y="2878"/>
                    <a:pt x="5130" y="2518"/>
                    <a:pt x="4852" y="2275"/>
                  </a:cubicBezTo>
                  <a:cubicBezTo>
                    <a:pt x="4743" y="2180"/>
                    <a:pt x="4563" y="2148"/>
                    <a:pt x="4372" y="2148"/>
                  </a:cubicBezTo>
                  <a:cubicBezTo>
                    <a:pt x="3990" y="2148"/>
                    <a:pt x="3563" y="2275"/>
                    <a:pt x="3563" y="2275"/>
                  </a:cubicBezTo>
                  <a:cubicBezTo>
                    <a:pt x="3563" y="2275"/>
                    <a:pt x="4025" y="1642"/>
                    <a:pt x="3563" y="1374"/>
                  </a:cubicBezTo>
                  <a:cubicBezTo>
                    <a:pt x="3483" y="1330"/>
                    <a:pt x="3388" y="1312"/>
                    <a:pt x="3288" y="1312"/>
                  </a:cubicBezTo>
                  <a:cubicBezTo>
                    <a:pt x="2813" y="1312"/>
                    <a:pt x="2196" y="1721"/>
                    <a:pt x="2196" y="1721"/>
                  </a:cubicBezTo>
                  <a:cubicBezTo>
                    <a:pt x="2196" y="1721"/>
                    <a:pt x="2773" y="1065"/>
                    <a:pt x="2427" y="390"/>
                  </a:cubicBezTo>
                  <a:cubicBezTo>
                    <a:pt x="2264" y="82"/>
                    <a:pt x="1718" y="0"/>
                    <a:pt x="1185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44;p46">
              <a:extLst>
                <a:ext uri="{FF2B5EF4-FFF2-40B4-BE49-F238E27FC236}">
                  <a16:creationId xmlns:a16="http://schemas.microsoft.com/office/drawing/2014/main" id="{B04D3B6D-85F4-16D3-0EB7-103A46EF3F43}"/>
                </a:ext>
              </a:extLst>
            </p:cNvPr>
            <p:cNvSpPr/>
            <p:nvPr/>
          </p:nvSpPr>
          <p:spPr>
            <a:xfrm>
              <a:off x="7388600" y="2349550"/>
              <a:ext cx="55350" cy="53025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1"/>
                  </a:moveTo>
                  <a:lnTo>
                    <a:pt x="2214" y="1"/>
                  </a:lnTo>
                  <a:cubicBezTo>
                    <a:pt x="2214" y="1"/>
                    <a:pt x="670" y="324"/>
                    <a:pt x="324" y="652"/>
                  </a:cubicBezTo>
                  <a:cubicBezTo>
                    <a:pt x="0" y="999"/>
                    <a:pt x="0" y="1540"/>
                    <a:pt x="324" y="1868"/>
                  </a:cubicBezTo>
                  <a:cubicBezTo>
                    <a:pt x="490" y="2034"/>
                    <a:pt x="716" y="2121"/>
                    <a:pt x="941" y="2121"/>
                  </a:cubicBezTo>
                  <a:cubicBezTo>
                    <a:pt x="1159" y="2121"/>
                    <a:pt x="1377" y="2039"/>
                    <a:pt x="1539" y="1868"/>
                  </a:cubicBezTo>
                  <a:cubicBezTo>
                    <a:pt x="1867" y="1540"/>
                    <a:pt x="2214" y="1"/>
                    <a:pt x="2214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45;p46">
              <a:extLst>
                <a:ext uri="{FF2B5EF4-FFF2-40B4-BE49-F238E27FC236}">
                  <a16:creationId xmlns:a16="http://schemas.microsoft.com/office/drawing/2014/main" id="{BED6DF03-510D-F5CA-9B34-210491EEBCF9}"/>
                </a:ext>
              </a:extLst>
            </p:cNvPr>
            <p:cNvSpPr/>
            <p:nvPr/>
          </p:nvSpPr>
          <p:spPr>
            <a:xfrm>
              <a:off x="7504575" y="2447525"/>
              <a:ext cx="109750" cy="72525"/>
            </a:xfrm>
            <a:custGeom>
              <a:avLst/>
              <a:gdLst/>
              <a:ahLst/>
              <a:cxnLst/>
              <a:rect l="l" t="t" r="r" b="b"/>
              <a:pathLst>
                <a:path w="4390" h="2901" extrusionOk="0">
                  <a:moveTo>
                    <a:pt x="1648" y="0"/>
                  </a:moveTo>
                  <a:cubicBezTo>
                    <a:pt x="1043" y="0"/>
                    <a:pt x="480" y="376"/>
                    <a:pt x="268" y="970"/>
                  </a:cubicBezTo>
                  <a:cubicBezTo>
                    <a:pt x="0" y="1742"/>
                    <a:pt x="402" y="2588"/>
                    <a:pt x="1156" y="2837"/>
                  </a:cubicBezTo>
                  <a:cubicBezTo>
                    <a:pt x="1283" y="2882"/>
                    <a:pt x="1458" y="2900"/>
                    <a:pt x="1661" y="2900"/>
                  </a:cubicBezTo>
                  <a:cubicBezTo>
                    <a:pt x="2677" y="2900"/>
                    <a:pt x="4390" y="2435"/>
                    <a:pt x="4390" y="2435"/>
                  </a:cubicBezTo>
                  <a:cubicBezTo>
                    <a:pt x="4390" y="2435"/>
                    <a:pt x="2907" y="356"/>
                    <a:pt x="2135" y="83"/>
                  </a:cubicBezTo>
                  <a:cubicBezTo>
                    <a:pt x="1974" y="27"/>
                    <a:pt x="1809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46;p46">
              <a:extLst>
                <a:ext uri="{FF2B5EF4-FFF2-40B4-BE49-F238E27FC236}">
                  <a16:creationId xmlns:a16="http://schemas.microsoft.com/office/drawing/2014/main" id="{975089B8-E01A-BBD3-A738-6762F143B24B}"/>
                </a:ext>
              </a:extLst>
            </p:cNvPr>
            <p:cNvSpPr/>
            <p:nvPr/>
          </p:nvSpPr>
          <p:spPr>
            <a:xfrm>
              <a:off x="7499725" y="2280250"/>
              <a:ext cx="52000" cy="35600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69" y="1"/>
                  </a:moveTo>
                  <a:cubicBezTo>
                    <a:pt x="1160" y="1"/>
                    <a:pt x="1049" y="25"/>
                    <a:pt x="943" y="75"/>
                  </a:cubicBezTo>
                  <a:cubicBezTo>
                    <a:pt x="596" y="250"/>
                    <a:pt x="0" y="1345"/>
                    <a:pt x="0" y="1345"/>
                  </a:cubicBezTo>
                  <a:cubicBezTo>
                    <a:pt x="0" y="1345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5"/>
                  </a:cubicBezTo>
                  <a:cubicBezTo>
                    <a:pt x="1946" y="1174"/>
                    <a:pt x="2080" y="749"/>
                    <a:pt x="1909" y="403"/>
                  </a:cubicBezTo>
                  <a:cubicBezTo>
                    <a:pt x="1784" y="144"/>
                    <a:pt x="1534" y="1"/>
                    <a:pt x="1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47;p46">
              <a:extLst>
                <a:ext uri="{FF2B5EF4-FFF2-40B4-BE49-F238E27FC236}">
                  <a16:creationId xmlns:a16="http://schemas.microsoft.com/office/drawing/2014/main" id="{0F644FEB-122A-9D6E-8B32-96F8DB9BFE87}"/>
                </a:ext>
              </a:extLst>
            </p:cNvPr>
            <p:cNvSpPr/>
            <p:nvPr/>
          </p:nvSpPr>
          <p:spPr>
            <a:xfrm>
              <a:off x="7470375" y="2335100"/>
              <a:ext cx="32250" cy="32275"/>
            </a:xfrm>
            <a:custGeom>
              <a:avLst/>
              <a:gdLst/>
              <a:ahLst/>
              <a:cxnLst/>
              <a:rect l="l" t="t" r="r" b="b"/>
              <a:pathLst>
                <a:path w="1290" h="1291" extrusionOk="0">
                  <a:moveTo>
                    <a:pt x="578" y="1"/>
                  </a:moveTo>
                  <a:cubicBezTo>
                    <a:pt x="455" y="1"/>
                    <a:pt x="331" y="45"/>
                    <a:pt x="232" y="135"/>
                  </a:cubicBezTo>
                  <a:cubicBezTo>
                    <a:pt x="19" y="348"/>
                    <a:pt x="1" y="671"/>
                    <a:pt x="195" y="884"/>
                  </a:cubicBezTo>
                  <a:cubicBezTo>
                    <a:pt x="403" y="1096"/>
                    <a:pt x="1290" y="1290"/>
                    <a:pt x="1290" y="1290"/>
                  </a:cubicBezTo>
                  <a:cubicBezTo>
                    <a:pt x="1290" y="1290"/>
                    <a:pt x="1156" y="385"/>
                    <a:pt x="962" y="172"/>
                  </a:cubicBezTo>
                  <a:cubicBezTo>
                    <a:pt x="861" y="59"/>
                    <a:pt x="720" y="1"/>
                    <a:pt x="57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48;p46">
              <a:extLst>
                <a:ext uri="{FF2B5EF4-FFF2-40B4-BE49-F238E27FC236}">
                  <a16:creationId xmlns:a16="http://schemas.microsoft.com/office/drawing/2014/main" id="{7ED74F70-1AD6-6F11-5085-B490D9A7715B}"/>
                </a:ext>
              </a:extLst>
            </p:cNvPr>
            <p:cNvSpPr/>
            <p:nvPr/>
          </p:nvSpPr>
          <p:spPr>
            <a:xfrm>
              <a:off x="7383750" y="2478925"/>
              <a:ext cx="28900" cy="38425"/>
            </a:xfrm>
            <a:custGeom>
              <a:avLst/>
              <a:gdLst/>
              <a:ahLst/>
              <a:cxnLst/>
              <a:rect l="l" t="t" r="r" b="b"/>
              <a:pathLst>
                <a:path w="1156" h="1537" extrusionOk="0">
                  <a:moveTo>
                    <a:pt x="827" y="1"/>
                  </a:moveTo>
                  <a:cubicBezTo>
                    <a:pt x="827" y="1"/>
                    <a:pt x="134" y="602"/>
                    <a:pt x="56" y="888"/>
                  </a:cubicBezTo>
                  <a:cubicBezTo>
                    <a:pt x="0" y="1156"/>
                    <a:pt x="153" y="1447"/>
                    <a:pt x="444" y="1526"/>
                  </a:cubicBezTo>
                  <a:cubicBezTo>
                    <a:pt x="480" y="1533"/>
                    <a:pt x="517" y="1537"/>
                    <a:pt x="554" y="1537"/>
                  </a:cubicBezTo>
                  <a:cubicBezTo>
                    <a:pt x="787" y="1537"/>
                    <a:pt x="1013" y="1389"/>
                    <a:pt x="1077" y="1138"/>
                  </a:cubicBezTo>
                  <a:cubicBezTo>
                    <a:pt x="1155" y="870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49;p46">
              <a:extLst>
                <a:ext uri="{FF2B5EF4-FFF2-40B4-BE49-F238E27FC236}">
                  <a16:creationId xmlns:a16="http://schemas.microsoft.com/office/drawing/2014/main" id="{BCC7DD92-9C72-3F9E-DC27-D478FE26F43B}"/>
                </a:ext>
              </a:extLst>
            </p:cNvPr>
            <p:cNvSpPr/>
            <p:nvPr/>
          </p:nvSpPr>
          <p:spPr>
            <a:xfrm>
              <a:off x="7756275" y="2478175"/>
              <a:ext cx="38500" cy="37875"/>
            </a:xfrm>
            <a:custGeom>
              <a:avLst/>
              <a:gdLst/>
              <a:ahLst/>
              <a:cxnLst/>
              <a:rect l="l" t="t" r="r" b="b"/>
              <a:pathLst>
                <a:path w="1540" h="1515" extrusionOk="0">
                  <a:moveTo>
                    <a:pt x="701" y="1"/>
                  </a:moveTo>
                  <a:cubicBezTo>
                    <a:pt x="545" y="1"/>
                    <a:pt x="389" y="58"/>
                    <a:pt x="269" y="170"/>
                  </a:cubicBezTo>
                  <a:cubicBezTo>
                    <a:pt x="19" y="401"/>
                    <a:pt x="1" y="784"/>
                    <a:pt x="232" y="1034"/>
                  </a:cubicBezTo>
                  <a:cubicBezTo>
                    <a:pt x="481" y="1283"/>
                    <a:pt x="1539" y="1514"/>
                    <a:pt x="1539" y="1514"/>
                  </a:cubicBezTo>
                  <a:cubicBezTo>
                    <a:pt x="1539" y="1514"/>
                    <a:pt x="1387" y="456"/>
                    <a:pt x="1156" y="207"/>
                  </a:cubicBezTo>
                  <a:cubicBezTo>
                    <a:pt x="1036" y="68"/>
                    <a:pt x="869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50;p46">
              <a:extLst>
                <a:ext uri="{FF2B5EF4-FFF2-40B4-BE49-F238E27FC236}">
                  <a16:creationId xmlns:a16="http://schemas.microsoft.com/office/drawing/2014/main" id="{D6288F33-036A-7380-E45A-E84104012FF7}"/>
                </a:ext>
              </a:extLst>
            </p:cNvPr>
            <p:cNvSpPr/>
            <p:nvPr/>
          </p:nvSpPr>
          <p:spPr>
            <a:xfrm>
              <a:off x="7418400" y="2260050"/>
              <a:ext cx="37575" cy="47750"/>
            </a:xfrm>
            <a:custGeom>
              <a:avLst/>
              <a:gdLst/>
              <a:ahLst/>
              <a:cxnLst/>
              <a:rect l="l" t="t" r="r" b="b"/>
              <a:pathLst>
                <a:path w="1503" h="1910" extrusionOk="0">
                  <a:moveTo>
                    <a:pt x="1193" y="0"/>
                  </a:moveTo>
                  <a:cubicBezTo>
                    <a:pt x="1193" y="0"/>
                    <a:pt x="250" y="670"/>
                    <a:pt x="134" y="1017"/>
                  </a:cubicBezTo>
                  <a:cubicBezTo>
                    <a:pt x="0" y="1363"/>
                    <a:pt x="195" y="1751"/>
                    <a:pt x="541" y="1867"/>
                  </a:cubicBezTo>
                  <a:cubicBezTo>
                    <a:pt x="616" y="1896"/>
                    <a:pt x="693" y="1909"/>
                    <a:pt x="769" y="1909"/>
                  </a:cubicBezTo>
                  <a:cubicBezTo>
                    <a:pt x="1041" y="1909"/>
                    <a:pt x="1296" y="1732"/>
                    <a:pt x="1387" y="1460"/>
                  </a:cubicBezTo>
                  <a:cubicBezTo>
                    <a:pt x="1502" y="1114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51;p46">
              <a:extLst>
                <a:ext uri="{FF2B5EF4-FFF2-40B4-BE49-F238E27FC236}">
                  <a16:creationId xmlns:a16="http://schemas.microsoft.com/office/drawing/2014/main" id="{D5C598ED-A403-87B2-D9A4-BB2EEB1E477A}"/>
                </a:ext>
              </a:extLst>
            </p:cNvPr>
            <p:cNvSpPr/>
            <p:nvPr/>
          </p:nvSpPr>
          <p:spPr>
            <a:xfrm>
              <a:off x="7595475" y="2450075"/>
              <a:ext cx="22675" cy="27950"/>
            </a:xfrm>
            <a:custGeom>
              <a:avLst/>
              <a:gdLst/>
              <a:ahLst/>
              <a:cxnLst/>
              <a:rect l="l" t="t" r="r" b="b"/>
              <a:pathLst>
                <a:path w="907" h="1118" extrusionOk="0">
                  <a:moveTo>
                    <a:pt x="448" y="0"/>
                  </a:moveTo>
                  <a:cubicBezTo>
                    <a:pt x="304" y="0"/>
                    <a:pt x="167" y="83"/>
                    <a:pt x="98" y="231"/>
                  </a:cubicBezTo>
                  <a:cubicBezTo>
                    <a:pt x="1" y="425"/>
                    <a:pt x="98" y="1118"/>
                    <a:pt x="98" y="1118"/>
                  </a:cubicBezTo>
                  <a:cubicBezTo>
                    <a:pt x="98" y="1118"/>
                    <a:pt x="712" y="771"/>
                    <a:pt x="809" y="577"/>
                  </a:cubicBezTo>
                  <a:cubicBezTo>
                    <a:pt x="906" y="388"/>
                    <a:pt x="828" y="138"/>
                    <a:pt x="620" y="41"/>
                  </a:cubicBezTo>
                  <a:cubicBezTo>
                    <a:pt x="564" y="14"/>
                    <a:pt x="505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52;p46">
              <a:extLst>
                <a:ext uri="{FF2B5EF4-FFF2-40B4-BE49-F238E27FC236}">
                  <a16:creationId xmlns:a16="http://schemas.microsoft.com/office/drawing/2014/main" id="{632AD05F-1482-4645-A925-35D4DD52F6AA}"/>
                </a:ext>
              </a:extLst>
            </p:cNvPr>
            <p:cNvSpPr/>
            <p:nvPr/>
          </p:nvSpPr>
          <p:spPr>
            <a:xfrm>
              <a:off x="7586350" y="2389975"/>
              <a:ext cx="59300" cy="39450"/>
            </a:xfrm>
            <a:custGeom>
              <a:avLst/>
              <a:gdLst/>
              <a:ahLst/>
              <a:cxnLst/>
              <a:rect l="l" t="t" r="r" b="b"/>
              <a:pathLst>
                <a:path w="2372" h="1578" extrusionOk="0">
                  <a:moveTo>
                    <a:pt x="776" y="1"/>
                  </a:moveTo>
                  <a:cubicBezTo>
                    <a:pt x="769" y="1"/>
                    <a:pt x="761" y="1"/>
                    <a:pt x="754" y="1"/>
                  </a:cubicBezTo>
                  <a:cubicBezTo>
                    <a:pt x="329" y="38"/>
                    <a:pt x="1" y="422"/>
                    <a:pt x="38" y="847"/>
                  </a:cubicBezTo>
                  <a:cubicBezTo>
                    <a:pt x="78" y="1277"/>
                    <a:pt x="424" y="1578"/>
                    <a:pt x="850" y="1578"/>
                  </a:cubicBezTo>
                  <a:cubicBezTo>
                    <a:pt x="862" y="1578"/>
                    <a:pt x="875" y="1577"/>
                    <a:pt x="888" y="1577"/>
                  </a:cubicBezTo>
                  <a:cubicBezTo>
                    <a:pt x="1308" y="1540"/>
                    <a:pt x="2371" y="671"/>
                    <a:pt x="2371" y="671"/>
                  </a:cubicBezTo>
                  <a:cubicBezTo>
                    <a:pt x="2371" y="671"/>
                    <a:pt x="1231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53;p46">
              <a:extLst>
                <a:ext uri="{FF2B5EF4-FFF2-40B4-BE49-F238E27FC236}">
                  <a16:creationId xmlns:a16="http://schemas.microsoft.com/office/drawing/2014/main" id="{2BC616DA-96BC-5EB0-7862-49B03D349F8D}"/>
                </a:ext>
              </a:extLst>
            </p:cNvPr>
            <p:cNvSpPr/>
            <p:nvPr/>
          </p:nvSpPr>
          <p:spPr>
            <a:xfrm>
              <a:off x="7655200" y="2470850"/>
              <a:ext cx="31325" cy="43025"/>
            </a:xfrm>
            <a:custGeom>
              <a:avLst/>
              <a:gdLst/>
              <a:ahLst/>
              <a:cxnLst/>
              <a:rect l="l" t="t" r="r" b="b"/>
              <a:pathLst>
                <a:path w="1253" h="1721" extrusionOk="0">
                  <a:moveTo>
                    <a:pt x="828" y="1"/>
                  </a:moveTo>
                  <a:cubicBezTo>
                    <a:pt x="828" y="1"/>
                    <a:pt x="116" y="712"/>
                    <a:pt x="56" y="1040"/>
                  </a:cubicBezTo>
                  <a:cubicBezTo>
                    <a:pt x="1" y="1345"/>
                    <a:pt x="213" y="1655"/>
                    <a:pt x="541" y="1710"/>
                  </a:cubicBezTo>
                  <a:cubicBezTo>
                    <a:pt x="576" y="1717"/>
                    <a:pt x="611" y="1720"/>
                    <a:pt x="645" y="1720"/>
                  </a:cubicBezTo>
                  <a:cubicBezTo>
                    <a:pt x="913" y="1720"/>
                    <a:pt x="1162" y="1520"/>
                    <a:pt x="1211" y="1230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54;p46">
              <a:extLst>
                <a:ext uri="{FF2B5EF4-FFF2-40B4-BE49-F238E27FC236}">
                  <a16:creationId xmlns:a16="http://schemas.microsoft.com/office/drawing/2014/main" id="{4B50E8DA-56F0-FD96-0776-6879AFF2B5BF}"/>
                </a:ext>
              </a:extLst>
            </p:cNvPr>
            <p:cNvSpPr/>
            <p:nvPr/>
          </p:nvSpPr>
          <p:spPr>
            <a:xfrm>
              <a:off x="7382250" y="2224350"/>
              <a:ext cx="34200" cy="44025"/>
            </a:xfrm>
            <a:custGeom>
              <a:avLst/>
              <a:gdLst/>
              <a:ahLst/>
              <a:cxnLst/>
              <a:rect l="l" t="t" r="r" b="b"/>
              <a:pathLst>
                <a:path w="1368" h="1761" extrusionOk="0">
                  <a:moveTo>
                    <a:pt x="1021" y="0"/>
                  </a:moveTo>
                  <a:cubicBezTo>
                    <a:pt x="1021" y="0"/>
                    <a:pt x="194" y="675"/>
                    <a:pt x="97" y="984"/>
                  </a:cubicBezTo>
                  <a:cubicBezTo>
                    <a:pt x="0" y="1312"/>
                    <a:pt x="194" y="1636"/>
                    <a:pt x="522" y="1733"/>
                  </a:cubicBezTo>
                  <a:cubicBezTo>
                    <a:pt x="581" y="1751"/>
                    <a:pt x="640" y="1760"/>
                    <a:pt x="699" y="1760"/>
                  </a:cubicBezTo>
                  <a:cubicBezTo>
                    <a:pt x="953" y="1760"/>
                    <a:pt x="1196" y="1597"/>
                    <a:pt x="1271" y="1331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55;p46">
              <a:extLst>
                <a:ext uri="{FF2B5EF4-FFF2-40B4-BE49-F238E27FC236}">
                  <a16:creationId xmlns:a16="http://schemas.microsoft.com/office/drawing/2014/main" id="{33008CC8-43F9-8F46-9D99-B1332E0A9475}"/>
                </a:ext>
              </a:extLst>
            </p:cNvPr>
            <p:cNvSpPr/>
            <p:nvPr/>
          </p:nvSpPr>
          <p:spPr>
            <a:xfrm>
              <a:off x="7514625" y="2352500"/>
              <a:ext cx="89550" cy="59000"/>
            </a:xfrm>
            <a:custGeom>
              <a:avLst/>
              <a:gdLst/>
              <a:ahLst/>
              <a:cxnLst/>
              <a:rect l="l" t="t" r="r" b="b"/>
              <a:pathLst>
                <a:path w="3582" h="2360" extrusionOk="0">
                  <a:moveTo>
                    <a:pt x="1203" y="1"/>
                  </a:moveTo>
                  <a:cubicBezTo>
                    <a:pt x="1135" y="1"/>
                    <a:pt x="1074" y="6"/>
                    <a:pt x="1022" y="17"/>
                  </a:cubicBezTo>
                  <a:cubicBezTo>
                    <a:pt x="389" y="169"/>
                    <a:pt x="0" y="807"/>
                    <a:pt x="158" y="1440"/>
                  </a:cubicBezTo>
                  <a:cubicBezTo>
                    <a:pt x="288" y="1986"/>
                    <a:pt x="771" y="2360"/>
                    <a:pt x="1308" y="2360"/>
                  </a:cubicBezTo>
                  <a:cubicBezTo>
                    <a:pt x="1398" y="2360"/>
                    <a:pt x="1489" y="2349"/>
                    <a:pt x="1581" y="2327"/>
                  </a:cubicBezTo>
                  <a:cubicBezTo>
                    <a:pt x="2214" y="2170"/>
                    <a:pt x="3581" y="631"/>
                    <a:pt x="3581" y="631"/>
                  </a:cubicBezTo>
                  <a:cubicBezTo>
                    <a:pt x="3581" y="631"/>
                    <a:pt x="1962" y="1"/>
                    <a:pt x="120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9" name="图片 4">
            <a:extLst>
              <a:ext uri="{FF2B5EF4-FFF2-40B4-BE49-F238E27FC236}">
                <a16:creationId xmlns:a16="http://schemas.microsoft.com/office/drawing/2014/main" id="{EA07918C-D73D-6844-0805-E06315520F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4459"/>
          <a:stretch/>
        </p:blipFill>
        <p:spPr>
          <a:xfrm>
            <a:off x="1735775" y="1054077"/>
            <a:ext cx="8958756" cy="6177517"/>
          </a:xfrm>
          <a:prstGeom prst="rect">
            <a:avLst/>
          </a:prstGeom>
        </p:spPr>
      </p:pic>
      <p:grpSp>
        <p:nvGrpSpPr>
          <p:cNvPr id="30" name="Google Shape;1656;p46">
            <a:extLst>
              <a:ext uri="{FF2B5EF4-FFF2-40B4-BE49-F238E27FC236}">
                <a16:creationId xmlns:a16="http://schemas.microsoft.com/office/drawing/2014/main" id="{D8DDD625-A9C9-F39D-4D0B-E86A218A6A3B}"/>
              </a:ext>
            </a:extLst>
          </p:cNvPr>
          <p:cNvGrpSpPr/>
          <p:nvPr/>
        </p:nvGrpSpPr>
        <p:grpSpPr>
          <a:xfrm>
            <a:off x="719526" y="6271109"/>
            <a:ext cx="589257" cy="498607"/>
            <a:chOff x="2486732" y="2978412"/>
            <a:chExt cx="589257" cy="498607"/>
          </a:xfrm>
        </p:grpSpPr>
        <p:sp>
          <p:nvSpPr>
            <p:cNvPr id="31" name="Google Shape;1657;p46">
              <a:extLst>
                <a:ext uri="{FF2B5EF4-FFF2-40B4-BE49-F238E27FC236}">
                  <a16:creationId xmlns:a16="http://schemas.microsoft.com/office/drawing/2014/main" id="{5B3CD150-BD10-07AD-0FE2-04AB0A13C544}"/>
                </a:ext>
              </a:extLst>
            </p:cNvPr>
            <p:cNvSpPr/>
            <p:nvPr/>
          </p:nvSpPr>
          <p:spPr>
            <a:xfrm>
              <a:off x="2838881" y="3231956"/>
              <a:ext cx="71173" cy="170973"/>
            </a:xfrm>
            <a:custGeom>
              <a:avLst/>
              <a:gdLst/>
              <a:ahLst/>
              <a:cxnLst/>
              <a:rect l="l" t="t" r="r" b="b"/>
              <a:pathLst>
                <a:path w="537" h="1290" extrusionOk="0">
                  <a:moveTo>
                    <a:pt x="38" y="0"/>
                  </a:moveTo>
                  <a:cubicBezTo>
                    <a:pt x="1" y="19"/>
                    <a:pt x="1" y="42"/>
                    <a:pt x="1" y="60"/>
                  </a:cubicBezTo>
                  <a:lnTo>
                    <a:pt x="19" y="79"/>
                  </a:lnTo>
                  <a:lnTo>
                    <a:pt x="19" y="97"/>
                  </a:lnTo>
                  <a:lnTo>
                    <a:pt x="38" y="116"/>
                  </a:lnTo>
                  <a:cubicBezTo>
                    <a:pt x="38" y="134"/>
                    <a:pt x="56" y="157"/>
                    <a:pt x="56" y="176"/>
                  </a:cubicBezTo>
                  <a:cubicBezTo>
                    <a:pt x="56" y="213"/>
                    <a:pt x="74" y="250"/>
                    <a:pt x="74" y="310"/>
                  </a:cubicBezTo>
                  <a:lnTo>
                    <a:pt x="74" y="425"/>
                  </a:lnTo>
                  <a:cubicBezTo>
                    <a:pt x="56" y="462"/>
                    <a:pt x="38" y="504"/>
                    <a:pt x="19" y="541"/>
                  </a:cubicBezTo>
                  <a:cubicBezTo>
                    <a:pt x="19" y="541"/>
                    <a:pt x="19" y="559"/>
                    <a:pt x="38" y="559"/>
                  </a:cubicBezTo>
                  <a:lnTo>
                    <a:pt x="56" y="559"/>
                  </a:lnTo>
                  <a:cubicBezTo>
                    <a:pt x="98" y="522"/>
                    <a:pt x="116" y="481"/>
                    <a:pt x="116" y="444"/>
                  </a:cubicBezTo>
                  <a:cubicBezTo>
                    <a:pt x="135" y="388"/>
                    <a:pt x="153" y="347"/>
                    <a:pt x="153" y="291"/>
                  </a:cubicBezTo>
                  <a:cubicBezTo>
                    <a:pt x="172" y="328"/>
                    <a:pt x="190" y="347"/>
                    <a:pt x="190" y="388"/>
                  </a:cubicBezTo>
                  <a:cubicBezTo>
                    <a:pt x="232" y="444"/>
                    <a:pt x="250" y="504"/>
                    <a:pt x="269" y="559"/>
                  </a:cubicBezTo>
                  <a:cubicBezTo>
                    <a:pt x="287" y="578"/>
                    <a:pt x="287" y="619"/>
                    <a:pt x="287" y="638"/>
                  </a:cubicBezTo>
                  <a:cubicBezTo>
                    <a:pt x="306" y="675"/>
                    <a:pt x="306" y="693"/>
                    <a:pt x="329" y="735"/>
                  </a:cubicBezTo>
                  <a:lnTo>
                    <a:pt x="329" y="753"/>
                  </a:lnTo>
                  <a:cubicBezTo>
                    <a:pt x="347" y="772"/>
                    <a:pt x="366" y="790"/>
                    <a:pt x="384" y="809"/>
                  </a:cubicBezTo>
                  <a:cubicBezTo>
                    <a:pt x="403" y="850"/>
                    <a:pt x="403" y="869"/>
                    <a:pt x="403" y="906"/>
                  </a:cubicBezTo>
                  <a:lnTo>
                    <a:pt x="403" y="924"/>
                  </a:lnTo>
                  <a:lnTo>
                    <a:pt x="403" y="943"/>
                  </a:lnTo>
                  <a:lnTo>
                    <a:pt x="403" y="966"/>
                  </a:lnTo>
                  <a:lnTo>
                    <a:pt x="403" y="1021"/>
                  </a:lnTo>
                  <a:lnTo>
                    <a:pt x="403" y="1155"/>
                  </a:lnTo>
                  <a:cubicBezTo>
                    <a:pt x="403" y="1155"/>
                    <a:pt x="403" y="1174"/>
                    <a:pt x="421" y="1174"/>
                  </a:cubicBezTo>
                  <a:cubicBezTo>
                    <a:pt x="403" y="1197"/>
                    <a:pt x="403" y="1215"/>
                    <a:pt x="384" y="1215"/>
                  </a:cubicBezTo>
                  <a:cubicBezTo>
                    <a:pt x="384" y="1234"/>
                    <a:pt x="384" y="1234"/>
                    <a:pt x="366" y="1252"/>
                  </a:cubicBezTo>
                  <a:cubicBezTo>
                    <a:pt x="366" y="1252"/>
                    <a:pt x="366" y="1271"/>
                    <a:pt x="347" y="1289"/>
                  </a:cubicBezTo>
                  <a:cubicBezTo>
                    <a:pt x="366" y="1271"/>
                    <a:pt x="366" y="1271"/>
                    <a:pt x="384" y="1252"/>
                  </a:cubicBezTo>
                  <a:lnTo>
                    <a:pt x="403" y="1234"/>
                  </a:lnTo>
                  <a:cubicBezTo>
                    <a:pt x="421" y="1215"/>
                    <a:pt x="421" y="1215"/>
                    <a:pt x="421" y="1197"/>
                  </a:cubicBezTo>
                  <a:lnTo>
                    <a:pt x="444" y="1197"/>
                  </a:lnTo>
                  <a:cubicBezTo>
                    <a:pt x="444" y="1215"/>
                    <a:pt x="463" y="1215"/>
                    <a:pt x="463" y="1234"/>
                  </a:cubicBezTo>
                  <a:cubicBezTo>
                    <a:pt x="463" y="1252"/>
                    <a:pt x="463" y="1271"/>
                    <a:pt x="481" y="1289"/>
                  </a:cubicBezTo>
                  <a:lnTo>
                    <a:pt x="481" y="1234"/>
                  </a:lnTo>
                  <a:cubicBezTo>
                    <a:pt x="463" y="1215"/>
                    <a:pt x="463" y="1197"/>
                    <a:pt x="463" y="1197"/>
                  </a:cubicBezTo>
                  <a:cubicBezTo>
                    <a:pt x="481" y="1197"/>
                    <a:pt x="481" y="1174"/>
                    <a:pt x="481" y="1174"/>
                  </a:cubicBezTo>
                  <a:cubicBezTo>
                    <a:pt x="518" y="1137"/>
                    <a:pt x="518" y="1081"/>
                    <a:pt x="537" y="1040"/>
                  </a:cubicBezTo>
                  <a:lnTo>
                    <a:pt x="537" y="966"/>
                  </a:lnTo>
                  <a:lnTo>
                    <a:pt x="537" y="924"/>
                  </a:lnTo>
                  <a:lnTo>
                    <a:pt x="537" y="887"/>
                  </a:lnTo>
                  <a:cubicBezTo>
                    <a:pt x="537" y="850"/>
                    <a:pt x="518" y="809"/>
                    <a:pt x="500" y="772"/>
                  </a:cubicBezTo>
                  <a:cubicBezTo>
                    <a:pt x="537" y="753"/>
                    <a:pt x="537" y="693"/>
                    <a:pt x="518" y="656"/>
                  </a:cubicBezTo>
                  <a:cubicBezTo>
                    <a:pt x="500" y="638"/>
                    <a:pt x="500" y="596"/>
                    <a:pt x="481" y="559"/>
                  </a:cubicBezTo>
                  <a:cubicBezTo>
                    <a:pt x="463" y="541"/>
                    <a:pt x="463" y="504"/>
                    <a:pt x="444" y="481"/>
                  </a:cubicBezTo>
                  <a:cubicBezTo>
                    <a:pt x="403" y="425"/>
                    <a:pt x="366" y="365"/>
                    <a:pt x="329" y="310"/>
                  </a:cubicBezTo>
                  <a:cubicBezTo>
                    <a:pt x="306" y="273"/>
                    <a:pt x="269" y="213"/>
                    <a:pt x="213" y="157"/>
                  </a:cubicBezTo>
                  <a:cubicBezTo>
                    <a:pt x="190" y="134"/>
                    <a:pt x="172" y="116"/>
                    <a:pt x="153" y="79"/>
                  </a:cubicBezTo>
                  <a:cubicBezTo>
                    <a:pt x="153" y="79"/>
                    <a:pt x="135" y="60"/>
                    <a:pt x="116" y="60"/>
                  </a:cubicBezTo>
                  <a:lnTo>
                    <a:pt x="116" y="42"/>
                  </a:lnTo>
                  <a:lnTo>
                    <a:pt x="98" y="19"/>
                  </a:lnTo>
                  <a:lnTo>
                    <a:pt x="74" y="19"/>
                  </a:lnTo>
                  <a:cubicBezTo>
                    <a:pt x="74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658;p46">
              <a:extLst>
                <a:ext uri="{FF2B5EF4-FFF2-40B4-BE49-F238E27FC236}">
                  <a16:creationId xmlns:a16="http://schemas.microsoft.com/office/drawing/2014/main" id="{80C2EE99-96B0-D5D8-57D9-FFD2093FA128}"/>
                </a:ext>
              </a:extLst>
            </p:cNvPr>
            <p:cNvSpPr/>
            <p:nvPr/>
          </p:nvSpPr>
          <p:spPr>
            <a:xfrm>
              <a:off x="2876919" y="3202798"/>
              <a:ext cx="132935" cy="149237"/>
            </a:xfrm>
            <a:custGeom>
              <a:avLst/>
              <a:gdLst/>
              <a:ahLst/>
              <a:cxnLst/>
              <a:rect l="l" t="t" r="r" b="b"/>
              <a:pathLst>
                <a:path w="1003" h="1126" extrusionOk="0">
                  <a:moveTo>
                    <a:pt x="924" y="1070"/>
                  </a:moveTo>
                  <a:cubicBezTo>
                    <a:pt x="906" y="1089"/>
                    <a:pt x="906" y="1107"/>
                    <a:pt x="906" y="1126"/>
                  </a:cubicBezTo>
                  <a:cubicBezTo>
                    <a:pt x="924" y="1107"/>
                    <a:pt x="924" y="1089"/>
                    <a:pt x="924" y="1070"/>
                  </a:cubicBezTo>
                  <a:close/>
                  <a:moveTo>
                    <a:pt x="43" y="0"/>
                  </a:moveTo>
                  <a:cubicBezTo>
                    <a:pt x="29" y="0"/>
                    <a:pt x="13" y="14"/>
                    <a:pt x="0" y="31"/>
                  </a:cubicBezTo>
                  <a:lnTo>
                    <a:pt x="0" y="86"/>
                  </a:lnTo>
                  <a:lnTo>
                    <a:pt x="19" y="86"/>
                  </a:lnTo>
                  <a:lnTo>
                    <a:pt x="19" y="105"/>
                  </a:lnTo>
                  <a:lnTo>
                    <a:pt x="42" y="105"/>
                  </a:lnTo>
                  <a:lnTo>
                    <a:pt x="60" y="123"/>
                  </a:lnTo>
                  <a:cubicBezTo>
                    <a:pt x="79" y="146"/>
                    <a:pt x="97" y="165"/>
                    <a:pt x="116" y="183"/>
                  </a:cubicBezTo>
                  <a:cubicBezTo>
                    <a:pt x="134" y="220"/>
                    <a:pt x="176" y="262"/>
                    <a:pt x="194" y="299"/>
                  </a:cubicBezTo>
                  <a:cubicBezTo>
                    <a:pt x="213" y="336"/>
                    <a:pt x="231" y="377"/>
                    <a:pt x="231" y="414"/>
                  </a:cubicBezTo>
                  <a:lnTo>
                    <a:pt x="231" y="548"/>
                  </a:lnTo>
                  <a:lnTo>
                    <a:pt x="231" y="567"/>
                  </a:lnTo>
                  <a:cubicBezTo>
                    <a:pt x="231" y="567"/>
                    <a:pt x="231" y="585"/>
                    <a:pt x="250" y="585"/>
                  </a:cubicBezTo>
                  <a:cubicBezTo>
                    <a:pt x="273" y="585"/>
                    <a:pt x="273" y="585"/>
                    <a:pt x="273" y="567"/>
                  </a:cubicBezTo>
                  <a:cubicBezTo>
                    <a:pt x="291" y="511"/>
                    <a:pt x="291" y="470"/>
                    <a:pt x="291" y="414"/>
                  </a:cubicBezTo>
                  <a:cubicBezTo>
                    <a:pt x="291" y="354"/>
                    <a:pt x="273" y="317"/>
                    <a:pt x="250" y="262"/>
                  </a:cubicBezTo>
                  <a:cubicBezTo>
                    <a:pt x="250" y="262"/>
                    <a:pt x="231" y="239"/>
                    <a:pt x="231" y="220"/>
                  </a:cubicBezTo>
                  <a:lnTo>
                    <a:pt x="231" y="220"/>
                  </a:lnTo>
                  <a:cubicBezTo>
                    <a:pt x="273" y="262"/>
                    <a:pt x="310" y="299"/>
                    <a:pt x="347" y="336"/>
                  </a:cubicBezTo>
                  <a:cubicBezTo>
                    <a:pt x="407" y="377"/>
                    <a:pt x="462" y="414"/>
                    <a:pt x="504" y="470"/>
                  </a:cubicBezTo>
                  <a:cubicBezTo>
                    <a:pt x="522" y="493"/>
                    <a:pt x="541" y="511"/>
                    <a:pt x="578" y="548"/>
                  </a:cubicBezTo>
                  <a:cubicBezTo>
                    <a:pt x="596" y="567"/>
                    <a:pt x="619" y="585"/>
                    <a:pt x="638" y="627"/>
                  </a:cubicBezTo>
                  <a:lnTo>
                    <a:pt x="656" y="627"/>
                  </a:lnTo>
                  <a:cubicBezTo>
                    <a:pt x="675" y="645"/>
                    <a:pt x="693" y="664"/>
                    <a:pt x="712" y="664"/>
                  </a:cubicBezTo>
                  <a:cubicBezTo>
                    <a:pt x="753" y="701"/>
                    <a:pt x="772" y="742"/>
                    <a:pt x="790" y="779"/>
                  </a:cubicBezTo>
                  <a:lnTo>
                    <a:pt x="809" y="779"/>
                  </a:lnTo>
                  <a:lnTo>
                    <a:pt x="809" y="798"/>
                  </a:lnTo>
                  <a:cubicBezTo>
                    <a:pt x="809" y="816"/>
                    <a:pt x="827" y="816"/>
                    <a:pt x="827" y="839"/>
                  </a:cubicBezTo>
                  <a:cubicBezTo>
                    <a:pt x="827" y="858"/>
                    <a:pt x="850" y="876"/>
                    <a:pt x="850" y="895"/>
                  </a:cubicBezTo>
                  <a:cubicBezTo>
                    <a:pt x="887" y="932"/>
                    <a:pt x="887" y="973"/>
                    <a:pt x="924" y="1010"/>
                  </a:cubicBezTo>
                  <a:lnTo>
                    <a:pt x="924" y="1029"/>
                  </a:lnTo>
                  <a:lnTo>
                    <a:pt x="924" y="1070"/>
                  </a:lnTo>
                  <a:cubicBezTo>
                    <a:pt x="943" y="1047"/>
                    <a:pt x="943" y="1047"/>
                    <a:pt x="943" y="1029"/>
                  </a:cubicBezTo>
                  <a:lnTo>
                    <a:pt x="943" y="1047"/>
                  </a:lnTo>
                  <a:cubicBezTo>
                    <a:pt x="966" y="1047"/>
                    <a:pt x="966" y="1070"/>
                    <a:pt x="966" y="1070"/>
                  </a:cubicBezTo>
                  <a:lnTo>
                    <a:pt x="984" y="1089"/>
                  </a:lnTo>
                  <a:cubicBezTo>
                    <a:pt x="984" y="1107"/>
                    <a:pt x="1003" y="1107"/>
                    <a:pt x="1003" y="1126"/>
                  </a:cubicBezTo>
                  <a:lnTo>
                    <a:pt x="1003" y="1089"/>
                  </a:lnTo>
                  <a:cubicBezTo>
                    <a:pt x="984" y="1089"/>
                    <a:pt x="984" y="1070"/>
                    <a:pt x="984" y="1070"/>
                  </a:cubicBezTo>
                  <a:cubicBezTo>
                    <a:pt x="984" y="1047"/>
                    <a:pt x="984" y="1047"/>
                    <a:pt x="966" y="1029"/>
                  </a:cubicBezTo>
                  <a:cubicBezTo>
                    <a:pt x="966" y="1010"/>
                    <a:pt x="984" y="1010"/>
                    <a:pt x="984" y="1010"/>
                  </a:cubicBezTo>
                  <a:cubicBezTo>
                    <a:pt x="984" y="955"/>
                    <a:pt x="984" y="895"/>
                    <a:pt x="966" y="858"/>
                  </a:cubicBezTo>
                  <a:cubicBezTo>
                    <a:pt x="966" y="816"/>
                    <a:pt x="943" y="798"/>
                    <a:pt x="943" y="779"/>
                  </a:cubicBezTo>
                  <a:cubicBezTo>
                    <a:pt x="924" y="761"/>
                    <a:pt x="924" y="724"/>
                    <a:pt x="906" y="701"/>
                  </a:cubicBezTo>
                  <a:cubicBezTo>
                    <a:pt x="887" y="664"/>
                    <a:pt x="850" y="627"/>
                    <a:pt x="827" y="585"/>
                  </a:cubicBezTo>
                  <a:cubicBezTo>
                    <a:pt x="827" y="548"/>
                    <a:pt x="827" y="493"/>
                    <a:pt x="790" y="470"/>
                  </a:cubicBezTo>
                  <a:cubicBezTo>
                    <a:pt x="772" y="451"/>
                    <a:pt x="735" y="414"/>
                    <a:pt x="712" y="396"/>
                  </a:cubicBezTo>
                  <a:cubicBezTo>
                    <a:pt x="675" y="377"/>
                    <a:pt x="656" y="354"/>
                    <a:pt x="619" y="336"/>
                  </a:cubicBezTo>
                  <a:cubicBezTo>
                    <a:pt x="559" y="280"/>
                    <a:pt x="504" y="239"/>
                    <a:pt x="444" y="202"/>
                  </a:cubicBezTo>
                  <a:cubicBezTo>
                    <a:pt x="388" y="165"/>
                    <a:pt x="328" y="123"/>
                    <a:pt x="273" y="86"/>
                  </a:cubicBezTo>
                  <a:cubicBezTo>
                    <a:pt x="231" y="86"/>
                    <a:pt x="194" y="68"/>
                    <a:pt x="176" y="49"/>
                  </a:cubicBezTo>
                  <a:cubicBezTo>
                    <a:pt x="157" y="49"/>
                    <a:pt x="134" y="31"/>
                    <a:pt x="116" y="31"/>
                  </a:cubicBezTo>
                  <a:cubicBezTo>
                    <a:pt x="116" y="31"/>
                    <a:pt x="97" y="31"/>
                    <a:pt x="97" y="8"/>
                  </a:cubicBezTo>
                  <a:lnTo>
                    <a:pt x="60" y="8"/>
                  </a:lnTo>
                  <a:cubicBezTo>
                    <a:pt x="55" y="2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1659;p46">
              <a:extLst>
                <a:ext uri="{FF2B5EF4-FFF2-40B4-BE49-F238E27FC236}">
                  <a16:creationId xmlns:a16="http://schemas.microsoft.com/office/drawing/2014/main" id="{B67E6DC3-1755-BE3D-E9A5-704754501608}"/>
                </a:ext>
              </a:extLst>
            </p:cNvPr>
            <p:cNvSpPr/>
            <p:nvPr/>
          </p:nvSpPr>
          <p:spPr>
            <a:xfrm>
              <a:off x="2775264" y="3273573"/>
              <a:ext cx="96885" cy="203445"/>
            </a:xfrm>
            <a:custGeom>
              <a:avLst/>
              <a:gdLst/>
              <a:ahLst/>
              <a:cxnLst/>
              <a:rect l="l" t="t" r="r" b="b"/>
              <a:pathLst>
                <a:path w="731" h="1535" extrusionOk="0">
                  <a:moveTo>
                    <a:pt x="682" y="0"/>
                  </a:moveTo>
                  <a:cubicBezTo>
                    <a:pt x="671" y="0"/>
                    <a:pt x="661" y="5"/>
                    <a:pt x="652" y="14"/>
                  </a:cubicBezTo>
                  <a:lnTo>
                    <a:pt x="652" y="33"/>
                  </a:lnTo>
                  <a:lnTo>
                    <a:pt x="633" y="51"/>
                  </a:lnTo>
                  <a:lnTo>
                    <a:pt x="615" y="74"/>
                  </a:lnTo>
                  <a:cubicBezTo>
                    <a:pt x="596" y="93"/>
                    <a:pt x="578" y="111"/>
                    <a:pt x="554" y="130"/>
                  </a:cubicBezTo>
                  <a:cubicBezTo>
                    <a:pt x="518" y="148"/>
                    <a:pt x="481" y="167"/>
                    <a:pt x="420" y="208"/>
                  </a:cubicBezTo>
                  <a:cubicBezTo>
                    <a:pt x="347" y="245"/>
                    <a:pt x="250" y="264"/>
                    <a:pt x="152" y="282"/>
                  </a:cubicBezTo>
                  <a:cubicBezTo>
                    <a:pt x="116" y="282"/>
                    <a:pt x="92" y="305"/>
                    <a:pt x="92" y="324"/>
                  </a:cubicBezTo>
                  <a:lnTo>
                    <a:pt x="92" y="342"/>
                  </a:lnTo>
                  <a:lnTo>
                    <a:pt x="74" y="361"/>
                  </a:lnTo>
                  <a:lnTo>
                    <a:pt x="74" y="379"/>
                  </a:lnTo>
                  <a:cubicBezTo>
                    <a:pt x="74" y="398"/>
                    <a:pt x="55" y="398"/>
                    <a:pt x="55" y="421"/>
                  </a:cubicBezTo>
                  <a:cubicBezTo>
                    <a:pt x="55" y="439"/>
                    <a:pt x="55" y="476"/>
                    <a:pt x="37" y="495"/>
                  </a:cubicBezTo>
                  <a:cubicBezTo>
                    <a:pt x="37" y="555"/>
                    <a:pt x="18" y="610"/>
                    <a:pt x="18" y="670"/>
                  </a:cubicBezTo>
                  <a:cubicBezTo>
                    <a:pt x="18" y="726"/>
                    <a:pt x="0" y="786"/>
                    <a:pt x="0" y="841"/>
                  </a:cubicBezTo>
                  <a:lnTo>
                    <a:pt x="0" y="1017"/>
                  </a:lnTo>
                  <a:lnTo>
                    <a:pt x="0" y="1035"/>
                  </a:lnTo>
                  <a:cubicBezTo>
                    <a:pt x="18" y="1072"/>
                    <a:pt x="37" y="1114"/>
                    <a:pt x="74" y="1114"/>
                  </a:cubicBezTo>
                  <a:cubicBezTo>
                    <a:pt x="92" y="1151"/>
                    <a:pt x="92" y="1169"/>
                    <a:pt x="92" y="1206"/>
                  </a:cubicBezTo>
                  <a:cubicBezTo>
                    <a:pt x="92" y="1248"/>
                    <a:pt x="92" y="1285"/>
                    <a:pt x="116" y="1322"/>
                  </a:cubicBezTo>
                  <a:lnTo>
                    <a:pt x="116" y="1382"/>
                  </a:lnTo>
                  <a:cubicBezTo>
                    <a:pt x="116" y="1400"/>
                    <a:pt x="134" y="1419"/>
                    <a:pt x="134" y="1437"/>
                  </a:cubicBezTo>
                  <a:lnTo>
                    <a:pt x="152" y="1437"/>
                  </a:lnTo>
                  <a:lnTo>
                    <a:pt x="134" y="1460"/>
                  </a:lnTo>
                  <a:cubicBezTo>
                    <a:pt x="134" y="1479"/>
                    <a:pt x="134" y="1497"/>
                    <a:pt x="116" y="1516"/>
                  </a:cubicBezTo>
                  <a:cubicBezTo>
                    <a:pt x="134" y="1497"/>
                    <a:pt x="152" y="1479"/>
                    <a:pt x="152" y="1479"/>
                  </a:cubicBezTo>
                  <a:lnTo>
                    <a:pt x="171" y="1460"/>
                  </a:lnTo>
                  <a:lnTo>
                    <a:pt x="171" y="1479"/>
                  </a:lnTo>
                  <a:lnTo>
                    <a:pt x="189" y="1497"/>
                  </a:lnTo>
                  <a:lnTo>
                    <a:pt x="189" y="1479"/>
                  </a:lnTo>
                  <a:lnTo>
                    <a:pt x="189" y="1460"/>
                  </a:lnTo>
                  <a:lnTo>
                    <a:pt x="189" y="1437"/>
                  </a:lnTo>
                  <a:cubicBezTo>
                    <a:pt x="189" y="1437"/>
                    <a:pt x="208" y="1437"/>
                    <a:pt x="208" y="1419"/>
                  </a:cubicBezTo>
                  <a:lnTo>
                    <a:pt x="208" y="1363"/>
                  </a:lnTo>
                  <a:lnTo>
                    <a:pt x="208" y="1303"/>
                  </a:lnTo>
                  <a:cubicBezTo>
                    <a:pt x="208" y="1266"/>
                    <a:pt x="208" y="1229"/>
                    <a:pt x="189" y="1188"/>
                  </a:cubicBezTo>
                  <a:lnTo>
                    <a:pt x="189" y="1114"/>
                  </a:lnTo>
                  <a:cubicBezTo>
                    <a:pt x="231" y="1072"/>
                    <a:pt x="250" y="1035"/>
                    <a:pt x="231" y="998"/>
                  </a:cubicBezTo>
                  <a:cubicBezTo>
                    <a:pt x="231" y="938"/>
                    <a:pt x="208" y="883"/>
                    <a:pt x="208" y="841"/>
                  </a:cubicBezTo>
                  <a:lnTo>
                    <a:pt x="208" y="689"/>
                  </a:lnTo>
                  <a:lnTo>
                    <a:pt x="208" y="536"/>
                  </a:lnTo>
                  <a:cubicBezTo>
                    <a:pt x="208" y="495"/>
                    <a:pt x="208" y="476"/>
                    <a:pt x="231" y="458"/>
                  </a:cubicBezTo>
                  <a:lnTo>
                    <a:pt x="231" y="421"/>
                  </a:lnTo>
                  <a:cubicBezTo>
                    <a:pt x="323" y="379"/>
                    <a:pt x="402" y="342"/>
                    <a:pt x="481" y="305"/>
                  </a:cubicBezTo>
                  <a:cubicBezTo>
                    <a:pt x="536" y="264"/>
                    <a:pt x="578" y="245"/>
                    <a:pt x="615" y="190"/>
                  </a:cubicBezTo>
                  <a:cubicBezTo>
                    <a:pt x="633" y="167"/>
                    <a:pt x="652" y="148"/>
                    <a:pt x="670" y="130"/>
                  </a:cubicBezTo>
                  <a:cubicBezTo>
                    <a:pt x="693" y="130"/>
                    <a:pt x="693" y="111"/>
                    <a:pt x="712" y="93"/>
                  </a:cubicBezTo>
                  <a:lnTo>
                    <a:pt x="712" y="74"/>
                  </a:lnTo>
                  <a:lnTo>
                    <a:pt x="730" y="74"/>
                  </a:lnTo>
                  <a:lnTo>
                    <a:pt x="730" y="51"/>
                  </a:lnTo>
                  <a:cubicBezTo>
                    <a:pt x="730" y="33"/>
                    <a:pt x="730" y="14"/>
                    <a:pt x="712" y="14"/>
                  </a:cubicBezTo>
                  <a:cubicBezTo>
                    <a:pt x="702" y="5"/>
                    <a:pt x="692" y="0"/>
                    <a:pt x="682" y="0"/>
                  </a:cubicBezTo>
                  <a:close/>
                  <a:moveTo>
                    <a:pt x="189" y="1497"/>
                  </a:moveTo>
                  <a:cubicBezTo>
                    <a:pt x="189" y="1516"/>
                    <a:pt x="189" y="1516"/>
                    <a:pt x="208" y="1534"/>
                  </a:cubicBezTo>
                  <a:cubicBezTo>
                    <a:pt x="208" y="1516"/>
                    <a:pt x="189" y="1516"/>
                    <a:pt x="189" y="1497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1660;p46">
              <a:extLst>
                <a:ext uri="{FF2B5EF4-FFF2-40B4-BE49-F238E27FC236}">
                  <a16:creationId xmlns:a16="http://schemas.microsoft.com/office/drawing/2014/main" id="{F601F229-453B-1824-4CF0-07B564EA71E5}"/>
                </a:ext>
              </a:extLst>
            </p:cNvPr>
            <p:cNvSpPr/>
            <p:nvPr/>
          </p:nvSpPr>
          <p:spPr>
            <a:xfrm>
              <a:off x="3001768" y="3130300"/>
              <a:ext cx="74221" cy="27700"/>
            </a:xfrm>
            <a:custGeom>
              <a:avLst/>
              <a:gdLst/>
              <a:ahLst/>
              <a:cxnLst/>
              <a:rect l="l" t="t" r="r" b="b"/>
              <a:pathLst>
                <a:path w="560" h="209" extrusionOk="0">
                  <a:moveTo>
                    <a:pt x="541" y="0"/>
                  </a:moveTo>
                  <a:cubicBezTo>
                    <a:pt x="523" y="0"/>
                    <a:pt x="523" y="0"/>
                    <a:pt x="523" y="19"/>
                  </a:cubicBezTo>
                  <a:lnTo>
                    <a:pt x="523" y="37"/>
                  </a:lnTo>
                  <a:lnTo>
                    <a:pt x="504" y="37"/>
                  </a:lnTo>
                  <a:lnTo>
                    <a:pt x="504" y="56"/>
                  </a:lnTo>
                  <a:lnTo>
                    <a:pt x="407" y="56"/>
                  </a:lnTo>
                  <a:cubicBezTo>
                    <a:pt x="389" y="56"/>
                    <a:pt x="370" y="37"/>
                    <a:pt x="347" y="37"/>
                  </a:cubicBezTo>
                  <a:lnTo>
                    <a:pt x="273" y="37"/>
                  </a:lnTo>
                  <a:cubicBezTo>
                    <a:pt x="232" y="37"/>
                    <a:pt x="213" y="37"/>
                    <a:pt x="195" y="56"/>
                  </a:cubicBezTo>
                  <a:lnTo>
                    <a:pt x="176" y="56"/>
                  </a:lnTo>
                  <a:cubicBezTo>
                    <a:pt x="158" y="74"/>
                    <a:pt x="116" y="93"/>
                    <a:pt x="98" y="116"/>
                  </a:cubicBezTo>
                  <a:cubicBezTo>
                    <a:pt x="79" y="134"/>
                    <a:pt x="61" y="134"/>
                    <a:pt x="42" y="153"/>
                  </a:cubicBezTo>
                  <a:cubicBezTo>
                    <a:pt x="42" y="171"/>
                    <a:pt x="24" y="171"/>
                    <a:pt x="1" y="190"/>
                  </a:cubicBezTo>
                  <a:lnTo>
                    <a:pt x="1" y="208"/>
                  </a:lnTo>
                  <a:lnTo>
                    <a:pt x="24" y="208"/>
                  </a:lnTo>
                  <a:cubicBezTo>
                    <a:pt x="42" y="190"/>
                    <a:pt x="61" y="190"/>
                    <a:pt x="61" y="171"/>
                  </a:cubicBezTo>
                  <a:cubicBezTo>
                    <a:pt x="79" y="153"/>
                    <a:pt x="98" y="153"/>
                    <a:pt x="98" y="134"/>
                  </a:cubicBezTo>
                  <a:cubicBezTo>
                    <a:pt x="116" y="116"/>
                    <a:pt x="139" y="116"/>
                    <a:pt x="158" y="93"/>
                  </a:cubicBezTo>
                  <a:cubicBezTo>
                    <a:pt x="158" y="93"/>
                    <a:pt x="176" y="74"/>
                    <a:pt x="195" y="74"/>
                  </a:cubicBezTo>
                  <a:cubicBezTo>
                    <a:pt x="213" y="74"/>
                    <a:pt x="232" y="56"/>
                    <a:pt x="273" y="56"/>
                  </a:cubicBezTo>
                  <a:cubicBezTo>
                    <a:pt x="292" y="56"/>
                    <a:pt x="310" y="56"/>
                    <a:pt x="329" y="74"/>
                  </a:cubicBezTo>
                  <a:cubicBezTo>
                    <a:pt x="389" y="74"/>
                    <a:pt x="444" y="74"/>
                    <a:pt x="486" y="93"/>
                  </a:cubicBezTo>
                  <a:lnTo>
                    <a:pt x="504" y="93"/>
                  </a:lnTo>
                  <a:lnTo>
                    <a:pt x="523" y="74"/>
                  </a:lnTo>
                  <a:lnTo>
                    <a:pt x="541" y="56"/>
                  </a:lnTo>
                  <a:lnTo>
                    <a:pt x="560" y="37"/>
                  </a:lnTo>
                  <a:lnTo>
                    <a:pt x="560" y="19"/>
                  </a:lnTo>
                  <a:cubicBezTo>
                    <a:pt x="560" y="0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661;p46">
              <a:extLst>
                <a:ext uri="{FF2B5EF4-FFF2-40B4-BE49-F238E27FC236}">
                  <a16:creationId xmlns:a16="http://schemas.microsoft.com/office/drawing/2014/main" id="{F134450E-8352-69EF-E718-8F3C8DCC3F3E}"/>
                </a:ext>
              </a:extLst>
            </p:cNvPr>
            <p:cNvSpPr/>
            <p:nvPr/>
          </p:nvSpPr>
          <p:spPr>
            <a:xfrm>
              <a:off x="2550482" y="2978412"/>
              <a:ext cx="324054" cy="238302"/>
            </a:xfrm>
            <a:custGeom>
              <a:avLst/>
              <a:gdLst/>
              <a:ahLst/>
              <a:cxnLst/>
              <a:rect l="l" t="t" r="r" b="b"/>
              <a:pathLst>
                <a:path w="2445" h="1798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79" y="971"/>
                    <a:pt x="462" y="1317"/>
                    <a:pt x="730" y="1451"/>
                  </a:cubicBezTo>
                  <a:cubicBezTo>
                    <a:pt x="1118" y="1627"/>
                    <a:pt x="2311" y="1798"/>
                    <a:pt x="2311" y="1798"/>
                  </a:cubicBezTo>
                  <a:cubicBezTo>
                    <a:pt x="2311" y="1798"/>
                    <a:pt x="2292" y="166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662;p46">
              <a:extLst>
                <a:ext uri="{FF2B5EF4-FFF2-40B4-BE49-F238E27FC236}">
                  <a16:creationId xmlns:a16="http://schemas.microsoft.com/office/drawing/2014/main" id="{6D484115-DBF9-42C5-708B-4DE3268E30EA}"/>
                </a:ext>
              </a:extLst>
            </p:cNvPr>
            <p:cNvSpPr/>
            <p:nvPr/>
          </p:nvSpPr>
          <p:spPr>
            <a:xfrm>
              <a:off x="2550482" y="2978412"/>
              <a:ext cx="324054" cy="207686"/>
            </a:xfrm>
            <a:custGeom>
              <a:avLst/>
              <a:gdLst/>
              <a:ahLst/>
              <a:cxnLst/>
              <a:rect l="l" t="t" r="r" b="b"/>
              <a:pathLst>
                <a:path w="2445" h="1567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213" y="643"/>
                    <a:pt x="1058" y="135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663;p46">
              <a:extLst>
                <a:ext uri="{FF2B5EF4-FFF2-40B4-BE49-F238E27FC236}">
                  <a16:creationId xmlns:a16="http://schemas.microsoft.com/office/drawing/2014/main" id="{88902647-FF6F-FF0F-7021-40196EC16C58}"/>
                </a:ext>
              </a:extLst>
            </p:cNvPr>
            <p:cNvSpPr/>
            <p:nvPr/>
          </p:nvSpPr>
          <p:spPr>
            <a:xfrm>
              <a:off x="2644715" y="3109491"/>
              <a:ext cx="120212" cy="91981"/>
            </a:xfrm>
            <a:custGeom>
              <a:avLst/>
              <a:gdLst/>
              <a:ahLst/>
              <a:cxnLst/>
              <a:rect l="l" t="t" r="r" b="b"/>
              <a:pathLst>
                <a:path w="907" h="694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12"/>
                    <a:pt x="10" y="23"/>
                    <a:pt x="15" y="34"/>
                  </a:cubicBezTo>
                  <a:lnTo>
                    <a:pt x="15" y="34"/>
                  </a:lnTo>
                  <a:cubicBezTo>
                    <a:pt x="10" y="22"/>
                    <a:pt x="6" y="11"/>
                    <a:pt x="1" y="0"/>
                  </a:cubicBezTo>
                  <a:close/>
                  <a:moveTo>
                    <a:pt x="15" y="34"/>
                  </a:moveTo>
                  <a:lnTo>
                    <a:pt x="15" y="34"/>
                  </a:lnTo>
                  <a:cubicBezTo>
                    <a:pt x="29" y="69"/>
                    <a:pt x="44" y="106"/>
                    <a:pt x="61" y="134"/>
                  </a:cubicBezTo>
                  <a:cubicBezTo>
                    <a:pt x="98" y="176"/>
                    <a:pt x="116" y="213"/>
                    <a:pt x="153" y="250"/>
                  </a:cubicBezTo>
                  <a:cubicBezTo>
                    <a:pt x="213" y="328"/>
                    <a:pt x="292" y="388"/>
                    <a:pt x="366" y="444"/>
                  </a:cubicBezTo>
                  <a:cubicBezTo>
                    <a:pt x="444" y="504"/>
                    <a:pt x="541" y="541"/>
                    <a:pt x="615" y="596"/>
                  </a:cubicBezTo>
                  <a:cubicBezTo>
                    <a:pt x="712" y="638"/>
                    <a:pt x="809" y="675"/>
                    <a:pt x="906" y="693"/>
                  </a:cubicBezTo>
                  <a:cubicBezTo>
                    <a:pt x="846" y="675"/>
                    <a:pt x="809" y="656"/>
                    <a:pt x="772" y="638"/>
                  </a:cubicBezTo>
                  <a:cubicBezTo>
                    <a:pt x="712" y="619"/>
                    <a:pt x="675" y="596"/>
                    <a:pt x="638" y="578"/>
                  </a:cubicBezTo>
                  <a:cubicBezTo>
                    <a:pt x="541" y="522"/>
                    <a:pt x="463" y="481"/>
                    <a:pt x="384" y="425"/>
                  </a:cubicBezTo>
                  <a:cubicBezTo>
                    <a:pt x="310" y="365"/>
                    <a:pt x="232" y="310"/>
                    <a:pt x="176" y="231"/>
                  </a:cubicBezTo>
                  <a:cubicBezTo>
                    <a:pt x="107" y="182"/>
                    <a:pt x="52" y="115"/>
                    <a:pt x="15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664;p46">
              <a:extLst>
                <a:ext uri="{FF2B5EF4-FFF2-40B4-BE49-F238E27FC236}">
                  <a16:creationId xmlns:a16="http://schemas.microsoft.com/office/drawing/2014/main" id="{D5A9AD90-97FA-9652-51FD-291FE354C29A}"/>
                </a:ext>
              </a:extLst>
            </p:cNvPr>
            <p:cNvSpPr/>
            <p:nvPr/>
          </p:nvSpPr>
          <p:spPr>
            <a:xfrm>
              <a:off x="2581098" y="3104588"/>
              <a:ext cx="114645" cy="63751"/>
            </a:xfrm>
            <a:custGeom>
              <a:avLst/>
              <a:gdLst/>
              <a:ahLst/>
              <a:cxnLst/>
              <a:rect l="l" t="t" r="r" b="b"/>
              <a:pathLst>
                <a:path w="865" h="481" extrusionOk="0">
                  <a:moveTo>
                    <a:pt x="0" y="0"/>
                  </a:moveTo>
                  <a:cubicBezTo>
                    <a:pt x="37" y="37"/>
                    <a:pt x="56" y="79"/>
                    <a:pt x="79" y="97"/>
                  </a:cubicBezTo>
                  <a:lnTo>
                    <a:pt x="134" y="153"/>
                  </a:lnTo>
                  <a:lnTo>
                    <a:pt x="153" y="171"/>
                  </a:lnTo>
                  <a:lnTo>
                    <a:pt x="171" y="194"/>
                  </a:lnTo>
                  <a:lnTo>
                    <a:pt x="231" y="231"/>
                  </a:lnTo>
                  <a:cubicBezTo>
                    <a:pt x="231" y="250"/>
                    <a:pt x="250" y="250"/>
                    <a:pt x="268" y="268"/>
                  </a:cubicBezTo>
                  <a:lnTo>
                    <a:pt x="310" y="287"/>
                  </a:lnTo>
                  <a:cubicBezTo>
                    <a:pt x="310" y="287"/>
                    <a:pt x="310" y="310"/>
                    <a:pt x="328" y="310"/>
                  </a:cubicBezTo>
                  <a:cubicBezTo>
                    <a:pt x="347" y="310"/>
                    <a:pt x="365" y="328"/>
                    <a:pt x="384" y="347"/>
                  </a:cubicBezTo>
                  <a:cubicBezTo>
                    <a:pt x="462" y="384"/>
                    <a:pt x="541" y="402"/>
                    <a:pt x="615" y="444"/>
                  </a:cubicBezTo>
                  <a:cubicBezTo>
                    <a:pt x="693" y="462"/>
                    <a:pt x="772" y="481"/>
                    <a:pt x="864" y="481"/>
                  </a:cubicBezTo>
                  <a:cubicBezTo>
                    <a:pt x="809" y="462"/>
                    <a:pt x="772" y="462"/>
                    <a:pt x="730" y="462"/>
                  </a:cubicBezTo>
                  <a:cubicBezTo>
                    <a:pt x="712" y="444"/>
                    <a:pt x="693" y="444"/>
                    <a:pt x="675" y="444"/>
                  </a:cubicBezTo>
                  <a:cubicBezTo>
                    <a:pt x="656" y="425"/>
                    <a:pt x="633" y="425"/>
                    <a:pt x="615" y="425"/>
                  </a:cubicBezTo>
                  <a:cubicBezTo>
                    <a:pt x="541" y="384"/>
                    <a:pt x="462" y="365"/>
                    <a:pt x="384" y="310"/>
                  </a:cubicBezTo>
                  <a:cubicBezTo>
                    <a:pt x="365" y="310"/>
                    <a:pt x="347" y="287"/>
                    <a:pt x="347" y="287"/>
                  </a:cubicBezTo>
                  <a:cubicBezTo>
                    <a:pt x="328" y="287"/>
                    <a:pt x="328" y="268"/>
                    <a:pt x="310" y="268"/>
                  </a:cubicBezTo>
                  <a:lnTo>
                    <a:pt x="287" y="250"/>
                  </a:lnTo>
                  <a:cubicBezTo>
                    <a:pt x="268" y="231"/>
                    <a:pt x="250" y="231"/>
                    <a:pt x="231" y="213"/>
                  </a:cubicBezTo>
                  <a:lnTo>
                    <a:pt x="194" y="171"/>
                  </a:lnTo>
                  <a:lnTo>
                    <a:pt x="153" y="153"/>
                  </a:lnTo>
                  <a:lnTo>
                    <a:pt x="134" y="134"/>
                  </a:lnTo>
                  <a:lnTo>
                    <a:pt x="97" y="97"/>
                  </a:lnTo>
                  <a:cubicBezTo>
                    <a:pt x="56" y="56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665;p46">
              <a:extLst>
                <a:ext uri="{FF2B5EF4-FFF2-40B4-BE49-F238E27FC236}">
                  <a16:creationId xmlns:a16="http://schemas.microsoft.com/office/drawing/2014/main" id="{E05A8B93-26F9-26C9-5790-8C9664C9A5E6}"/>
                </a:ext>
              </a:extLst>
            </p:cNvPr>
            <p:cNvSpPr/>
            <p:nvPr/>
          </p:nvSpPr>
          <p:spPr>
            <a:xfrm>
              <a:off x="2581098" y="3210750"/>
              <a:ext cx="260436" cy="263750"/>
            </a:xfrm>
            <a:custGeom>
              <a:avLst/>
              <a:gdLst/>
              <a:ahLst/>
              <a:cxnLst/>
              <a:rect l="l" t="t" r="r" b="b"/>
              <a:pathLst>
                <a:path w="1965" h="1990" extrusionOk="0">
                  <a:moveTo>
                    <a:pt x="1647" y="0"/>
                  </a:moveTo>
                  <a:cubicBezTo>
                    <a:pt x="1539" y="0"/>
                    <a:pt x="1444" y="13"/>
                    <a:pt x="1349" y="26"/>
                  </a:cubicBezTo>
                  <a:cubicBezTo>
                    <a:pt x="1271" y="26"/>
                    <a:pt x="1211" y="26"/>
                    <a:pt x="1137" y="45"/>
                  </a:cubicBezTo>
                  <a:cubicBezTo>
                    <a:pt x="1118" y="45"/>
                    <a:pt x="1077" y="63"/>
                    <a:pt x="1058" y="63"/>
                  </a:cubicBezTo>
                  <a:cubicBezTo>
                    <a:pt x="1021" y="86"/>
                    <a:pt x="980" y="86"/>
                    <a:pt x="943" y="105"/>
                  </a:cubicBezTo>
                  <a:cubicBezTo>
                    <a:pt x="864" y="123"/>
                    <a:pt x="790" y="142"/>
                    <a:pt x="712" y="179"/>
                  </a:cubicBezTo>
                  <a:cubicBezTo>
                    <a:pt x="633" y="220"/>
                    <a:pt x="559" y="257"/>
                    <a:pt x="481" y="317"/>
                  </a:cubicBezTo>
                  <a:cubicBezTo>
                    <a:pt x="444" y="336"/>
                    <a:pt x="425" y="373"/>
                    <a:pt x="384" y="391"/>
                  </a:cubicBezTo>
                  <a:cubicBezTo>
                    <a:pt x="328" y="451"/>
                    <a:pt x="268" y="525"/>
                    <a:pt x="213" y="585"/>
                  </a:cubicBezTo>
                  <a:cubicBezTo>
                    <a:pt x="171" y="664"/>
                    <a:pt x="134" y="738"/>
                    <a:pt x="97" y="835"/>
                  </a:cubicBezTo>
                  <a:cubicBezTo>
                    <a:pt x="56" y="950"/>
                    <a:pt x="19" y="1103"/>
                    <a:pt x="19" y="1260"/>
                  </a:cubicBezTo>
                  <a:cubicBezTo>
                    <a:pt x="0" y="1297"/>
                    <a:pt x="0" y="1357"/>
                    <a:pt x="0" y="1412"/>
                  </a:cubicBezTo>
                  <a:cubicBezTo>
                    <a:pt x="0" y="1472"/>
                    <a:pt x="0" y="1528"/>
                    <a:pt x="19" y="1588"/>
                  </a:cubicBezTo>
                  <a:cubicBezTo>
                    <a:pt x="19" y="1722"/>
                    <a:pt x="37" y="1856"/>
                    <a:pt x="79" y="1990"/>
                  </a:cubicBezTo>
                  <a:cubicBezTo>
                    <a:pt x="328" y="1971"/>
                    <a:pt x="518" y="1934"/>
                    <a:pt x="693" y="1893"/>
                  </a:cubicBezTo>
                  <a:cubicBezTo>
                    <a:pt x="790" y="1856"/>
                    <a:pt x="864" y="1819"/>
                    <a:pt x="943" y="1777"/>
                  </a:cubicBezTo>
                  <a:cubicBezTo>
                    <a:pt x="1021" y="1740"/>
                    <a:pt x="1077" y="1703"/>
                    <a:pt x="1155" y="1662"/>
                  </a:cubicBezTo>
                  <a:cubicBezTo>
                    <a:pt x="1174" y="1643"/>
                    <a:pt x="1174" y="1625"/>
                    <a:pt x="1192" y="1625"/>
                  </a:cubicBezTo>
                  <a:lnTo>
                    <a:pt x="1368" y="1449"/>
                  </a:lnTo>
                  <a:cubicBezTo>
                    <a:pt x="1368" y="1431"/>
                    <a:pt x="1386" y="1412"/>
                    <a:pt x="1405" y="1394"/>
                  </a:cubicBezTo>
                  <a:cubicBezTo>
                    <a:pt x="1442" y="1357"/>
                    <a:pt x="1465" y="1315"/>
                    <a:pt x="1483" y="1278"/>
                  </a:cubicBezTo>
                  <a:cubicBezTo>
                    <a:pt x="1539" y="1200"/>
                    <a:pt x="1581" y="1103"/>
                    <a:pt x="1636" y="1029"/>
                  </a:cubicBezTo>
                  <a:cubicBezTo>
                    <a:pt x="1654" y="987"/>
                    <a:pt x="1673" y="950"/>
                    <a:pt x="1696" y="913"/>
                  </a:cubicBezTo>
                  <a:cubicBezTo>
                    <a:pt x="1715" y="872"/>
                    <a:pt x="1733" y="835"/>
                    <a:pt x="1751" y="816"/>
                  </a:cubicBezTo>
                  <a:cubicBezTo>
                    <a:pt x="1788" y="738"/>
                    <a:pt x="1830" y="664"/>
                    <a:pt x="1885" y="604"/>
                  </a:cubicBezTo>
                  <a:lnTo>
                    <a:pt x="1964" y="470"/>
                  </a:lnTo>
                  <a:lnTo>
                    <a:pt x="1788" y="8"/>
                  </a:lnTo>
                  <a:cubicBezTo>
                    <a:pt x="1738" y="2"/>
                    <a:pt x="1691" y="0"/>
                    <a:pt x="164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666;p46">
              <a:extLst>
                <a:ext uri="{FF2B5EF4-FFF2-40B4-BE49-F238E27FC236}">
                  <a16:creationId xmlns:a16="http://schemas.microsoft.com/office/drawing/2014/main" id="{9A76EE78-DD19-9FA6-DFB6-180AE3CE1DA5}"/>
                </a:ext>
              </a:extLst>
            </p:cNvPr>
            <p:cNvSpPr/>
            <p:nvPr/>
          </p:nvSpPr>
          <p:spPr>
            <a:xfrm>
              <a:off x="2644715" y="3219100"/>
              <a:ext cx="153213" cy="161166"/>
            </a:xfrm>
            <a:custGeom>
              <a:avLst/>
              <a:gdLst/>
              <a:ahLst/>
              <a:cxnLst/>
              <a:rect l="l" t="t" r="r" b="b"/>
              <a:pathLst>
                <a:path w="1156" h="1216" extrusionOk="0">
                  <a:moveTo>
                    <a:pt x="578" y="0"/>
                  </a:moveTo>
                  <a:cubicBezTo>
                    <a:pt x="541" y="23"/>
                    <a:pt x="500" y="23"/>
                    <a:pt x="463" y="42"/>
                  </a:cubicBezTo>
                  <a:cubicBezTo>
                    <a:pt x="384" y="60"/>
                    <a:pt x="310" y="79"/>
                    <a:pt x="232" y="116"/>
                  </a:cubicBezTo>
                  <a:cubicBezTo>
                    <a:pt x="153" y="157"/>
                    <a:pt x="79" y="194"/>
                    <a:pt x="1" y="254"/>
                  </a:cubicBezTo>
                  <a:cubicBezTo>
                    <a:pt x="38" y="310"/>
                    <a:pt x="61" y="370"/>
                    <a:pt x="98" y="444"/>
                  </a:cubicBezTo>
                  <a:cubicBezTo>
                    <a:pt x="153" y="522"/>
                    <a:pt x="213" y="619"/>
                    <a:pt x="292" y="693"/>
                  </a:cubicBezTo>
                  <a:cubicBezTo>
                    <a:pt x="347" y="772"/>
                    <a:pt x="426" y="850"/>
                    <a:pt x="500" y="924"/>
                  </a:cubicBezTo>
                  <a:lnTo>
                    <a:pt x="541" y="947"/>
                  </a:lnTo>
                  <a:lnTo>
                    <a:pt x="541" y="966"/>
                  </a:lnTo>
                  <a:lnTo>
                    <a:pt x="560" y="966"/>
                  </a:lnTo>
                  <a:lnTo>
                    <a:pt x="615" y="1021"/>
                  </a:lnTo>
                  <a:cubicBezTo>
                    <a:pt x="657" y="1021"/>
                    <a:pt x="675" y="1040"/>
                    <a:pt x="694" y="1063"/>
                  </a:cubicBezTo>
                  <a:cubicBezTo>
                    <a:pt x="712" y="1081"/>
                    <a:pt x="731" y="1081"/>
                    <a:pt x="754" y="1100"/>
                  </a:cubicBezTo>
                  <a:lnTo>
                    <a:pt x="791" y="1118"/>
                  </a:lnTo>
                  <a:lnTo>
                    <a:pt x="809" y="1118"/>
                  </a:lnTo>
                  <a:lnTo>
                    <a:pt x="828" y="1137"/>
                  </a:lnTo>
                  <a:lnTo>
                    <a:pt x="888" y="1178"/>
                  </a:lnTo>
                  <a:lnTo>
                    <a:pt x="925" y="1178"/>
                  </a:lnTo>
                  <a:lnTo>
                    <a:pt x="962" y="1197"/>
                  </a:lnTo>
                  <a:cubicBezTo>
                    <a:pt x="985" y="1215"/>
                    <a:pt x="985" y="1215"/>
                    <a:pt x="1003" y="1215"/>
                  </a:cubicBezTo>
                  <a:cubicBezTo>
                    <a:pt x="1059" y="1137"/>
                    <a:pt x="1101" y="1040"/>
                    <a:pt x="1156" y="966"/>
                  </a:cubicBezTo>
                  <a:cubicBezTo>
                    <a:pt x="1137" y="947"/>
                    <a:pt x="1119" y="947"/>
                    <a:pt x="1101" y="924"/>
                  </a:cubicBezTo>
                  <a:lnTo>
                    <a:pt x="1077" y="906"/>
                  </a:lnTo>
                  <a:cubicBezTo>
                    <a:pt x="1077" y="906"/>
                    <a:pt x="1059" y="906"/>
                    <a:pt x="1059" y="887"/>
                  </a:cubicBezTo>
                  <a:lnTo>
                    <a:pt x="1022" y="850"/>
                  </a:lnTo>
                  <a:lnTo>
                    <a:pt x="1003" y="850"/>
                  </a:lnTo>
                  <a:lnTo>
                    <a:pt x="985" y="832"/>
                  </a:lnTo>
                  <a:lnTo>
                    <a:pt x="962" y="809"/>
                  </a:lnTo>
                  <a:cubicBezTo>
                    <a:pt x="943" y="790"/>
                    <a:pt x="943" y="790"/>
                    <a:pt x="925" y="772"/>
                  </a:cubicBezTo>
                  <a:cubicBezTo>
                    <a:pt x="906" y="753"/>
                    <a:pt x="906" y="735"/>
                    <a:pt x="888" y="716"/>
                  </a:cubicBezTo>
                  <a:lnTo>
                    <a:pt x="846" y="675"/>
                  </a:lnTo>
                  <a:lnTo>
                    <a:pt x="828" y="656"/>
                  </a:lnTo>
                  <a:lnTo>
                    <a:pt x="809" y="638"/>
                  </a:lnTo>
                  <a:cubicBezTo>
                    <a:pt x="772" y="559"/>
                    <a:pt x="731" y="504"/>
                    <a:pt x="694" y="425"/>
                  </a:cubicBezTo>
                  <a:cubicBezTo>
                    <a:pt x="657" y="347"/>
                    <a:pt x="638" y="291"/>
                    <a:pt x="615" y="213"/>
                  </a:cubicBezTo>
                  <a:cubicBezTo>
                    <a:pt x="597" y="139"/>
                    <a:pt x="578" y="79"/>
                    <a:pt x="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667;p46">
              <a:extLst>
                <a:ext uri="{FF2B5EF4-FFF2-40B4-BE49-F238E27FC236}">
                  <a16:creationId xmlns:a16="http://schemas.microsoft.com/office/drawing/2014/main" id="{352DF9D0-54C1-47D6-9E65-FAAC09437957}"/>
                </a:ext>
              </a:extLst>
            </p:cNvPr>
            <p:cNvSpPr/>
            <p:nvPr/>
          </p:nvSpPr>
          <p:spPr>
            <a:xfrm>
              <a:off x="2583484" y="3288285"/>
              <a:ext cx="178926" cy="142743"/>
            </a:xfrm>
            <a:custGeom>
              <a:avLst/>
              <a:gdLst/>
              <a:ahLst/>
              <a:cxnLst/>
              <a:rect l="l" t="t" r="r" b="b"/>
              <a:pathLst>
                <a:path w="1350" h="1077" extrusionOk="0">
                  <a:moveTo>
                    <a:pt x="195" y="0"/>
                  </a:moveTo>
                  <a:cubicBezTo>
                    <a:pt x="153" y="79"/>
                    <a:pt x="116" y="153"/>
                    <a:pt x="79" y="250"/>
                  </a:cubicBezTo>
                  <a:cubicBezTo>
                    <a:pt x="38" y="365"/>
                    <a:pt x="1" y="518"/>
                    <a:pt x="1" y="675"/>
                  </a:cubicBezTo>
                  <a:cubicBezTo>
                    <a:pt x="19" y="693"/>
                    <a:pt x="38" y="693"/>
                    <a:pt x="61" y="712"/>
                  </a:cubicBezTo>
                  <a:cubicBezTo>
                    <a:pt x="135" y="772"/>
                    <a:pt x="232" y="827"/>
                    <a:pt x="329" y="887"/>
                  </a:cubicBezTo>
                  <a:lnTo>
                    <a:pt x="366" y="906"/>
                  </a:lnTo>
                  <a:cubicBezTo>
                    <a:pt x="366" y="906"/>
                    <a:pt x="384" y="906"/>
                    <a:pt x="384" y="924"/>
                  </a:cubicBezTo>
                  <a:lnTo>
                    <a:pt x="463" y="943"/>
                  </a:lnTo>
                  <a:cubicBezTo>
                    <a:pt x="523" y="961"/>
                    <a:pt x="560" y="980"/>
                    <a:pt x="615" y="1003"/>
                  </a:cubicBezTo>
                  <a:cubicBezTo>
                    <a:pt x="638" y="1003"/>
                    <a:pt x="657" y="1021"/>
                    <a:pt x="694" y="1021"/>
                  </a:cubicBezTo>
                  <a:cubicBezTo>
                    <a:pt x="712" y="1021"/>
                    <a:pt x="731" y="1040"/>
                    <a:pt x="772" y="1040"/>
                  </a:cubicBezTo>
                  <a:lnTo>
                    <a:pt x="846" y="1058"/>
                  </a:lnTo>
                  <a:lnTo>
                    <a:pt x="962" y="1058"/>
                  </a:lnTo>
                  <a:cubicBezTo>
                    <a:pt x="962" y="1077"/>
                    <a:pt x="985" y="1077"/>
                    <a:pt x="1003" y="1077"/>
                  </a:cubicBezTo>
                  <a:lnTo>
                    <a:pt x="1137" y="1077"/>
                  </a:lnTo>
                  <a:cubicBezTo>
                    <a:pt x="1156" y="1058"/>
                    <a:pt x="1156" y="1040"/>
                    <a:pt x="1174" y="1021"/>
                  </a:cubicBezTo>
                  <a:cubicBezTo>
                    <a:pt x="1234" y="980"/>
                    <a:pt x="1290" y="924"/>
                    <a:pt x="1350" y="864"/>
                  </a:cubicBezTo>
                  <a:lnTo>
                    <a:pt x="1290" y="864"/>
                  </a:lnTo>
                  <a:cubicBezTo>
                    <a:pt x="1271" y="864"/>
                    <a:pt x="1253" y="864"/>
                    <a:pt x="1234" y="846"/>
                  </a:cubicBezTo>
                  <a:lnTo>
                    <a:pt x="1156" y="846"/>
                  </a:lnTo>
                  <a:lnTo>
                    <a:pt x="1100" y="827"/>
                  </a:lnTo>
                  <a:lnTo>
                    <a:pt x="1040" y="809"/>
                  </a:lnTo>
                  <a:cubicBezTo>
                    <a:pt x="1040" y="809"/>
                    <a:pt x="1022" y="809"/>
                    <a:pt x="1022" y="790"/>
                  </a:cubicBezTo>
                  <a:lnTo>
                    <a:pt x="985" y="790"/>
                  </a:lnTo>
                  <a:lnTo>
                    <a:pt x="962" y="772"/>
                  </a:lnTo>
                  <a:lnTo>
                    <a:pt x="943" y="772"/>
                  </a:lnTo>
                  <a:lnTo>
                    <a:pt x="925" y="749"/>
                  </a:lnTo>
                  <a:lnTo>
                    <a:pt x="869" y="730"/>
                  </a:lnTo>
                  <a:cubicBezTo>
                    <a:pt x="846" y="712"/>
                    <a:pt x="828" y="712"/>
                    <a:pt x="809" y="693"/>
                  </a:cubicBezTo>
                  <a:cubicBezTo>
                    <a:pt x="791" y="693"/>
                    <a:pt x="791" y="675"/>
                    <a:pt x="772" y="675"/>
                  </a:cubicBezTo>
                  <a:cubicBezTo>
                    <a:pt x="731" y="656"/>
                    <a:pt x="694" y="615"/>
                    <a:pt x="657" y="596"/>
                  </a:cubicBezTo>
                  <a:lnTo>
                    <a:pt x="615" y="559"/>
                  </a:lnTo>
                  <a:lnTo>
                    <a:pt x="597" y="541"/>
                  </a:lnTo>
                  <a:lnTo>
                    <a:pt x="578" y="518"/>
                  </a:lnTo>
                  <a:cubicBezTo>
                    <a:pt x="523" y="462"/>
                    <a:pt x="463" y="402"/>
                    <a:pt x="407" y="328"/>
                  </a:cubicBezTo>
                  <a:cubicBezTo>
                    <a:pt x="347" y="268"/>
                    <a:pt x="310" y="213"/>
                    <a:pt x="269" y="134"/>
                  </a:cubicBezTo>
                  <a:cubicBezTo>
                    <a:pt x="250" y="97"/>
                    <a:pt x="213" y="56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668;p46">
              <a:extLst>
                <a:ext uri="{FF2B5EF4-FFF2-40B4-BE49-F238E27FC236}">
                  <a16:creationId xmlns:a16="http://schemas.microsoft.com/office/drawing/2014/main" id="{90C62851-42C2-17BD-26AC-D8B510A7FA1F}"/>
                </a:ext>
              </a:extLst>
            </p:cNvPr>
            <p:cNvSpPr/>
            <p:nvPr/>
          </p:nvSpPr>
          <p:spPr>
            <a:xfrm>
              <a:off x="2790505" y="3132686"/>
              <a:ext cx="199204" cy="181444"/>
            </a:xfrm>
            <a:custGeom>
              <a:avLst/>
              <a:gdLst/>
              <a:ahLst/>
              <a:cxnLst/>
              <a:rect l="l" t="t" r="r" b="b"/>
              <a:pathLst>
                <a:path w="1503" h="1369" extrusionOk="0">
                  <a:moveTo>
                    <a:pt x="712" y="1"/>
                  </a:moveTo>
                  <a:cubicBezTo>
                    <a:pt x="671" y="1"/>
                    <a:pt x="652" y="19"/>
                    <a:pt x="634" y="19"/>
                  </a:cubicBezTo>
                  <a:cubicBezTo>
                    <a:pt x="597" y="19"/>
                    <a:pt x="578" y="38"/>
                    <a:pt x="555" y="38"/>
                  </a:cubicBezTo>
                  <a:cubicBezTo>
                    <a:pt x="518" y="56"/>
                    <a:pt x="500" y="56"/>
                    <a:pt x="463" y="56"/>
                  </a:cubicBezTo>
                  <a:cubicBezTo>
                    <a:pt x="439" y="75"/>
                    <a:pt x="421" y="75"/>
                    <a:pt x="384" y="98"/>
                  </a:cubicBezTo>
                  <a:cubicBezTo>
                    <a:pt x="366" y="116"/>
                    <a:pt x="347" y="135"/>
                    <a:pt x="324" y="153"/>
                  </a:cubicBezTo>
                  <a:cubicBezTo>
                    <a:pt x="305" y="172"/>
                    <a:pt x="287" y="190"/>
                    <a:pt x="250" y="213"/>
                  </a:cubicBezTo>
                  <a:cubicBezTo>
                    <a:pt x="232" y="232"/>
                    <a:pt x="208" y="232"/>
                    <a:pt x="190" y="250"/>
                  </a:cubicBezTo>
                  <a:cubicBezTo>
                    <a:pt x="171" y="287"/>
                    <a:pt x="153" y="306"/>
                    <a:pt x="135" y="329"/>
                  </a:cubicBezTo>
                  <a:cubicBezTo>
                    <a:pt x="135" y="347"/>
                    <a:pt x="93" y="366"/>
                    <a:pt x="93" y="384"/>
                  </a:cubicBezTo>
                  <a:cubicBezTo>
                    <a:pt x="74" y="421"/>
                    <a:pt x="56" y="444"/>
                    <a:pt x="56" y="463"/>
                  </a:cubicBezTo>
                  <a:cubicBezTo>
                    <a:pt x="37" y="500"/>
                    <a:pt x="37" y="518"/>
                    <a:pt x="19" y="560"/>
                  </a:cubicBezTo>
                  <a:lnTo>
                    <a:pt x="19" y="597"/>
                  </a:lnTo>
                  <a:lnTo>
                    <a:pt x="19" y="634"/>
                  </a:lnTo>
                  <a:cubicBezTo>
                    <a:pt x="19" y="675"/>
                    <a:pt x="1" y="694"/>
                    <a:pt x="1" y="731"/>
                  </a:cubicBezTo>
                  <a:cubicBezTo>
                    <a:pt x="1" y="749"/>
                    <a:pt x="19" y="768"/>
                    <a:pt x="19" y="809"/>
                  </a:cubicBezTo>
                  <a:cubicBezTo>
                    <a:pt x="19" y="828"/>
                    <a:pt x="19" y="865"/>
                    <a:pt x="37" y="883"/>
                  </a:cubicBezTo>
                  <a:lnTo>
                    <a:pt x="37" y="980"/>
                  </a:lnTo>
                  <a:cubicBezTo>
                    <a:pt x="56" y="999"/>
                    <a:pt x="74" y="1022"/>
                    <a:pt x="93" y="1040"/>
                  </a:cubicBezTo>
                  <a:cubicBezTo>
                    <a:pt x="116" y="1077"/>
                    <a:pt x="135" y="1096"/>
                    <a:pt x="135" y="1114"/>
                  </a:cubicBezTo>
                  <a:cubicBezTo>
                    <a:pt x="153" y="1137"/>
                    <a:pt x="171" y="1156"/>
                    <a:pt x="190" y="1174"/>
                  </a:cubicBezTo>
                  <a:cubicBezTo>
                    <a:pt x="208" y="1193"/>
                    <a:pt x="250" y="1211"/>
                    <a:pt x="269" y="1230"/>
                  </a:cubicBezTo>
                  <a:cubicBezTo>
                    <a:pt x="287" y="1253"/>
                    <a:pt x="324" y="1253"/>
                    <a:pt x="347" y="1271"/>
                  </a:cubicBezTo>
                  <a:cubicBezTo>
                    <a:pt x="366" y="1290"/>
                    <a:pt x="384" y="1308"/>
                    <a:pt x="421" y="1308"/>
                  </a:cubicBezTo>
                  <a:cubicBezTo>
                    <a:pt x="439" y="1327"/>
                    <a:pt x="463" y="1327"/>
                    <a:pt x="500" y="1345"/>
                  </a:cubicBezTo>
                  <a:lnTo>
                    <a:pt x="578" y="1345"/>
                  </a:lnTo>
                  <a:cubicBezTo>
                    <a:pt x="615" y="1345"/>
                    <a:pt x="634" y="1368"/>
                    <a:pt x="671" y="1368"/>
                  </a:cubicBezTo>
                  <a:lnTo>
                    <a:pt x="749" y="1368"/>
                  </a:lnTo>
                  <a:cubicBezTo>
                    <a:pt x="768" y="1368"/>
                    <a:pt x="809" y="1368"/>
                    <a:pt x="828" y="1345"/>
                  </a:cubicBezTo>
                  <a:cubicBezTo>
                    <a:pt x="865" y="1345"/>
                    <a:pt x="883" y="1327"/>
                    <a:pt x="925" y="1327"/>
                  </a:cubicBezTo>
                  <a:cubicBezTo>
                    <a:pt x="943" y="1308"/>
                    <a:pt x="962" y="1308"/>
                    <a:pt x="999" y="1290"/>
                  </a:cubicBezTo>
                  <a:cubicBezTo>
                    <a:pt x="1017" y="1290"/>
                    <a:pt x="1040" y="1271"/>
                    <a:pt x="1077" y="1253"/>
                  </a:cubicBezTo>
                  <a:cubicBezTo>
                    <a:pt x="1096" y="1253"/>
                    <a:pt x="1114" y="1230"/>
                    <a:pt x="1133" y="1211"/>
                  </a:cubicBezTo>
                  <a:cubicBezTo>
                    <a:pt x="1156" y="1193"/>
                    <a:pt x="1193" y="1193"/>
                    <a:pt x="1211" y="1174"/>
                  </a:cubicBezTo>
                  <a:cubicBezTo>
                    <a:pt x="1230" y="1156"/>
                    <a:pt x="1248" y="1137"/>
                    <a:pt x="1271" y="1114"/>
                  </a:cubicBezTo>
                  <a:cubicBezTo>
                    <a:pt x="1290" y="1096"/>
                    <a:pt x="1308" y="1077"/>
                    <a:pt x="1327" y="1059"/>
                  </a:cubicBezTo>
                  <a:cubicBezTo>
                    <a:pt x="1345" y="1040"/>
                    <a:pt x="1364" y="1022"/>
                    <a:pt x="1387" y="999"/>
                  </a:cubicBezTo>
                  <a:cubicBezTo>
                    <a:pt x="1387" y="962"/>
                    <a:pt x="1405" y="943"/>
                    <a:pt x="1424" y="925"/>
                  </a:cubicBezTo>
                  <a:cubicBezTo>
                    <a:pt x="1424" y="906"/>
                    <a:pt x="1442" y="865"/>
                    <a:pt x="1442" y="846"/>
                  </a:cubicBezTo>
                  <a:cubicBezTo>
                    <a:pt x="1461" y="828"/>
                    <a:pt x="1461" y="791"/>
                    <a:pt x="1479" y="768"/>
                  </a:cubicBezTo>
                  <a:cubicBezTo>
                    <a:pt x="1479" y="749"/>
                    <a:pt x="1502" y="712"/>
                    <a:pt x="1502" y="694"/>
                  </a:cubicBezTo>
                  <a:lnTo>
                    <a:pt x="1502" y="615"/>
                  </a:lnTo>
                  <a:lnTo>
                    <a:pt x="1502" y="518"/>
                  </a:lnTo>
                  <a:cubicBezTo>
                    <a:pt x="1502" y="500"/>
                    <a:pt x="1502" y="481"/>
                    <a:pt x="1479" y="444"/>
                  </a:cubicBezTo>
                  <a:cubicBezTo>
                    <a:pt x="1479" y="421"/>
                    <a:pt x="1479" y="384"/>
                    <a:pt x="1461" y="366"/>
                  </a:cubicBezTo>
                  <a:cubicBezTo>
                    <a:pt x="1461" y="347"/>
                    <a:pt x="1442" y="306"/>
                    <a:pt x="1424" y="287"/>
                  </a:cubicBezTo>
                  <a:cubicBezTo>
                    <a:pt x="1424" y="269"/>
                    <a:pt x="1405" y="250"/>
                    <a:pt x="1387" y="232"/>
                  </a:cubicBezTo>
                  <a:cubicBezTo>
                    <a:pt x="1364" y="213"/>
                    <a:pt x="1345" y="190"/>
                    <a:pt x="1327" y="172"/>
                  </a:cubicBezTo>
                  <a:cubicBezTo>
                    <a:pt x="1308" y="153"/>
                    <a:pt x="1271" y="135"/>
                    <a:pt x="1248" y="116"/>
                  </a:cubicBezTo>
                  <a:cubicBezTo>
                    <a:pt x="1230" y="116"/>
                    <a:pt x="1230" y="98"/>
                    <a:pt x="1211" y="98"/>
                  </a:cubicBezTo>
                  <a:lnTo>
                    <a:pt x="1193" y="75"/>
                  </a:lnTo>
                  <a:cubicBezTo>
                    <a:pt x="1156" y="56"/>
                    <a:pt x="1133" y="56"/>
                    <a:pt x="1114" y="56"/>
                  </a:cubicBezTo>
                  <a:cubicBezTo>
                    <a:pt x="1077" y="38"/>
                    <a:pt x="1059" y="19"/>
                    <a:pt x="1040" y="19"/>
                  </a:cubicBezTo>
                  <a:cubicBezTo>
                    <a:pt x="999" y="1"/>
                    <a:pt x="980" y="1"/>
                    <a:pt x="94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669;p46">
              <a:extLst>
                <a:ext uri="{FF2B5EF4-FFF2-40B4-BE49-F238E27FC236}">
                  <a16:creationId xmlns:a16="http://schemas.microsoft.com/office/drawing/2014/main" id="{349118F5-1852-539A-73B4-2F565412BEB6}"/>
                </a:ext>
              </a:extLst>
            </p:cNvPr>
            <p:cNvSpPr/>
            <p:nvPr/>
          </p:nvSpPr>
          <p:spPr>
            <a:xfrm>
              <a:off x="2887257" y="3160916"/>
              <a:ext cx="28363" cy="20278"/>
            </a:xfrm>
            <a:custGeom>
              <a:avLst/>
              <a:gdLst/>
              <a:ahLst/>
              <a:cxnLst/>
              <a:rect l="l" t="t" r="r" b="b"/>
              <a:pathLst>
                <a:path w="214" h="153" extrusionOk="0">
                  <a:moveTo>
                    <a:pt x="195" y="0"/>
                  </a:moveTo>
                  <a:cubicBezTo>
                    <a:pt x="195" y="19"/>
                    <a:pt x="213" y="19"/>
                    <a:pt x="213" y="37"/>
                  </a:cubicBezTo>
                  <a:cubicBezTo>
                    <a:pt x="213" y="19"/>
                    <a:pt x="213" y="19"/>
                    <a:pt x="195" y="0"/>
                  </a:cubicBezTo>
                  <a:close/>
                  <a:moveTo>
                    <a:pt x="172" y="19"/>
                  </a:moveTo>
                  <a:cubicBezTo>
                    <a:pt x="172" y="37"/>
                    <a:pt x="153" y="37"/>
                    <a:pt x="153" y="56"/>
                  </a:cubicBezTo>
                  <a:lnTo>
                    <a:pt x="135" y="56"/>
                  </a:lnTo>
                  <a:lnTo>
                    <a:pt x="153" y="74"/>
                  </a:lnTo>
                  <a:lnTo>
                    <a:pt x="172" y="56"/>
                  </a:lnTo>
                  <a:lnTo>
                    <a:pt x="172" y="19"/>
                  </a:lnTo>
                  <a:close/>
                  <a:moveTo>
                    <a:pt x="1" y="37"/>
                  </a:moveTo>
                  <a:cubicBezTo>
                    <a:pt x="1" y="56"/>
                    <a:pt x="19" y="74"/>
                    <a:pt x="19" y="93"/>
                  </a:cubicBezTo>
                  <a:cubicBezTo>
                    <a:pt x="38" y="116"/>
                    <a:pt x="56" y="134"/>
                    <a:pt x="56" y="153"/>
                  </a:cubicBezTo>
                  <a:cubicBezTo>
                    <a:pt x="56" y="134"/>
                    <a:pt x="38" y="116"/>
                    <a:pt x="38" y="93"/>
                  </a:cubicBezTo>
                  <a:cubicBezTo>
                    <a:pt x="19" y="74"/>
                    <a:pt x="19" y="56"/>
                    <a:pt x="19" y="37"/>
                  </a:cubicBezTo>
                  <a:lnTo>
                    <a:pt x="19" y="37"/>
                  </a:lnTo>
                  <a:cubicBezTo>
                    <a:pt x="56" y="56"/>
                    <a:pt x="98" y="56"/>
                    <a:pt x="135" y="56"/>
                  </a:cubicBezTo>
                  <a:cubicBezTo>
                    <a:pt x="98" y="37"/>
                    <a:pt x="56" y="37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1670;p46">
              <a:extLst>
                <a:ext uri="{FF2B5EF4-FFF2-40B4-BE49-F238E27FC236}">
                  <a16:creationId xmlns:a16="http://schemas.microsoft.com/office/drawing/2014/main" id="{4AE7C848-A644-D457-6847-F9B6C7565081}"/>
                </a:ext>
              </a:extLst>
            </p:cNvPr>
            <p:cNvSpPr/>
            <p:nvPr/>
          </p:nvSpPr>
          <p:spPr>
            <a:xfrm>
              <a:off x="2854255" y="3224534"/>
              <a:ext cx="15374" cy="9940"/>
            </a:xfrm>
            <a:custGeom>
              <a:avLst/>
              <a:gdLst/>
              <a:ahLst/>
              <a:cxnLst/>
              <a:rect l="l" t="t" r="r" b="b"/>
              <a:pathLst>
                <a:path w="116" h="75" extrusionOk="0">
                  <a:moveTo>
                    <a:pt x="97" y="1"/>
                  </a:moveTo>
                  <a:cubicBezTo>
                    <a:pt x="97" y="1"/>
                    <a:pt x="105" y="9"/>
                    <a:pt x="111" y="9"/>
                  </a:cubicBezTo>
                  <a:cubicBezTo>
                    <a:pt x="114" y="9"/>
                    <a:pt x="116" y="7"/>
                    <a:pt x="116" y="1"/>
                  </a:cubicBezTo>
                  <a:close/>
                  <a:moveTo>
                    <a:pt x="19" y="19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19"/>
                  </a:lnTo>
                  <a:close/>
                  <a:moveTo>
                    <a:pt x="74" y="1"/>
                  </a:moveTo>
                  <a:cubicBezTo>
                    <a:pt x="56" y="19"/>
                    <a:pt x="56" y="38"/>
                    <a:pt x="56" y="56"/>
                  </a:cubicBezTo>
                  <a:cubicBezTo>
                    <a:pt x="74" y="38"/>
                    <a:pt x="74" y="38"/>
                    <a:pt x="74" y="19"/>
                  </a:cubicBezTo>
                  <a:cubicBezTo>
                    <a:pt x="74" y="1"/>
                    <a:pt x="74" y="1"/>
                    <a:pt x="97" y="1"/>
                  </a:cubicBezTo>
                  <a:close/>
                  <a:moveTo>
                    <a:pt x="19" y="38"/>
                  </a:moveTo>
                  <a:lnTo>
                    <a:pt x="37" y="56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1671;p46">
              <a:extLst>
                <a:ext uri="{FF2B5EF4-FFF2-40B4-BE49-F238E27FC236}">
                  <a16:creationId xmlns:a16="http://schemas.microsoft.com/office/drawing/2014/main" id="{E7E5215F-8747-614A-323C-CB02FAB2DEDD}"/>
                </a:ext>
              </a:extLst>
            </p:cNvPr>
            <p:cNvSpPr/>
            <p:nvPr/>
          </p:nvSpPr>
          <p:spPr>
            <a:xfrm>
              <a:off x="2928343" y="3242294"/>
              <a:ext cx="22796" cy="12989"/>
            </a:xfrm>
            <a:custGeom>
              <a:avLst/>
              <a:gdLst/>
              <a:ahLst/>
              <a:cxnLst/>
              <a:rect l="l" t="t" r="r" b="b"/>
              <a:pathLst>
                <a:path w="172" h="98" extrusionOk="0">
                  <a:moveTo>
                    <a:pt x="171" y="1"/>
                  </a:moveTo>
                  <a:lnTo>
                    <a:pt x="153" y="19"/>
                  </a:lnTo>
                  <a:lnTo>
                    <a:pt x="153" y="38"/>
                  </a:lnTo>
                  <a:lnTo>
                    <a:pt x="171" y="19"/>
                  </a:lnTo>
                  <a:lnTo>
                    <a:pt x="171" y="1"/>
                  </a:lnTo>
                  <a:close/>
                  <a:moveTo>
                    <a:pt x="0" y="38"/>
                  </a:moveTo>
                  <a:lnTo>
                    <a:pt x="0" y="56"/>
                  </a:lnTo>
                  <a:lnTo>
                    <a:pt x="37" y="56"/>
                  </a:lnTo>
                  <a:lnTo>
                    <a:pt x="19" y="38"/>
                  </a:lnTo>
                  <a:close/>
                  <a:moveTo>
                    <a:pt x="93" y="19"/>
                  </a:moveTo>
                  <a:cubicBezTo>
                    <a:pt x="74" y="19"/>
                    <a:pt x="74" y="38"/>
                    <a:pt x="74" y="38"/>
                  </a:cubicBezTo>
                  <a:lnTo>
                    <a:pt x="74" y="56"/>
                  </a:lnTo>
                  <a:cubicBezTo>
                    <a:pt x="93" y="56"/>
                    <a:pt x="93" y="38"/>
                    <a:pt x="93" y="38"/>
                  </a:cubicBezTo>
                  <a:lnTo>
                    <a:pt x="116" y="38"/>
                  </a:lnTo>
                  <a:lnTo>
                    <a:pt x="116" y="56"/>
                  </a:lnTo>
                  <a:cubicBezTo>
                    <a:pt x="134" y="56"/>
                    <a:pt x="134" y="56"/>
                    <a:pt x="153" y="79"/>
                  </a:cubicBezTo>
                  <a:lnTo>
                    <a:pt x="153" y="56"/>
                  </a:lnTo>
                  <a:lnTo>
                    <a:pt x="134" y="38"/>
                  </a:lnTo>
                  <a:lnTo>
                    <a:pt x="116" y="19"/>
                  </a:lnTo>
                  <a:close/>
                  <a:moveTo>
                    <a:pt x="37" y="56"/>
                  </a:moveTo>
                  <a:cubicBezTo>
                    <a:pt x="37" y="79"/>
                    <a:pt x="56" y="79"/>
                    <a:pt x="56" y="98"/>
                  </a:cubicBezTo>
                  <a:lnTo>
                    <a:pt x="74" y="98"/>
                  </a:lnTo>
                  <a:lnTo>
                    <a:pt x="74" y="79"/>
                  </a:lnTo>
                  <a:cubicBezTo>
                    <a:pt x="56" y="79"/>
                    <a:pt x="56" y="56"/>
                    <a:pt x="37" y="56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672;p46">
              <a:extLst>
                <a:ext uri="{FF2B5EF4-FFF2-40B4-BE49-F238E27FC236}">
                  <a16:creationId xmlns:a16="http://schemas.microsoft.com/office/drawing/2014/main" id="{507138F2-9485-7F0F-5BF4-DB804648EB10}"/>
                </a:ext>
              </a:extLst>
            </p:cNvPr>
            <p:cNvSpPr/>
            <p:nvPr/>
          </p:nvSpPr>
          <p:spPr>
            <a:xfrm>
              <a:off x="2874401" y="3283381"/>
              <a:ext cx="10603" cy="12326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19" y="37"/>
                  </a:moveTo>
                  <a:lnTo>
                    <a:pt x="19" y="56"/>
                  </a:lnTo>
                  <a:lnTo>
                    <a:pt x="38" y="56"/>
                  </a:lnTo>
                  <a:lnTo>
                    <a:pt x="38" y="37"/>
                  </a:lnTo>
                  <a:close/>
                  <a:moveTo>
                    <a:pt x="61" y="0"/>
                  </a:moveTo>
                  <a:lnTo>
                    <a:pt x="61" y="56"/>
                  </a:lnTo>
                  <a:lnTo>
                    <a:pt x="38" y="56"/>
                  </a:lnTo>
                  <a:lnTo>
                    <a:pt x="38" y="74"/>
                  </a:lnTo>
                  <a:lnTo>
                    <a:pt x="61" y="74"/>
                  </a:lnTo>
                  <a:cubicBezTo>
                    <a:pt x="61" y="56"/>
                    <a:pt x="61" y="37"/>
                    <a:pt x="79" y="19"/>
                  </a:cubicBezTo>
                  <a:cubicBezTo>
                    <a:pt x="79" y="19"/>
                    <a:pt x="79" y="0"/>
                    <a:pt x="61" y="0"/>
                  </a:cubicBezTo>
                  <a:close/>
                  <a:moveTo>
                    <a:pt x="19" y="37"/>
                  </a:moveTo>
                  <a:cubicBezTo>
                    <a:pt x="19" y="56"/>
                    <a:pt x="1" y="74"/>
                    <a:pt x="1" y="93"/>
                  </a:cubicBezTo>
                  <a:cubicBezTo>
                    <a:pt x="19" y="74"/>
                    <a:pt x="19" y="56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1673;p46">
              <a:extLst>
                <a:ext uri="{FF2B5EF4-FFF2-40B4-BE49-F238E27FC236}">
                  <a16:creationId xmlns:a16="http://schemas.microsoft.com/office/drawing/2014/main" id="{0C6CFA9D-0BA3-D88E-2156-48CB440E2A8D}"/>
                </a:ext>
              </a:extLst>
            </p:cNvPr>
            <p:cNvSpPr/>
            <p:nvPr/>
          </p:nvSpPr>
          <p:spPr>
            <a:xfrm>
              <a:off x="2841399" y="3298623"/>
              <a:ext cx="7422" cy="755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55" y="19"/>
                  </a:moveTo>
                  <a:cubicBezTo>
                    <a:pt x="55" y="19"/>
                    <a:pt x="37" y="19"/>
                    <a:pt x="37" y="38"/>
                  </a:cubicBezTo>
                  <a:cubicBezTo>
                    <a:pt x="55" y="38"/>
                    <a:pt x="55" y="19"/>
                    <a:pt x="55" y="19"/>
                  </a:cubicBezTo>
                  <a:close/>
                  <a:moveTo>
                    <a:pt x="0" y="1"/>
                  </a:moveTo>
                  <a:cubicBezTo>
                    <a:pt x="19" y="1"/>
                    <a:pt x="19" y="19"/>
                    <a:pt x="19" y="19"/>
                  </a:cubicBezTo>
                  <a:lnTo>
                    <a:pt x="19" y="38"/>
                  </a:lnTo>
                  <a:lnTo>
                    <a:pt x="37" y="56"/>
                  </a:lnTo>
                  <a:lnTo>
                    <a:pt x="37" y="38"/>
                  </a:lnTo>
                  <a:lnTo>
                    <a:pt x="37" y="19"/>
                  </a:lnTo>
                  <a:cubicBezTo>
                    <a:pt x="19" y="19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1674;p46">
              <a:extLst>
                <a:ext uri="{FF2B5EF4-FFF2-40B4-BE49-F238E27FC236}">
                  <a16:creationId xmlns:a16="http://schemas.microsoft.com/office/drawing/2014/main" id="{06C7CB4F-2B34-683C-EC62-88D934EBE3F6}"/>
                </a:ext>
              </a:extLst>
            </p:cNvPr>
            <p:cNvSpPr/>
            <p:nvPr/>
          </p:nvSpPr>
          <p:spPr>
            <a:xfrm>
              <a:off x="2805879" y="3231956"/>
              <a:ext cx="7422" cy="8085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55" y="0"/>
                  </a:moveTo>
                  <a:lnTo>
                    <a:pt x="55" y="0"/>
                  </a:lnTo>
                  <a:cubicBezTo>
                    <a:pt x="37" y="19"/>
                    <a:pt x="37" y="42"/>
                    <a:pt x="19" y="42"/>
                  </a:cubicBezTo>
                  <a:lnTo>
                    <a:pt x="0" y="19"/>
                  </a:lnTo>
                  <a:lnTo>
                    <a:pt x="0" y="19"/>
                  </a:lnTo>
                  <a:cubicBezTo>
                    <a:pt x="0" y="42"/>
                    <a:pt x="0" y="60"/>
                    <a:pt x="19" y="60"/>
                  </a:cubicBezTo>
                  <a:lnTo>
                    <a:pt x="37" y="42"/>
                  </a:lnTo>
                  <a:cubicBezTo>
                    <a:pt x="55" y="19"/>
                    <a:pt x="55" y="19"/>
                    <a:pt x="5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1675;p46">
              <a:extLst>
                <a:ext uri="{FF2B5EF4-FFF2-40B4-BE49-F238E27FC236}">
                  <a16:creationId xmlns:a16="http://schemas.microsoft.com/office/drawing/2014/main" id="{C6A842A9-03FE-242B-EE2B-EE72074A1EB5}"/>
                </a:ext>
              </a:extLst>
            </p:cNvPr>
            <p:cNvSpPr/>
            <p:nvPr/>
          </p:nvSpPr>
          <p:spPr>
            <a:xfrm>
              <a:off x="2856641" y="3152964"/>
              <a:ext cx="15507" cy="10470"/>
            </a:xfrm>
            <a:custGeom>
              <a:avLst/>
              <a:gdLst/>
              <a:ahLst/>
              <a:cxnLst/>
              <a:rect l="l" t="t" r="r" b="b"/>
              <a:pathLst>
                <a:path w="117" h="79" extrusionOk="0">
                  <a:moveTo>
                    <a:pt x="19" y="0"/>
                  </a:moveTo>
                  <a:lnTo>
                    <a:pt x="19" y="19"/>
                  </a:lnTo>
                  <a:lnTo>
                    <a:pt x="38" y="19"/>
                  </a:lnTo>
                  <a:cubicBezTo>
                    <a:pt x="38" y="19"/>
                    <a:pt x="56" y="19"/>
                    <a:pt x="79" y="37"/>
                  </a:cubicBezTo>
                  <a:cubicBezTo>
                    <a:pt x="79" y="37"/>
                    <a:pt x="98" y="37"/>
                    <a:pt x="116" y="60"/>
                  </a:cubicBezTo>
                  <a:cubicBezTo>
                    <a:pt x="98" y="37"/>
                    <a:pt x="98" y="37"/>
                    <a:pt x="79" y="19"/>
                  </a:cubicBezTo>
                  <a:cubicBezTo>
                    <a:pt x="56" y="19"/>
                    <a:pt x="56" y="0"/>
                    <a:pt x="38" y="0"/>
                  </a:cubicBezTo>
                  <a:close/>
                  <a:moveTo>
                    <a:pt x="19" y="19"/>
                  </a:moveTo>
                  <a:cubicBezTo>
                    <a:pt x="19" y="19"/>
                    <a:pt x="19" y="37"/>
                    <a:pt x="1" y="37"/>
                  </a:cubicBezTo>
                  <a:lnTo>
                    <a:pt x="1" y="79"/>
                  </a:lnTo>
                  <a:cubicBezTo>
                    <a:pt x="1" y="79"/>
                    <a:pt x="19" y="60"/>
                    <a:pt x="19" y="37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1676;p46">
              <a:extLst>
                <a:ext uri="{FF2B5EF4-FFF2-40B4-BE49-F238E27FC236}">
                  <a16:creationId xmlns:a16="http://schemas.microsoft.com/office/drawing/2014/main" id="{C53773E6-6FDE-0BD7-D34C-0D52D9F40C20}"/>
                </a:ext>
              </a:extLst>
            </p:cNvPr>
            <p:cNvSpPr/>
            <p:nvPr/>
          </p:nvSpPr>
          <p:spPr>
            <a:xfrm>
              <a:off x="2900113" y="3201340"/>
              <a:ext cx="20278" cy="1047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153" y="0"/>
                  </a:moveTo>
                  <a:cubicBezTo>
                    <a:pt x="135" y="19"/>
                    <a:pt x="135" y="42"/>
                    <a:pt x="116" y="42"/>
                  </a:cubicBezTo>
                  <a:lnTo>
                    <a:pt x="116" y="60"/>
                  </a:lnTo>
                  <a:cubicBezTo>
                    <a:pt x="116" y="60"/>
                    <a:pt x="98" y="60"/>
                    <a:pt x="98" y="42"/>
                  </a:cubicBezTo>
                  <a:cubicBezTo>
                    <a:pt x="56" y="42"/>
                    <a:pt x="19" y="19"/>
                    <a:pt x="1" y="19"/>
                  </a:cubicBezTo>
                  <a:cubicBezTo>
                    <a:pt x="1" y="19"/>
                    <a:pt x="19" y="42"/>
                    <a:pt x="38" y="42"/>
                  </a:cubicBezTo>
                  <a:cubicBezTo>
                    <a:pt x="56" y="42"/>
                    <a:pt x="75" y="60"/>
                    <a:pt x="75" y="60"/>
                  </a:cubicBezTo>
                  <a:cubicBezTo>
                    <a:pt x="98" y="60"/>
                    <a:pt x="98" y="79"/>
                    <a:pt x="116" y="79"/>
                  </a:cubicBezTo>
                  <a:lnTo>
                    <a:pt x="135" y="60"/>
                  </a:lnTo>
                  <a:cubicBezTo>
                    <a:pt x="135" y="42"/>
                    <a:pt x="135" y="19"/>
                    <a:pt x="1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677;p46">
              <a:extLst>
                <a:ext uri="{FF2B5EF4-FFF2-40B4-BE49-F238E27FC236}">
                  <a16:creationId xmlns:a16="http://schemas.microsoft.com/office/drawing/2014/main" id="{C1EFA8F0-7A99-A579-C390-C38E6B4D062E}"/>
                </a:ext>
              </a:extLst>
            </p:cNvPr>
            <p:cNvSpPr/>
            <p:nvPr/>
          </p:nvSpPr>
          <p:spPr>
            <a:xfrm>
              <a:off x="2583484" y="3421088"/>
              <a:ext cx="122597" cy="53413"/>
            </a:xfrm>
            <a:custGeom>
              <a:avLst/>
              <a:gdLst/>
              <a:ahLst/>
              <a:cxnLst/>
              <a:rect l="l" t="t" r="r" b="b"/>
              <a:pathLst>
                <a:path w="925" h="403" extrusionOk="0">
                  <a:moveTo>
                    <a:pt x="1" y="1"/>
                  </a:moveTo>
                  <a:cubicBezTo>
                    <a:pt x="1" y="135"/>
                    <a:pt x="19" y="269"/>
                    <a:pt x="61" y="403"/>
                  </a:cubicBezTo>
                  <a:cubicBezTo>
                    <a:pt x="310" y="384"/>
                    <a:pt x="500" y="347"/>
                    <a:pt x="675" y="306"/>
                  </a:cubicBezTo>
                  <a:cubicBezTo>
                    <a:pt x="772" y="269"/>
                    <a:pt x="846" y="232"/>
                    <a:pt x="925" y="190"/>
                  </a:cubicBezTo>
                  <a:lnTo>
                    <a:pt x="925" y="190"/>
                  </a:lnTo>
                  <a:cubicBezTo>
                    <a:pt x="811" y="212"/>
                    <a:pt x="708" y="221"/>
                    <a:pt x="615" y="221"/>
                  </a:cubicBezTo>
                  <a:cubicBezTo>
                    <a:pt x="288" y="221"/>
                    <a:pt x="91" y="105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1678;p46">
              <a:extLst>
                <a:ext uri="{FF2B5EF4-FFF2-40B4-BE49-F238E27FC236}">
                  <a16:creationId xmlns:a16="http://schemas.microsoft.com/office/drawing/2014/main" id="{0BD20CB7-BA8B-9FA7-A413-C87B0FBD5F98}"/>
                </a:ext>
              </a:extLst>
            </p:cNvPr>
            <p:cNvSpPr/>
            <p:nvPr/>
          </p:nvSpPr>
          <p:spPr>
            <a:xfrm>
              <a:off x="2759889" y="3211678"/>
              <a:ext cx="66269" cy="107355"/>
            </a:xfrm>
            <a:custGeom>
              <a:avLst/>
              <a:gdLst/>
              <a:ahLst/>
              <a:cxnLst/>
              <a:rect l="l" t="t" r="r" b="b"/>
              <a:pathLst>
                <a:path w="500" h="810" extrusionOk="0">
                  <a:moveTo>
                    <a:pt x="250" y="1"/>
                  </a:moveTo>
                  <a:cubicBezTo>
                    <a:pt x="153" y="1"/>
                    <a:pt x="74" y="1"/>
                    <a:pt x="0" y="19"/>
                  </a:cubicBezTo>
                  <a:cubicBezTo>
                    <a:pt x="19" y="213"/>
                    <a:pt x="116" y="518"/>
                    <a:pt x="402" y="809"/>
                  </a:cubicBezTo>
                  <a:cubicBezTo>
                    <a:pt x="421" y="749"/>
                    <a:pt x="463" y="694"/>
                    <a:pt x="500" y="634"/>
                  </a:cubicBezTo>
                  <a:cubicBezTo>
                    <a:pt x="481" y="615"/>
                    <a:pt x="439" y="597"/>
                    <a:pt x="421" y="578"/>
                  </a:cubicBezTo>
                  <a:cubicBezTo>
                    <a:pt x="402" y="560"/>
                    <a:pt x="384" y="541"/>
                    <a:pt x="366" y="518"/>
                  </a:cubicBezTo>
                  <a:cubicBezTo>
                    <a:pt x="366" y="500"/>
                    <a:pt x="347" y="481"/>
                    <a:pt x="324" y="444"/>
                  </a:cubicBezTo>
                  <a:cubicBezTo>
                    <a:pt x="305" y="426"/>
                    <a:pt x="287" y="403"/>
                    <a:pt x="268" y="384"/>
                  </a:cubicBezTo>
                  <a:lnTo>
                    <a:pt x="268" y="287"/>
                  </a:lnTo>
                  <a:cubicBezTo>
                    <a:pt x="250" y="269"/>
                    <a:pt x="250" y="232"/>
                    <a:pt x="250" y="213"/>
                  </a:cubicBezTo>
                  <a:cubicBezTo>
                    <a:pt x="250" y="172"/>
                    <a:pt x="232" y="153"/>
                    <a:pt x="232" y="135"/>
                  </a:cubicBezTo>
                  <a:cubicBezTo>
                    <a:pt x="232" y="98"/>
                    <a:pt x="250" y="79"/>
                    <a:pt x="250" y="3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1679;p46">
              <a:extLst>
                <a:ext uri="{FF2B5EF4-FFF2-40B4-BE49-F238E27FC236}">
                  <a16:creationId xmlns:a16="http://schemas.microsoft.com/office/drawing/2014/main" id="{2E06A0A7-1730-DA26-079F-8F051EB852CF}"/>
                </a:ext>
              </a:extLst>
            </p:cNvPr>
            <p:cNvSpPr/>
            <p:nvPr/>
          </p:nvSpPr>
          <p:spPr>
            <a:xfrm>
              <a:off x="2928343" y="3141035"/>
              <a:ext cx="132405" cy="115573"/>
            </a:xfrm>
            <a:custGeom>
              <a:avLst/>
              <a:gdLst/>
              <a:ahLst/>
              <a:cxnLst/>
              <a:rect l="l" t="t" r="r" b="b"/>
              <a:pathLst>
                <a:path w="999" h="872" extrusionOk="0">
                  <a:moveTo>
                    <a:pt x="391" y="1"/>
                  </a:moveTo>
                  <a:cubicBezTo>
                    <a:pt x="324" y="1"/>
                    <a:pt x="259" y="15"/>
                    <a:pt x="208" y="53"/>
                  </a:cubicBezTo>
                  <a:cubicBezTo>
                    <a:pt x="171" y="72"/>
                    <a:pt x="153" y="109"/>
                    <a:pt x="116" y="150"/>
                  </a:cubicBezTo>
                  <a:cubicBezTo>
                    <a:pt x="0" y="321"/>
                    <a:pt x="37" y="571"/>
                    <a:pt x="208" y="705"/>
                  </a:cubicBezTo>
                  <a:cubicBezTo>
                    <a:pt x="250" y="746"/>
                    <a:pt x="324" y="783"/>
                    <a:pt x="402" y="802"/>
                  </a:cubicBezTo>
                  <a:cubicBezTo>
                    <a:pt x="481" y="843"/>
                    <a:pt x="555" y="862"/>
                    <a:pt x="615" y="862"/>
                  </a:cubicBezTo>
                  <a:cubicBezTo>
                    <a:pt x="658" y="868"/>
                    <a:pt x="700" y="872"/>
                    <a:pt x="738" y="872"/>
                  </a:cubicBezTo>
                  <a:cubicBezTo>
                    <a:pt x="816" y="872"/>
                    <a:pt x="876" y="855"/>
                    <a:pt x="901" y="802"/>
                  </a:cubicBezTo>
                  <a:cubicBezTo>
                    <a:pt x="998" y="668"/>
                    <a:pt x="809" y="243"/>
                    <a:pt x="633" y="109"/>
                  </a:cubicBezTo>
                  <a:cubicBezTo>
                    <a:pt x="596" y="72"/>
                    <a:pt x="536" y="35"/>
                    <a:pt x="499" y="12"/>
                  </a:cubicBezTo>
                  <a:cubicBezTo>
                    <a:pt x="465" y="5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1680;p46">
              <a:extLst>
                <a:ext uri="{FF2B5EF4-FFF2-40B4-BE49-F238E27FC236}">
                  <a16:creationId xmlns:a16="http://schemas.microsoft.com/office/drawing/2014/main" id="{E6C6522B-69EA-F9C2-9960-3BF466B86EE7}"/>
                </a:ext>
              </a:extLst>
            </p:cNvPr>
            <p:cNvSpPr/>
            <p:nvPr/>
          </p:nvSpPr>
          <p:spPr>
            <a:xfrm>
              <a:off x="2963862" y="3169796"/>
              <a:ext cx="41087" cy="38701"/>
            </a:xfrm>
            <a:custGeom>
              <a:avLst/>
              <a:gdLst/>
              <a:ahLst/>
              <a:cxnLst/>
              <a:rect l="l" t="t" r="r" b="b"/>
              <a:pathLst>
                <a:path w="310" h="292" extrusionOk="0">
                  <a:moveTo>
                    <a:pt x="99" y="0"/>
                  </a:moveTo>
                  <a:cubicBezTo>
                    <a:pt x="76" y="0"/>
                    <a:pt x="55" y="9"/>
                    <a:pt x="37" y="26"/>
                  </a:cubicBezTo>
                  <a:cubicBezTo>
                    <a:pt x="0" y="67"/>
                    <a:pt x="0" y="141"/>
                    <a:pt x="56" y="201"/>
                  </a:cubicBezTo>
                  <a:cubicBezTo>
                    <a:pt x="103" y="245"/>
                    <a:pt x="184" y="291"/>
                    <a:pt x="235" y="291"/>
                  </a:cubicBezTo>
                  <a:cubicBezTo>
                    <a:pt x="249" y="291"/>
                    <a:pt x="260" y="288"/>
                    <a:pt x="268" y="280"/>
                  </a:cubicBezTo>
                  <a:cubicBezTo>
                    <a:pt x="310" y="220"/>
                    <a:pt x="250" y="104"/>
                    <a:pt x="194" y="49"/>
                  </a:cubicBezTo>
                  <a:cubicBezTo>
                    <a:pt x="161" y="15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1681;p46">
              <a:extLst>
                <a:ext uri="{FF2B5EF4-FFF2-40B4-BE49-F238E27FC236}">
                  <a16:creationId xmlns:a16="http://schemas.microsoft.com/office/drawing/2014/main" id="{645B15D2-C645-CD96-5DA9-BFDCC5AA1AB6}"/>
                </a:ext>
              </a:extLst>
            </p:cNvPr>
            <p:cNvSpPr/>
            <p:nvPr/>
          </p:nvSpPr>
          <p:spPr>
            <a:xfrm>
              <a:off x="2486732" y="3064031"/>
              <a:ext cx="357189" cy="176407"/>
            </a:xfrm>
            <a:custGeom>
              <a:avLst/>
              <a:gdLst/>
              <a:ahLst/>
              <a:cxnLst/>
              <a:rect l="l" t="t" r="r" b="b"/>
              <a:pathLst>
                <a:path w="2695" h="1331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1115"/>
                    <a:pt x="791" y="1309"/>
                    <a:pt x="1096" y="1327"/>
                  </a:cubicBezTo>
                  <a:cubicBezTo>
                    <a:pt x="1122" y="1329"/>
                    <a:pt x="1150" y="1331"/>
                    <a:pt x="1181" y="1331"/>
                  </a:cubicBezTo>
                  <a:cubicBezTo>
                    <a:pt x="1659" y="1331"/>
                    <a:pt x="2695" y="1078"/>
                    <a:pt x="2695" y="1078"/>
                  </a:cubicBezTo>
                  <a:cubicBezTo>
                    <a:pt x="2695" y="1078"/>
                    <a:pt x="2616" y="962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1682;p46">
              <a:extLst>
                <a:ext uri="{FF2B5EF4-FFF2-40B4-BE49-F238E27FC236}">
                  <a16:creationId xmlns:a16="http://schemas.microsoft.com/office/drawing/2014/main" id="{0BA61335-30F9-714A-B73D-E68122A6DF44}"/>
                </a:ext>
              </a:extLst>
            </p:cNvPr>
            <p:cNvSpPr/>
            <p:nvPr/>
          </p:nvSpPr>
          <p:spPr>
            <a:xfrm>
              <a:off x="2486732" y="3064031"/>
              <a:ext cx="357189" cy="126706"/>
            </a:xfrm>
            <a:custGeom>
              <a:avLst/>
              <a:gdLst/>
              <a:ahLst/>
              <a:cxnLst/>
              <a:rect l="l" t="t" r="r" b="b"/>
              <a:pathLst>
                <a:path w="2695" h="956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768"/>
                    <a:pt x="880" y="956"/>
                    <a:pt x="1680" y="956"/>
                  </a:cubicBezTo>
                  <a:cubicBezTo>
                    <a:pt x="1968" y="956"/>
                    <a:pt x="2286" y="931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1683;p46">
              <a:extLst>
                <a:ext uri="{FF2B5EF4-FFF2-40B4-BE49-F238E27FC236}">
                  <a16:creationId xmlns:a16="http://schemas.microsoft.com/office/drawing/2014/main" id="{A7F2E020-973B-24D3-AD82-0B96F04BC45A}"/>
                </a:ext>
              </a:extLst>
            </p:cNvPr>
            <p:cNvSpPr/>
            <p:nvPr/>
          </p:nvSpPr>
          <p:spPr>
            <a:xfrm>
              <a:off x="2971152" y="3076357"/>
              <a:ext cx="61365" cy="74221"/>
            </a:xfrm>
            <a:custGeom>
              <a:avLst/>
              <a:gdLst/>
              <a:ahLst/>
              <a:cxnLst/>
              <a:rect l="l" t="t" r="r" b="b"/>
              <a:pathLst>
                <a:path w="463" h="560" extrusionOk="0">
                  <a:moveTo>
                    <a:pt x="407" y="1"/>
                  </a:moveTo>
                  <a:cubicBezTo>
                    <a:pt x="407" y="1"/>
                    <a:pt x="389" y="19"/>
                    <a:pt x="389" y="38"/>
                  </a:cubicBezTo>
                  <a:lnTo>
                    <a:pt x="407" y="61"/>
                  </a:lnTo>
                  <a:lnTo>
                    <a:pt x="407" y="79"/>
                  </a:lnTo>
                  <a:lnTo>
                    <a:pt x="407" y="98"/>
                  </a:lnTo>
                  <a:lnTo>
                    <a:pt x="370" y="98"/>
                  </a:lnTo>
                  <a:cubicBezTo>
                    <a:pt x="347" y="116"/>
                    <a:pt x="347" y="116"/>
                    <a:pt x="329" y="135"/>
                  </a:cubicBezTo>
                  <a:cubicBezTo>
                    <a:pt x="292" y="135"/>
                    <a:pt x="273" y="153"/>
                    <a:pt x="232" y="176"/>
                  </a:cubicBezTo>
                  <a:cubicBezTo>
                    <a:pt x="213" y="195"/>
                    <a:pt x="176" y="213"/>
                    <a:pt x="158" y="232"/>
                  </a:cubicBezTo>
                  <a:cubicBezTo>
                    <a:pt x="139" y="269"/>
                    <a:pt x="98" y="292"/>
                    <a:pt x="79" y="310"/>
                  </a:cubicBezTo>
                  <a:cubicBezTo>
                    <a:pt x="61" y="329"/>
                    <a:pt x="61" y="347"/>
                    <a:pt x="61" y="366"/>
                  </a:cubicBezTo>
                  <a:cubicBezTo>
                    <a:pt x="42" y="384"/>
                    <a:pt x="42" y="407"/>
                    <a:pt x="42" y="426"/>
                  </a:cubicBezTo>
                  <a:cubicBezTo>
                    <a:pt x="24" y="444"/>
                    <a:pt x="24" y="481"/>
                    <a:pt x="24" y="500"/>
                  </a:cubicBezTo>
                  <a:cubicBezTo>
                    <a:pt x="24" y="523"/>
                    <a:pt x="24" y="541"/>
                    <a:pt x="1" y="560"/>
                  </a:cubicBezTo>
                  <a:lnTo>
                    <a:pt x="24" y="560"/>
                  </a:lnTo>
                  <a:cubicBezTo>
                    <a:pt x="24" y="541"/>
                    <a:pt x="24" y="523"/>
                    <a:pt x="42" y="500"/>
                  </a:cubicBezTo>
                  <a:lnTo>
                    <a:pt x="42" y="444"/>
                  </a:lnTo>
                  <a:cubicBezTo>
                    <a:pt x="61" y="426"/>
                    <a:pt x="61" y="407"/>
                    <a:pt x="79" y="384"/>
                  </a:cubicBezTo>
                  <a:cubicBezTo>
                    <a:pt x="79" y="366"/>
                    <a:pt x="98" y="347"/>
                    <a:pt x="98" y="329"/>
                  </a:cubicBezTo>
                  <a:cubicBezTo>
                    <a:pt x="116" y="310"/>
                    <a:pt x="158" y="292"/>
                    <a:pt x="176" y="269"/>
                  </a:cubicBezTo>
                  <a:cubicBezTo>
                    <a:pt x="213" y="250"/>
                    <a:pt x="232" y="232"/>
                    <a:pt x="255" y="213"/>
                  </a:cubicBezTo>
                  <a:cubicBezTo>
                    <a:pt x="292" y="195"/>
                    <a:pt x="310" y="176"/>
                    <a:pt x="347" y="176"/>
                  </a:cubicBezTo>
                  <a:cubicBezTo>
                    <a:pt x="370" y="153"/>
                    <a:pt x="370" y="153"/>
                    <a:pt x="389" y="153"/>
                  </a:cubicBezTo>
                  <a:cubicBezTo>
                    <a:pt x="407" y="135"/>
                    <a:pt x="426" y="135"/>
                    <a:pt x="444" y="135"/>
                  </a:cubicBezTo>
                  <a:lnTo>
                    <a:pt x="444" y="116"/>
                  </a:lnTo>
                  <a:lnTo>
                    <a:pt x="463" y="116"/>
                  </a:lnTo>
                  <a:lnTo>
                    <a:pt x="463" y="98"/>
                  </a:lnTo>
                  <a:lnTo>
                    <a:pt x="463" y="61"/>
                  </a:lnTo>
                  <a:lnTo>
                    <a:pt x="463" y="38"/>
                  </a:lnTo>
                  <a:cubicBezTo>
                    <a:pt x="463" y="38"/>
                    <a:pt x="463" y="19"/>
                    <a:pt x="444" y="19"/>
                  </a:cubicBezTo>
                  <a:cubicBezTo>
                    <a:pt x="444" y="1"/>
                    <a:pt x="426" y="1"/>
                    <a:pt x="40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1684;p46">
              <a:extLst>
                <a:ext uri="{FF2B5EF4-FFF2-40B4-BE49-F238E27FC236}">
                  <a16:creationId xmlns:a16="http://schemas.microsoft.com/office/drawing/2014/main" id="{51226564-6569-6312-6FA4-0832CF0066A3}"/>
                </a:ext>
              </a:extLst>
            </p:cNvPr>
            <p:cNvSpPr/>
            <p:nvPr/>
          </p:nvSpPr>
          <p:spPr>
            <a:xfrm>
              <a:off x="2971152" y="3372181"/>
              <a:ext cx="18555" cy="15374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1" y="0"/>
                  </a:moveTo>
                  <a:lnTo>
                    <a:pt x="24" y="23"/>
                  </a:lnTo>
                  <a:cubicBezTo>
                    <a:pt x="24" y="23"/>
                    <a:pt x="24" y="42"/>
                    <a:pt x="42" y="42"/>
                  </a:cubicBezTo>
                  <a:cubicBezTo>
                    <a:pt x="42" y="60"/>
                    <a:pt x="61" y="60"/>
                    <a:pt x="61" y="79"/>
                  </a:cubicBezTo>
                  <a:cubicBezTo>
                    <a:pt x="79" y="97"/>
                    <a:pt x="79" y="116"/>
                    <a:pt x="98" y="116"/>
                  </a:cubicBezTo>
                  <a:cubicBezTo>
                    <a:pt x="98" y="97"/>
                    <a:pt x="79" y="79"/>
                    <a:pt x="79" y="60"/>
                  </a:cubicBezTo>
                  <a:cubicBezTo>
                    <a:pt x="61" y="60"/>
                    <a:pt x="61" y="42"/>
                    <a:pt x="61" y="42"/>
                  </a:cubicBezTo>
                  <a:lnTo>
                    <a:pt x="42" y="23"/>
                  </a:lnTo>
                  <a:lnTo>
                    <a:pt x="139" y="23"/>
                  </a:lnTo>
                  <a:cubicBezTo>
                    <a:pt x="139" y="23"/>
                    <a:pt x="116" y="2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1685;p46">
              <a:extLst>
                <a:ext uri="{FF2B5EF4-FFF2-40B4-BE49-F238E27FC236}">
                  <a16:creationId xmlns:a16="http://schemas.microsoft.com/office/drawing/2014/main" id="{EAD6F659-C5A7-ABE8-A4BC-7EA44AD77D19}"/>
                </a:ext>
              </a:extLst>
            </p:cNvPr>
            <p:cNvSpPr/>
            <p:nvPr/>
          </p:nvSpPr>
          <p:spPr>
            <a:xfrm>
              <a:off x="2968766" y="3369663"/>
              <a:ext cx="36183" cy="25845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0" y="1"/>
                  </a:moveTo>
                  <a:lnTo>
                    <a:pt x="42" y="61"/>
                  </a:lnTo>
                  <a:lnTo>
                    <a:pt x="42" y="79"/>
                  </a:lnTo>
                  <a:cubicBezTo>
                    <a:pt x="60" y="79"/>
                    <a:pt x="60" y="98"/>
                    <a:pt x="60" y="98"/>
                  </a:cubicBezTo>
                  <a:cubicBezTo>
                    <a:pt x="79" y="116"/>
                    <a:pt x="97" y="135"/>
                    <a:pt x="116" y="158"/>
                  </a:cubicBezTo>
                  <a:lnTo>
                    <a:pt x="157" y="195"/>
                  </a:lnTo>
                  <a:lnTo>
                    <a:pt x="134" y="135"/>
                  </a:lnTo>
                  <a:cubicBezTo>
                    <a:pt x="116" y="116"/>
                    <a:pt x="116" y="98"/>
                    <a:pt x="97" y="79"/>
                  </a:cubicBezTo>
                  <a:cubicBezTo>
                    <a:pt x="97" y="79"/>
                    <a:pt x="97" y="61"/>
                    <a:pt x="79" y="61"/>
                  </a:cubicBezTo>
                  <a:lnTo>
                    <a:pt x="194" y="61"/>
                  </a:lnTo>
                  <a:lnTo>
                    <a:pt x="273" y="42"/>
                  </a:lnTo>
                  <a:lnTo>
                    <a:pt x="194" y="19"/>
                  </a:lnTo>
                  <a:lnTo>
                    <a:pt x="79" y="19"/>
                  </a:lnTo>
                  <a:cubicBezTo>
                    <a:pt x="60" y="1"/>
                    <a:pt x="60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1686;p46">
              <a:extLst>
                <a:ext uri="{FF2B5EF4-FFF2-40B4-BE49-F238E27FC236}">
                  <a16:creationId xmlns:a16="http://schemas.microsoft.com/office/drawing/2014/main" id="{2E92B3E1-E010-8531-9A4D-7CD893B50244}"/>
                </a:ext>
              </a:extLst>
            </p:cNvPr>
            <p:cNvSpPr/>
            <p:nvPr/>
          </p:nvSpPr>
          <p:spPr>
            <a:xfrm>
              <a:off x="2922776" y="3321287"/>
              <a:ext cx="56461" cy="58979"/>
            </a:xfrm>
            <a:custGeom>
              <a:avLst/>
              <a:gdLst/>
              <a:ahLst/>
              <a:cxnLst/>
              <a:rect l="l" t="t" r="r" b="b"/>
              <a:pathLst>
                <a:path w="426" h="445" extrusionOk="0">
                  <a:moveTo>
                    <a:pt x="42" y="1"/>
                  </a:moveTo>
                  <a:cubicBezTo>
                    <a:pt x="19" y="19"/>
                    <a:pt x="1" y="19"/>
                    <a:pt x="1" y="38"/>
                  </a:cubicBezTo>
                  <a:cubicBezTo>
                    <a:pt x="1" y="61"/>
                    <a:pt x="19" y="61"/>
                    <a:pt x="19" y="79"/>
                  </a:cubicBezTo>
                  <a:lnTo>
                    <a:pt x="19" y="116"/>
                  </a:lnTo>
                  <a:cubicBezTo>
                    <a:pt x="42" y="135"/>
                    <a:pt x="42" y="153"/>
                    <a:pt x="61" y="176"/>
                  </a:cubicBezTo>
                  <a:cubicBezTo>
                    <a:pt x="79" y="213"/>
                    <a:pt x="98" y="250"/>
                    <a:pt x="135" y="292"/>
                  </a:cubicBezTo>
                  <a:cubicBezTo>
                    <a:pt x="135" y="310"/>
                    <a:pt x="158" y="310"/>
                    <a:pt x="158" y="310"/>
                  </a:cubicBezTo>
                  <a:cubicBezTo>
                    <a:pt x="176" y="329"/>
                    <a:pt x="176" y="329"/>
                    <a:pt x="176" y="347"/>
                  </a:cubicBezTo>
                  <a:cubicBezTo>
                    <a:pt x="195" y="347"/>
                    <a:pt x="213" y="366"/>
                    <a:pt x="232" y="384"/>
                  </a:cubicBezTo>
                  <a:cubicBezTo>
                    <a:pt x="273" y="407"/>
                    <a:pt x="329" y="426"/>
                    <a:pt x="366" y="444"/>
                  </a:cubicBezTo>
                  <a:cubicBezTo>
                    <a:pt x="389" y="444"/>
                    <a:pt x="407" y="444"/>
                    <a:pt x="407" y="426"/>
                  </a:cubicBezTo>
                  <a:cubicBezTo>
                    <a:pt x="426" y="407"/>
                    <a:pt x="426" y="384"/>
                    <a:pt x="407" y="366"/>
                  </a:cubicBezTo>
                  <a:cubicBezTo>
                    <a:pt x="389" y="329"/>
                    <a:pt x="347" y="310"/>
                    <a:pt x="310" y="269"/>
                  </a:cubicBezTo>
                  <a:cubicBezTo>
                    <a:pt x="310" y="269"/>
                    <a:pt x="292" y="250"/>
                    <a:pt x="273" y="232"/>
                  </a:cubicBezTo>
                  <a:lnTo>
                    <a:pt x="250" y="213"/>
                  </a:lnTo>
                  <a:lnTo>
                    <a:pt x="232" y="213"/>
                  </a:lnTo>
                  <a:lnTo>
                    <a:pt x="232" y="195"/>
                  </a:lnTo>
                  <a:cubicBezTo>
                    <a:pt x="195" y="176"/>
                    <a:pt x="176" y="135"/>
                    <a:pt x="158" y="116"/>
                  </a:cubicBezTo>
                  <a:lnTo>
                    <a:pt x="98" y="61"/>
                  </a:lnTo>
                  <a:lnTo>
                    <a:pt x="79" y="38"/>
                  </a:lnTo>
                  <a:lnTo>
                    <a:pt x="61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1687;p46">
              <a:extLst>
                <a:ext uri="{FF2B5EF4-FFF2-40B4-BE49-F238E27FC236}">
                  <a16:creationId xmlns:a16="http://schemas.microsoft.com/office/drawing/2014/main" id="{EFDB5895-F5AA-913D-1C77-6D1C64E633A8}"/>
                </a:ext>
              </a:extLst>
            </p:cNvPr>
            <p:cNvSpPr/>
            <p:nvPr/>
          </p:nvSpPr>
          <p:spPr>
            <a:xfrm>
              <a:off x="2889775" y="3231956"/>
              <a:ext cx="61365" cy="51557"/>
            </a:xfrm>
            <a:custGeom>
              <a:avLst/>
              <a:gdLst/>
              <a:ahLst/>
              <a:cxnLst/>
              <a:rect l="l" t="t" r="r" b="b"/>
              <a:pathLst>
                <a:path w="463" h="389" extrusionOk="0">
                  <a:moveTo>
                    <a:pt x="37" y="0"/>
                  </a:moveTo>
                  <a:cubicBezTo>
                    <a:pt x="0" y="19"/>
                    <a:pt x="0" y="42"/>
                    <a:pt x="19" y="60"/>
                  </a:cubicBezTo>
                  <a:lnTo>
                    <a:pt x="19" y="79"/>
                  </a:lnTo>
                  <a:lnTo>
                    <a:pt x="19" y="97"/>
                  </a:lnTo>
                  <a:cubicBezTo>
                    <a:pt x="37" y="116"/>
                    <a:pt x="37" y="116"/>
                    <a:pt x="37" y="134"/>
                  </a:cubicBezTo>
                  <a:cubicBezTo>
                    <a:pt x="60" y="157"/>
                    <a:pt x="79" y="176"/>
                    <a:pt x="97" y="176"/>
                  </a:cubicBezTo>
                  <a:cubicBezTo>
                    <a:pt x="116" y="213"/>
                    <a:pt x="153" y="250"/>
                    <a:pt x="176" y="291"/>
                  </a:cubicBezTo>
                  <a:cubicBezTo>
                    <a:pt x="213" y="310"/>
                    <a:pt x="250" y="328"/>
                    <a:pt x="310" y="347"/>
                  </a:cubicBezTo>
                  <a:cubicBezTo>
                    <a:pt x="347" y="365"/>
                    <a:pt x="384" y="388"/>
                    <a:pt x="444" y="388"/>
                  </a:cubicBezTo>
                  <a:cubicBezTo>
                    <a:pt x="444" y="388"/>
                    <a:pt x="462" y="388"/>
                    <a:pt x="462" y="365"/>
                  </a:cubicBezTo>
                  <a:cubicBezTo>
                    <a:pt x="462" y="347"/>
                    <a:pt x="444" y="347"/>
                    <a:pt x="444" y="347"/>
                  </a:cubicBezTo>
                  <a:cubicBezTo>
                    <a:pt x="407" y="328"/>
                    <a:pt x="365" y="328"/>
                    <a:pt x="328" y="310"/>
                  </a:cubicBezTo>
                  <a:cubicBezTo>
                    <a:pt x="291" y="291"/>
                    <a:pt x="250" y="250"/>
                    <a:pt x="231" y="231"/>
                  </a:cubicBezTo>
                  <a:cubicBezTo>
                    <a:pt x="194" y="194"/>
                    <a:pt x="176" y="176"/>
                    <a:pt x="153" y="134"/>
                  </a:cubicBezTo>
                  <a:cubicBezTo>
                    <a:pt x="134" y="116"/>
                    <a:pt x="134" y="97"/>
                    <a:pt x="116" y="79"/>
                  </a:cubicBezTo>
                  <a:lnTo>
                    <a:pt x="116" y="60"/>
                  </a:lnTo>
                  <a:lnTo>
                    <a:pt x="97" y="42"/>
                  </a:lnTo>
                  <a:lnTo>
                    <a:pt x="97" y="19"/>
                  </a:lnTo>
                  <a:cubicBezTo>
                    <a:pt x="79" y="0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1688;p46">
              <a:extLst>
                <a:ext uri="{FF2B5EF4-FFF2-40B4-BE49-F238E27FC236}">
                  <a16:creationId xmlns:a16="http://schemas.microsoft.com/office/drawing/2014/main" id="{B203D8F5-34B4-2665-4822-994374BC7AC3}"/>
                </a:ext>
              </a:extLst>
            </p:cNvPr>
            <p:cNvSpPr/>
            <p:nvPr/>
          </p:nvSpPr>
          <p:spPr>
            <a:xfrm>
              <a:off x="2889775" y="3231956"/>
              <a:ext cx="56461" cy="115308"/>
            </a:xfrm>
            <a:custGeom>
              <a:avLst/>
              <a:gdLst/>
              <a:ahLst/>
              <a:cxnLst/>
              <a:rect l="l" t="t" r="r" b="b"/>
              <a:pathLst>
                <a:path w="426" h="870" extrusionOk="0">
                  <a:moveTo>
                    <a:pt x="60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79"/>
                  </a:lnTo>
                  <a:lnTo>
                    <a:pt x="0" y="97"/>
                  </a:lnTo>
                  <a:cubicBezTo>
                    <a:pt x="19" y="116"/>
                    <a:pt x="19" y="134"/>
                    <a:pt x="19" y="157"/>
                  </a:cubicBezTo>
                  <a:lnTo>
                    <a:pt x="19" y="250"/>
                  </a:lnTo>
                  <a:cubicBezTo>
                    <a:pt x="37" y="310"/>
                    <a:pt x="60" y="365"/>
                    <a:pt x="79" y="444"/>
                  </a:cubicBezTo>
                  <a:cubicBezTo>
                    <a:pt x="97" y="504"/>
                    <a:pt x="116" y="559"/>
                    <a:pt x="134" y="619"/>
                  </a:cubicBezTo>
                  <a:cubicBezTo>
                    <a:pt x="134" y="656"/>
                    <a:pt x="153" y="675"/>
                    <a:pt x="176" y="712"/>
                  </a:cubicBezTo>
                  <a:cubicBezTo>
                    <a:pt x="176" y="735"/>
                    <a:pt x="194" y="772"/>
                    <a:pt x="213" y="809"/>
                  </a:cubicBezTo>
                  <a:cubicBezTo>
                    <a:pt x="237" y="848"/>
                    <a:pt x="271" y="869"/>
                    <a:pt x="307" y="869"/>
                  </a:cubicBezTo>
                  <a:cubicBezTo>
                    <a:pt x="326" y="869"/>
                    <a:pt x="346" y="863"/>
                    <a:pt x="365" y="850"/>
                  </a:cubicBezTo>
                  <a:cubicBezTo>
                    <a:pt x="425" y="809"/>
                    <a:pt x="425" y="753"/>
                    <a:pt x="407" y="693"/>
                  </a:cubicBezTo>
                  <a:lnTo>
                    <a:pt x="384" y="693"/>
                  </a:lnTo>
                  <a:cubicBezTo>
                    <a:pt x="384" y="675"/>
                    <a:pt x="365" y="638"/>
                    <a:pt x="347" y="619"/>
                  </a:cubicBezTo>
                  <a:cubicBezTo>
                    <a:pt x="328" y="596"/>
                    <a:pt x="310" y="578"/>
                    <a:pt x="310" y="541"/>
                  </a:cubicBezTo>
                  <a:cubicBezTo>
                    <a:pt x="268" y="481"/>
                    <a:pt x="250" y="444"/>
                    <a:pt x="213" y="388"/>
                  </a:cubicBezTo>
                  <a:cubicBezTo>
                    <a:pt x="194" y="328"/>
                    <a:pt x="176" y="273"/>
                    <a:pt x="153" y="213"/>
                  </a:cubicBezTo>
                  <a:cubicBezTo>
                    <a:pt x="134" y="194"/>
                    <a:pt x="134" y="157"/>
                    <a:pt x="116" y="134"/>
                  </a:cubicBezTo>
                  <a:lnTo>
                    <a:pt x="116" y="79"/>
                  </a:lnTo>
                  <a:lnTo>
                    <a:pt x="116" y="60"/>
                  </a:lnTo>
                  <a:lnTo>
                    <a:pt x="97" y="42"/>
                  </a:lnTo>
                  <a:cubicBezTo>
                    <a:pt x="97" y="19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1689;p46">
              <a:extLst>
                <a:ext uri="{FF2B5EF4-FFF2-40B4-BE49-F238E27FC236}">
                  <a16:creationId xmlns:a16="http://schemas.microsoft.com/office/drawing/2014/main" id="{347CB4CF-BF7C-411F-BFEA-CFF543E14455}"/>
                </a:ext>
              </a:extLst>
            </p:cNvPr>
            <p:cNvSpPr/>
            <p:nvPr/>
          </p:nvSpPr>
          <p:spPr>
            <a:xfrm>
              <a:off x="2854255" y="3410750"/>
              <a:ext cx="15374" cy="15374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37"/>
                    <a:pt x="19" y="56"/>
                    <a:pt x="19" y="56"/>
                  </a:cubicBezTo>
                  <a:cubicBezTo>
                    <a:pt x="19" y="79"/>
                    <a:pt x="37" y="79"/>
                    <a:pt x="37" y="97"/>
                  </a:cubicBezTo>
                  <a:lnTo>
                    <a:pt x="56" y="116"/>
                  </a:lnTo>
                  <a:cubicBezTo>
                    <a:pt x="56" y="97"/>
                    <a:pt x="56" y="97"/>
                    <a:pt x="37" y="79"/>
                  </a:cubicBezTo>
                  <a:lnTo>
                    <a:pt x="37" y="56"/>
                  </a:lnTo>
                  <a:cubicBezTo>
                    <a:pt x="37" y="38"/>
                    <a:pt x="37" y="37"/>
                    <a:pt x="19" y="20"/>
                  </a:cubicBezTo>
                  <a:lnTo>
                    <a:pt x="19" y="20"/>
                  </a:lnTo>
                  <a:cubicBezTo>
                    <a:pt x="31" y="21"/>
                    <a:pt x="43" y="25"/>
                    <a:pt x="56" y="37"/>
                  </a:cubicBezTo>
                  <a:lnTo>
                    <a:pt x="116" y="37"/>
                  </a:lnTo>
                  <a:cubicBezTo>
                    <a:pt x="97" y="37"/>
                    <a:pt x="74" y="19"/>
                    <a:pt x="56" y="19"/>
                  </a:cubicBezTo>
                  <a:cubicBezTo>
                    <a:pt x="43" y="7"/>
                    <a:pt x="31" y="2"/>
                    <a:pt x="19" y="1"/>
                  </a:cubicBezTo>
                  <a:lnTo>
                    <a:pt x="19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1690;p46">
              <a:extLst>
                <a:ext uri="{FF2B5EF4-FFF2-40B4-BE49-F238E27FC236}">
                  <a16:creationId xmlns:a16="http://schemas.microsoft.com/office/drawing/2014/main" id="{17D0A32F-A987-2570-5D9C-59BDF98E4F06}"/>
                </a:ext>
              </a:extLst>
            </p:cNvPr>
            <p:cNvSpPr/>
            <p:nvPr/>
          </p:nvSpPr>
          <p:spPr>
            <a:xfrm>
              <a:off x="2848689" y="3405846"/>
              <a:ext cx="28363" cy="27700"/>
            </a:xfrm>
            <a:custGeom>
              <a:avLst/>
              <a:gdLst/>
              <a:ahLst/>
              <a:cxnLst/>
              <a:rect l="l" t="t" r="r" b="b"/>
              <a:pathLst>
                <a:path w="214" h="209" extrusionOk="0">
                  <a:moveTo>
                    <a:pt x="0" y="0"/>
                  </a:moveTo>
                  <a:lnTo>
                    <a:pt x="24" y="56"/>
                  </a:lnTo>
                  <a:lnTo>
                    <a:pt x="42" y="74"/>
                  </a:lnTo>
                  <a:lnTo>
                    <a:pt x="42" y="93"/>
                  </a:lnTo>
                  <a:lnTo>
                    <a:pt x="61" y="93"/>
                  </a:lnTo>
                  <a:lnTo>
                    <a:pt x="61" y="134"/>
                  </a:lnTo>
                  <a:cubicBezTo>
                    <a:pt x="79" y="134"/>
                    <a:pt x="79" y="153"/>
                    <a:pt x="79" y="153"/>
                  </a:cubicBezTo>
                  <a:lnTo>
                    <a:pt x="116" y="208"/>
                  </a:lnTo>
                  <a:lnTo>
                    <a:pt x="98" y="153"/>
                  </a:lnTo>
                  <a:lnTo>
                    <a:pt x="98" y="116"/>
                  </a:lnTo>
                  <a:lnTo>
                    <a:pt x="98" y="93"/>
                  </a:lnTo>
                  <a:lnTo>
                    <a:pt x="79" y="74"/>
                  </a:lnTo>
                  <a:lnTo>
                    <a:pt x="98" y="74"/>
                  </a:lnTo>
                  <a:cubicBezTo>
                    <a:pt x="116" y="74"/>
                    <a:pt x="139" y="93"/>
                    <a:pt x="158" y="93"/>
                  </a:cubicBezTo>
                  <a:lnTo>
                    <a:pt x="213" y="93"/>
                  </a:lnTo>
                  <a:lnTo>
                    <a:pt x="158" y="74"/>
                  </a:lnTo>
                  <a:cubicBezTo>
                    <a:pt x="139" y="56"/>
                    <a:pt x="116" y="56"/>
                    <a:pt x="116" y="37"/>
                  </a:cubicBezTo>
                  <a:cubicBezTo>
                    <a:pt x="98" y="37"/>
                    <a:pt x="79" y="19"/>
                    <a:pt x="61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1691;p46">
              <a:extLst>
                <a:ext uri="{FF2B5EF4-FFF2-40B4-BE49-F238E27FC236}">
                  <a16:creationId xmlns:a16="http://schemas.microsoft.com/office/drawing/2014/main" id="{CA125A4A-09C3-3ECD-605E-DAC9AD158488}"/>
                </a:ext>
              </a:extLst>
            </p:cNvPr>
            <p:cNvSpPr/>
            <p:nvPr/>
          </p:nvSpPr>
          <p:spPr>
            <a:xfrm>
              <a:off x="2821121" y="3335601"/>
              <a:ext cx="38171" cy="77667"/>
            </a:xfrm>
            <a:custGeom>
              <a:avLst/>
              <a:gdLst/>
              <a:ahLst/>
              <a:cxnLst/>
              <a:rect l="l" t="t" r="r" b="b"/>
              <a:pathLst>
                <a:path w="288" h="586" extrusionOk="0">
                  <a:moveTo>
                    <a:pt x="40" y="1"/>
                  </a:moveTo>
                  <a:cubicBezTo>
                    <a:pt x="28" y="1"/>
                    <a:pt x="19" y="14"/>
                    <a:pt x="19" y="27"/>
                  </a:cubicBezTo>
                  <a:lnTo>
                    <a:pt x="19" y="45"/>
                  </a:lnTo>
                  <a:lnTo>
                    <a:pt x="19" y="68"/>
                  </a:lnTo>
                  <a:cubicBezTo>
                    <a:pt x="1" y="87"/>
                    <a:pt x="1" y="105"/>
                    <a:pt x="1" y="105"/>
                  </a:cubicBezTo>
                  <a:cubicBezTo>
                    <a:pt x="1" y="142"/>
                    <a:pt x="1" y="161"/>
                    <a:pt x="19" y="202"/>
                  </a:cubicBezTo>
                  <a:cubicBezTo>
                    <a:pt x="19" y="239"/>
                    <a:pt x="38" y="299"/>
                    <a:pt x="56" y="336"/>
                  </a:cubicBezTo>
                  <a:cubicBezTo>
                    <a:pt x="56" y="373"/>
                    <a:pt x="74" y="392"/>
                    <a:pt x="74" y="415"/>
                  </a:cubicBezTo>
                  <a:cubicBezTo>
                    <a:pt x="93" y="433"/>
                    <a:pt x="116" y="452"/>
                    <a:pt x="116" y="470"/>
                  </a:cubicBezTo>
                  <a:cubicBezTo>
                    <a:pt x="153" y="530"/>
                    <a:pt x="190" y="567"/>
                    <a:pt x="232" y="586"/>
                  </a:cubicBezTo>
                  <a:lnTo>
                    <a:pt x="269" y="586"/>
                  </a:lnTo>
                  <a:cubicBezTo>
                    <a:pt x="269" y="586"/>
                    <a:pt x="287" y="567"/>
                    <a:pt x="269" y="549"/>
                  </a:cubicBezTo>
                  <a:cubicBezTo>
                    <a:pt x="250" y="507"/>
                    <a:pt x="232" y="470"/>
                    <a:pt x="232" y="415"/>
                  </a:cubicBezTo>
                  <a:cubicBezTo>
                    <a:pt x="208" y="392"/>
                    <a:pt x="208" y="373"/>
                    <a:pt x="190" y="355"/>
                  </a:cubicBezTo>
                  <a:lnTo>
                    <a:pt x="190" y="336"/>
                  </a:lnTo>
                  <a:lnTo>
                    <a:pt x="172" y="318"/>
                  </a:lnTo>
                  <a:lnTo>
                    <a:pt x="172" y="299"/>
                  </a:lnTo>
                  <a:cubicBezTo>
                    <a:pt x="153" y="258"/>
                    <a:pt x="153" y="221"/>
                    <a:pt x="135" y="161"/>
                  </a:cubicBezTo>
                  <a:cubicBezTo>
                    <a:pt x="135" y="142"/>
                    <a:pt x="116" y="124"/>
                    <a:pt x="116" y="105"/>
                  </a:cubicBezTo>
                  <a:lnTo>
                    <a:pt x="116" y="68"/>
                  </a:lnTo>
                  <a:lnTo>
                    <a:pt x="116" y="45"/>
                  </a:lnTo>
                  <a:lnTo>
                    <a:pt x="93" y="45"/>
                  </a:lnTo>
                  <a:lnTo>
                    <a:pt x="93" y="27"/>
                  </a:lnTo>
                  <a:cubicBezTo>
                    <a:pt x="93" y="8"/>
                    <a:pt x="74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1692;p46">
              <a:extLst>
                <a:ext uri="{FF2B5EF4-FFF2-40B4-BE49-F238E27FC236}">
                  <a16:creationId xmlns:a16="http://schemas.microsoft.com/office/drawing/2014/main" id="{484A4C67-B1CC-92FF-249F-9B76B777C937}"/>
                </a:ext>
              </a:extLst>
            </p:cNvPr>
            <p:cNvSpPr/>
            <p:nvPr/>
          </p:nvSpPr>
          <p:spPr>
            <a:xfrm>
              <a:off x="2830929" y="3231294"/>
              <a:ext cx="41219" cy="74884"/>
            </a:xfrm>
            <a:custGeom>
              <a:avLst/>
              <a:gdLst/>
              <a:ahLst/>
              <a:cxnLst/>
              <a:rect l="l" t="t" r="r" b="b"/>
              <a:pathLst>
                <a:path w="311" h="565" extrusionOk="0">
                  <a:moveTo>
                    <a:pt x="53" y="0"/>
                  </a:moveTo>
                  <a:cubicBezTo>
                    <a:pt x="49" y="0"/>
                    <a:pt x="46" y="2"/>
                    <a:pt x="42" y="5"/>
                  </a:cubicBezTo>
                  <a:cubicBezTo>
                    <a:pt x="19" y="5"/>
                    <a:pt x="0" y="24"/>
                    <a:pt x="0" y="47"/>
                  </a:cubicBezTo>
                  <a:lnTo>
                    <a:pt x="0" y="65"/>
                  </a:lnTo>
                  <a:lnTo>
                    <a:pt x="0" y="84"/>
                  </a:lnTo>
                  <a:lnTo>
                    <a:pt x="0" y="121"/>
                  </a:lnTo>
                  <a:cubicBezTo>
                    <a:pt x="0" y="139"/>
                    <a:pt x="19" y="181"/>
                    <a:pt x="19" y="199"/>
                  </a:cubicBezTo>
                  <a:cubicBezTo>
                    <a:pt x="42" y="255"/>
                    <a:pt x="61" y="296"/>
                    <a:pt x="79" y="333"/>
                  </a:cubicBezTo>
                  <a:cubicBezTo>
                    <a:pt x="98" y="393"/>
                    <a:pt x="116" y="430"/>
                    <a:pt x="158" y="467"/>
                  </a:cubicBezTo>
                  <a:cubicBezTo>
                    <a:pt x="195" y="509"/>
                    <a:pt x="232" y="546"/>
                    <a:pt x="292" y="564"/>
                  </a:cubicBezTo>
                  <a:cubicBezTo>
                    <a:pt x="292" y="564"/>
                    <a:pt x="310" y="564"/>
                    <a:pt x="310" y="546"/>
                  </a:cubicBezTo>
                  <a:lnTo>
                    <a:pt x="310" y="527"/>
                  </a:lnTo>
                  <a:cubicBezTo>
                    <a:pt x="273" y="486"/>
                    <a:pt x="232" y="467"/>
                    <a:pt x="195" y="430"/>
                  </a:cubicBezTo>
                  <a:cubicBezTo>
                    <a:pt x="176" y="393"/>
                    <a:pt x="158" y="352"/>
                    <a:pt x="134" y="315"/>
                  </a:cubicBezTo>
                  <a:cubicBezTo>
                    <a:pt x="116" y="278"/>
                    <a:pt x="98" y="218"/>
                    <a:pt x="98" y="181"/>
                  </a:cubicBezTo>
                  <a:lnTo>
                    <a:pt x="98" y="121"/>
                  </a:lnTo>
                  <a:lnTo>
                    <a:pt x="98" y="84"/>
                  </a:lnTo>
                  <a:lnTo>
                    <a:pt x="98" y="65"/>
                  </a:lnTo>
                  <a:lnTo>
                    <a:pt x="98" y="47"/>
                  </a:lnTo>
                  <a:cubicBezTo>
                    <a:pt x="83" y="2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1693;p46">
              <a:extLst>
                <a:ext uri="{FF2B5EF4-FFF2-40B4-BE49-F238E27FC236}">
                  <a16:creationId xmlns:a16="http://schemas.microsoft.com/office/drawing/2014/main" id="{C4D430AC-D75D-2112-C0B1-898352659689}"/>
                </a:ext>
              </a:extLst>
            </p:cNvPr>
            <p:cNvSpPr/>
            <p:nvPr/>
          </p:nvSpPr>
          <p:spPr>
            <a:xfrm>
              <a:off x="2813169" y="3230896"/>
              <a:ext cx="30749" cy="132007"/>
            </a:xfrm>
            <a:custGeom>
              <a:avLst/>
              <a:gdLst/>
              <a:ahLst/>
              <a:cxnLst/>
              <a:rect l="l" t="t" r="r" b="b"/>
              <a:pathLst>
                <a:path w="232" h="996" extrusionOk="0">
                  <a:moveTo>
                    <a:pt x="174" y="1"/>
                  </a:moveTo>
                  <a:cubicBezTo>
                    <a:pt x="155" y="1"/>
                    <a:pt x="134" y="14"/>
                    <a:pt x="134" y="27"/>
                  </a:cubicBezTo>
                  <a:cubicBezTo>
                    <a:pt x="116" y="50"/>
                    <a:pt x="116" y="50"/>
                    <a:pt x="116" y="68"/>
                  </a:cubicBezTo>
                  <a:lnTo>
                    <a:pt x="116" y="87"/>
                  </a:lnTo>
                  <a:cubicBezTo>
                    <a:pt x="98" y="105"/>
                    <a:pt x="98" y="124"/>
                    <a:pt x="98" y="142"/>
                  </a:cubicBezTo>
                  <a:cubicBezTo>
                    <a:pt x="79" y="184"/>
                    <a:pt x="79" y="202"/>
                    <a:pt x="79" y="239"/>
                  </a:cubicBezTo>
                  <a:cubicBezTo>
                    <a:pt x="61" y="318"/>
                    <a:pt x="37" y="373"/>
                    <a:pt x="19" y="452"/>
                  </a:cubicBezTo>
                  <a:cubicBezTo>
                    <a:pt x="19" y="530"/>
                    <a:pt x="19" y="604"/>
                    <a:pt x="0" y="664"/>
                  </a:cubicBezTo>
                  <a:lnTo>
                    <a:pt x="0" y="780"/>
                  </a:lnTo>
                  <a:lnTo>
                    <a:pt x="0" y="895"/>
                  </a:lnTo>
                  <a:cubicBezTo>
                    <a:pt x="17" y="944"/>
                    <a:pt x="65" y="996"/>
                    <a:pt x="113" y="996"/>
                  </a:cubicBezTo>
                  <a:cubicBezTo>
                    <a:pt x="120" y="996"/>
                    <a:pt x="127" y="995"/>
                    <a:pt x="134" y="992"/>
                  </a:cubicBezTo>
                  <a:cubicBezTo>
                    <a:pt x="195" y="992"/>
                    <a:pt x="232" y="932"/>
                    <a:pt x="213" y="877"/>
                  </a:cubicBezTo>
                  <a:lnTo>
                    <a:pt x="213" y="858"/>
                  </a:lnTo>
                  <a:lnTo>
                    <a:pt x="213" y="761"/>
                  </a:lnTo>
                  <a:cubicBezTo>
                    <a:pt x="195" y="743"/>
                    <a:pt x="195" y="701"/>
                    <a:pt x="195" y="664"/>
                  </a:cubicBezTo>
                  <a:lnTo>
                    <a:pt x="195" y="470"/>
                  </a:lnTo>
                  <a:lnTo>
                    <a:pt x="195" y="258"/>
                  </a:lnTo>
                  <a:cubicBezTo>
                    <a:pt x="195" y="221"/>
                    <a:pt x="195" y="202"/>
                    <a:pt x="213" y="165"/>
                  </a:cubicBezTo>
                  <a:lnTo>
                    <a:pt x="213" y="105"/>
                  </a:lnTo>
                  <a:lnTo>
                    <a:pt x="213" y="87"/>
                  </a:lnTo>
                  <a:lnTo>
                    <a:pt x="213" y="68"/>
                  </a:lnTo>
                  <a:lnTo>
                    <a:pt x="232" y="68"/>
                  </a:lnTo>
                  <a:cubicBezTo>
                    <a:pt x="232" y="50"/>
                    <a:pt x="213" y="8"/>
                    <a:pt x="195" y="8"/>
                  </a:cubicBezTo>
                  <a:cubicBezTo>
                    <a:pt x="189" y="3"/>
                    <a:pt x="182" y="1"/>
                    <a:pt x="17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1694;p46">
              <a:extLst>
                <a:ext uri="{FF2B5EF4-FFF2-40B4-BE49-F238E27FC236}">
                  <a16:creationId xmlns:a16="http://schemas.microsoft.com/office/drawing/2014/main" id="{2DB3D0C6-A668-B128-0EE2-96C6ECE54797}"/>
                </a:ext>
              </a:extLst>
            </p:cNvPr>
            <p:cNvSpPr/>
            <p:nvPr/>
          </p:nvSpPr>
          <p:spPr>
            <a:xfrm>
              <a:off x="2726225" y="3448656"/>
              <a:ext cx="10470" cy="12989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60" y="1"/>
                  </a:moveTo>
                  <a:lnTo>
                    <a:pt x="60" y="24"/>
                  </a:lnTo>
                  <a:cubicBezTo>
                    <a:pt x="42" y="42"/>
                    <a:pt x="42" y="42"/>
                    <a:pt x="23" y="61"/>
                  </a:cubicBezTo>
                  <a:cubicBezTo>
                    <a:pt x="23" y="79"/>
                    <a:pt x="0" y="79"/>
                    <a:pt x="0" y="98"/>
                  </a:cubicBezTo>
                  <a:cubicBezTo>
                    <a:pt x="23" y="98"/>
                    <a:pt x="23" y="79"/>
                    <a:pt x="42" y="61"/>
                  </a:cubicBezTo>
                  <a:cubicBezTo>
                    <a:pt x="42" y="61"/>
                    <a:pt x="60" y="61"/>
                    <a:pt x="60" y="42"/>
                  </a:cubicBezTo>
                  <a:lnTo>
                    <a:pt x="60" y="61"/>
                  </a:lnTo>
                  <a:lnTo>
                    <a:pt x="60" y="79"/>
                  </a:lnTo>
                  <a:lnTo>
                    <a:pt x="79" y="98"/>
                  </a:lnTo>
                  <a:lnTo>
                    <a:pt x="79" y="79"/>
                  </a:lnTo>
                  <a:lnTo>
                    <a:pt x="79" y="42"/>
                  </a:lnTo>
                  <a:lnTo>
                    <a:pt x="79" y="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1695;p46">
              <a:extLst>
                <a:ext uri="{FF2B5EF4-FFF2-40B4-BE49-F238E27FC236}">
                  <a16:creationId xmlns:a16="http://schemas.microsoft.com/office/drawing/2014/main" id="{82B52B90-1ADC-13EA-F17A-877E51F6C580}"/>
                </a:ext>
              </a:extLst>
            </p:cNvPr>
            <p:cNvSpPr/>
            <p:nvPr/>
          </p:nvSpPr>
          <p:spPr>
            <a:xfrm>
              <a:off x="2723707" y="3443752"/>
              <a:ext cx="15507" cy="28363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98" y="1"/>
                  </a:moveTo>
                  <a:lnTo>
                    <a:pt x="61" y="38"/>
                  </a:lnTo>
                  <a:cubicBezTo>
                    <a:pt x="61" y="61"/>
                    <a:pt x="42" y="79"/>
                    <a:pt x="42" y="98"/>
                  </a:cubicBezTo>
                  <a:cubicBezTo>
                    <a:pt x="19" y="116"/>
                    <a:pt x="19" y="116"/>
                    <a:pt x="19" y="135"/>
                  </a:cubicBezTo>
                  <a:lnTo>
                    <a:pt x="1" y="176"/>
                  </a:lnTo>
                  <a:lnTo>
                    <a:pt x="1" y="176"/>
                  </a:lnTo>
                  <a:lnTo>
                    <a:pt x="42" y="153"/>
                  </a:lnTo>
                  <a:cubicBezTo>
                    <a:pt x="42" y="135"/>
                    <a:pt x="61" y="116"/>
                    <a:pt x="61" y="116"/>
                  </a:cubicBezTo>
                  <a:lnTo>
                    <a:pt x="79" y="116"/>
                  </a:lnTo>
                  <a:lnTo>
                    <a:pt x="79" y="135"/>
                  </a:lnTo>
                  <a:lnTo>
                    <a:pt x="79" y="153"/>
                  </a:lnTo>
                  <a:cubicBezTo>
                    <a:pt x="79" y="153"/>
                    <a:pt x="98" y="153"/>
                    <a:pt x="98" y="176"/>
                  </a:cubicBezTo>
                  <a:lnTo>
                    <a:pt x="116" y="213"/>
                  </a:lnTo>
                  <a:lnTo>
                    <a:pt x="116" y="176"/>
                  </a:lnTo>
                  <a:lnTo>
                    <a:pt x="116" y="135"/>
                  </a:lnTo>
                  <a:lnTo>
                    <a:pt x="116" y="116"/>
                  </a:lnTo>
                  <a:lnTo>
                    <a:pt x="116" y="98"/>
                  </a:lnTo>
                  <a:lnTo>
                    <a:pt x="116" y="79"/>
                  </a:lnTo>
                  <a:cubicBezTo>
                    <a:pt x="98" y="79"/>
                    <a:pt x="98" y="61"/>
                    <a:pt x="98" y="6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1696;p46">
              <a:extLst>
                <a:ext uri="{FF2B5EF4-FFF2-40B4-BE49-F238E27FC236}">
                  <a16:creationId xmlns:a16="http://schemas.microsoft.com/office/drawing/2014/main" id="{D9A01F23-5020-CC12-4E63-96B4F614BC08}"/>
                </a:ext>
              </a:extLst>
            </p:cNvPr>
            <p:cNvSpPr/>
            <p:nvPr/>
          </p:nvSpPr>
          <p:spPr>
            <a:xfrm>
              <a:off x="2723707" y="3387423"/>
              <a:ext cx="15507" cy="67992"/>
            </a:xfrm>
            <a:custGeom>
              <a:avLst/>
              <a:gdLst/>
              <a:ahLst/>
              <a:cxnLst/>
              <a:rect l="l" t="t" r="r" b="b"/>
              <a:pathLst>
                <a:path w="117" h="513" extrusionOk="0">
                  <a:moveTo>
                    <a:pt x="42" y="1"/>
                  </a:moveTo>
                  <a:cubicBezTo>
                    <a:pt x="19" y="1"/>
                    <a:pt x="1" y="24"/>
                    <a:pt x="1" y="42"/>
                  </a:cubicBezTo>
                  <a:lnTo>
                    <a:pt x="1" y="158"/>
                  </a:lnTo>
                  <a:lnTo>
                    <a:pt x="1" y="273"/>
                  </a:lnTo>
                  <a:cubicBezTo>
                    <a:pt x="1" y="292"/>
                    <a:pt x="1" y="329"/>
                    <a:pt x="19" y="370"/>
                  </a:cubicBezTo>
                  <a:lnTo>
                    <a:pt x="19" y="426"/>
                  </a:lnTo>
                  <a:cubicBezTo>
                    <a:pt x="19" y="444"/>
                    <a:pt x="42" y="463"/>
                    <a:pt x="42" y="486"/>
                  </a:cubicBezTo>
                  <a:cubicBezTo>
                    <a:pt x="42" y="504"/>
                    <a:pt x="61" y="504"/>
                    <a:pt x="79" y="504"/>
                  </a:cubicBezTo>
                  <a:cubicBezTo>
                    <a:pt x="85" y="510"/>
                    <a:pt x="90" y="512"/>
                    <a:pt x="95" y="512"/>
                  </a:cubicBezTo>
                  <a:cubicBezTo>
                    <a:pt x="107" y="512"/>
                    <a:pt x="116" y="499"/>
                    <a:pt x="116" y="486"/>
                  </a:cubicBezTo>
                  <a:lnTo>
                    <a:pt x="116" y="426"/>
                  </a:lnTo>
                  <a:lnTo>
                    <a:pt x="116" y="370"/>
                  </a:lnTo>
                  <a:lnTo>
                    <a:pt x="116" y="255"/>
                  </a:lnTo>
                  <a:cubicBezTo>
                    <a:pt x="116" y="213"/>
                    <a:pt x="98" y="176"/>
                    <a:pt x="98" y="139"/>
                  </a:cubicBezTo>
                  <a:cubicBezTo>
                    <a:pt x="98" y="98"/>
                    <a:pt x="79" y="61"/>
                    <a:pt x="79" y="24"/>
                  </a:cubicBezTo>
                  <a:cubicBezTo>
                    <a:pt x="61" y="1"/>
                    <a:pt x="61" y="1"/>
                    <a:pt x="42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1697;p46">
              <a:extLst>
                <a:ext uri="{FF2B5EF4-FFF2-40B4-BE49-F238E27FC236}">
                  <a16:creationId xmlns:a16="http://schemas.microsoft.com/office/drawing/2014/main" id="{34922276-B0F8-D39F-038F-0EFBC45BFD9F}"/>
                </a:ext>
              </a:extLst>
            </p:cNvPr>
            <p:cNvSpPr/>
            <p:nvPr/>
          </p:nvSpPr>
          <p:spPr>
            <a:xfrm>
              <a:off x="2713899" y="3264958"/>
              <a:ext cx="101789" cy="146586"/>
            </a:xfrm>
            <a:custGeom>
              <a:avLst/>
              <a:gdLst/>
              <a:ahLst/>
              <a:cxnLst/>
              <a:rect l="l" t="t" r="r" b="b"/>
              <a:pathLst>
                <a:path w="768" h="1106" extrusionOk="0">
                  <a:moveTo>
                    <a:pt x="731" y="1"/>
                  </a:moveTo>
                  <a:cubicBezTo>
                    <a:pt x="713" y="1"/>
                    <a:pt x="694" y="1"/>
                    <a:pt x="671" y="24"/>
                  </a:cubicBezTo>
                  <a:lnTo>
                    <a:pt x="671" y="42"/>
                  </a:lnTo>
                  <a:lnTo>
                    <a:pt x="652" y="42"/>
                  </a:lnTo>
                  <a:cubicBezTo>
                    <a:pt x="652" y="61"/>
                    <a:pt x="634" y="61"/>
                    <a:pt x="634" y="79"/>
                  </a:cubicBezTo>
                  <a:cubicBezTo>
                    <a:pt x="615" y="98"/>
                    <a:pt x="597" y="98"/>
                    <a:pt x="579" y="116"/>
                  </a:cubicBezTo>
                  <a:cubicBezTo>
                    <a:pt x="537" y="158"/>
                    <a:pt x="500" y="176"/>
                    <a:pt x="440" y="195"/>
                  </a:cubicBezTo>
                  <a:cubicBezTo>
                    <a:pt x="366" y="232"/>
                    <a:pt x="269" y="255"/>
                    <a:pt x="153" y="273"/>
                  </a:cubicBezTo>
                  <a:cubicBezTo>
                    <a:pt x="135" y="273"/>
                    <a:pt x="116" y="292"/>
                    <a:pt x="93" y="310"/>
                  </a:cubicBezTo>
                  <a:lnTo>
                    <a:pt x="93" y="329"/>
                  </a:lnTo>
                  <a:lnTo>
                    <a:pt x="93" y="370"/>
                  </a:lnTo>
                  <a:cubicBezTo>
                    <a:pt x="75" y="370"/>
                    <a:pt x="75" y="389"/>
                    <a:pt x="75" y="407"/>
                  </a:cubicBezTo>
                  <a:cubicBezTo>
                    <a:pt x="75" y="426"/>
                    <a:pt x="56" y="463"/>
                    <a:pt x="56" y="486"/>
                  </a:cubicBezTo>
                  <a:cubicBezTo>
                    <a:pt x="38" y="541"/>
                    <a:pt x="38" y="601"/>
                    <a:pt x="19" y="657"/>
                  </a:cubicBezTo>
                  <a:cubicBezTo>
                    <a:pt x="19" y="717"/>
                    <a:pt x="1" y="772"/>
                    <a:pt x="1" y="832"/>
                  </a:cubicBezTo>
                  <a:lnTo>
                    <a:pt x="1" y="1003"/>
                  </a:lnTo>
                  <a:cubicBezTo>
                    <a:pt x="16" y="1069"/>
                    <a:pt x="57" y="1105"/>
                    <a:pt x="105" y="1105"/>
                  </a:cubicBezTo>
                  <a:cubicBezTo>
                    <a:pt x="115" y="1105"/>
                    <a:pt x="125" y="1104"/>
                    <a:pt x="135" y="1100"/>
                  </a:cubicBezTo>
                  <a:cubicBezTo>
                    <a:pt x="190" y="1100"/>
                    <a:pt x="232" y="1040"/>
                    <a:pt x="232" y="985"/>
                  </a:cubicBezTo>
                  <a:cubicBezTo>
                    <a:pt x="232" y="925"/>
                    <a:pt x="209" y="869"/>
                    <a:pt x="209" y="832"/>
                  </a:cubicBezTo>
                  <a:lnTo>
                    <a:pt x="209" y="675"/>
                  </a:lnTo>
                  <a:cubicBezTo>
                    <a:pt x="209" y="620"/>
                    <a:pt x="209" y="560"/>
                    <a:pt x="232" y="523"/>
                  </a:cubicBezTo>
                  <a:lnTo>
                    <a:pt x="232" y="444"/>
                  </a:lnTo>
                  <a:cubicBezTo>
                    <a:pt x="232" y="426"/>
                    <a:pt x="232" y="407"/>
                    <a:pt x="250" y="407"/>
                  </a:cubicBezTo>
                  <a:cubicBezTo>
                    <a:pt x="324" y="370"/>
                    <a:pt x="421" y="347"/>
                    <a:pt x="500" y="292"/>
                  </a:cubicBezTo>
                  <a:cubicBezTo>
                    <a:pt x="555" y="273"/>
                    <a:pt x="597" y="232"/>
                    <a:pt x="634" y="195"/>
                  </a:cubicBezTo>
                  <a:cubicBezTo>
                    <a:pt x="652" y="176"/>
                    <a:pt x="671" y="158"/>
                    <a:pt x="694" y="139"/>
                  </a:cubicBezTo>
                  <a:cubicBezTo>
                    <a:pt x="713" y="116"/>
                    <a:pt x="713" y="116"/>
                    <a:pt x="731" y="98"/>
                  </a:cubicBezTo>
                  <a:lnTo>
                    <a:pt x="731" y="79"/>
                  </a:lnTo>
                  <a:lnTo>
                    <a:pt x="749" y="79"/>
                  </a:lnTo>
                  <a:lnTo>
                    <a:pt x="749" y="61"/>
                  </a:lnTo>
                  <a:cubicBezTo>
                    <a:pt x="768" y="42"/>
                    <a:pt x="749" y="24"/>
                    <a:pt x="7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1698;p46">
              <a:extLst>
                <a:ext uri="{FF2B5EF4-FFF2-40B4-BE49-F238E27FC236}">
                  <a16:creationId xmlns:a16="http://schemas.microsoft.com/office/drawing/2014/main" id="{5E6455BB-DF78-EBB5-BDFD-8A2D50B3FED0}"/>
                </a:ext>
              </a:extLst>
            </p:cNvPr>
            <p:cNvSpPr/>
            <p:nvPr/>
          </p:nvSpPr>
          <p:spPr>
            <a:xfrm>
              <a:off x="2721321" y="3191532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" name="Google Shape;1734;p46">
            <a:extLst>
              <a:ext uri="{FF2B5EF4-FFF2-40B4-BE49-F238E27FC236}">
                <a16:creationId xmlns:a16="http://schemas.microsoft.com/office/drawing/2014/main" id="{8022F75C-A45E-64E2-079E-AD7C4F4C8E58}"/>
              </a:ext>
            </a:extLst>
          </p:cNvPr>
          <p:cNvGrpSpPr/>
          <p:nvPr/>
        </p:nvGrpSpPr>
        <p:grpSpPr>
          <a:xfrm flipH="1">
            <a:off x="346824" y="4643829"/>
            <a:ext cx="625929" cy="640560"/>
            <a:chOff x="6405353" y="2836979"/>
            <a:chExt cx="396861" cy="406137"/>
          </a:xfrm>
        </p:grpSpPr>
        <p:sp>
          <p:nvSpPr>
            <p:cNvPr id="74" name="Google Shape;1735;p46">
              <a:extLst>
                <a:ext uri="{FF2B5EF4-FFF2-40B4-BE49-F238E27FC236}">
                  <a16:creationId xmlns:a16="http://schemas.microsoft.com/office/drawing/2014/main" id="{4970D355-5D54-0ECA-C04F-038ADE2920D8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1736;p46">
              <a:extLst>
                <a:ext uri="{FF2B5EF4-FFF2-40B4-BE49-F238E27FC236}">
                  <a16:creationId xmlns:a16="http://schemas.microsoft.com/office/drawing/2014/main" id="{E305D6CC-9C7D-4FBC-B647-8E1000072A8D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1737;p46">
              <a:extLst>
                <a:ext uri="{FF2B5EF4-FFF2-40B4-BE49-F238E27FC236}">
                  <a16:creationId xmlns:a16="http://schemas.microsoft.com/office/drawing/2014/main" id="{16A4C847-1DC4-3A82-086D-C9F773C30C97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1738;p46">
              <a:extLst>
                <a:ext uri="{FF2B5EF4-FFF2-40B4-BE49-F238E27FC236}">
                  <a16:creationId xmlns:a16="http://schemas.microsoft.com/office/drawing/2014/main" id="{56D4AD25-A574-4E29-94E2-B86A3A678FDC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739;p46">
              <a:extLst>
                <a:ext uri="{FF2B5EF4-FFF2-40B4-BE49-F238E27FC236}">
                  <a16:creationId xmlns:a16="http://schemas.microsoft.com/office/drawing/2014/main" id="{E0139DEA-9776-EFC5-7CAC-D46AC9D67D7D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740;p46">
              <a:extLst>
                <a:ext uri="{FF2B5EF4-FFF2-40B4-BE49-F238E27FC236}">
                  <a16:creationId xmlns:a16="http://schemas.microsoft.com/office/drawing/2014/main" id="{32E74CB2-722E-FA64-B850-EA98446E17B7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741;p46">
              <a:extLst>
                <a:ext uri="{FF2B5EF4-FFF2-40B4-BE49-F238E27FC236}">
                  <a16:creationId xmlns:a16="http://schemas.microsoft.com/office/drawing/2014/main" id="{E806984B-DD7F-FB92-3C19-F75621AE85FC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742;p46">
              <a:extLst>
                <a:ext uri="{FF2B5EF4-FFF2-40B4-BE49-F238E27FC236}">
                  <a16:creationId xmlns:a16="http://schemas.microsoft.com/office/drawing/2014/main" id="{BBE238BA-1A16-CB44-DCB6-96EA675257DF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743;p46">
              <a:extLst>
                <a:ext uri="{FF2B5EF4-FFF2-40B4-BE49-F238E27FC236}">
                  <a16:creationId xmlns:a16="http://schemas.microsoft.com/office/drawing/2014/main" id="{92AA4A7D-15A0-73D8-7C9F-5A37C9E1DAF4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744;p46">
              <a:extLst>
                <a:ext uri="{FF2B5EF4-FFF2-40B4-BE49-F238E27FC236}">
                  <a16:creationId xmlns:a16="http://schemas.microsoft.com/office/drawing/2014/main" id="{7357B82B-682B-4CF1-1FE4-EBD9F1E6E6C7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745;p46">
              <a:extLst>
                <a:ext uri="{FF2B5EF4-FFF2-40B4-BE49-F238E27FC236}">
                  <a16:creationId xmlns:a16="http://schemas.microsoft.com/office/drawing/2014/main" id="{2368327D-B04D-D254-117B-C2E6E2A4EFD2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746;p46">
              <a:extLst>
                <a:ext uri="{FF2B5EF4-FFF2-40B4-BE49-F238E27FC236}">
                  <a16:creationId xmlns:a16="http://schemas.microsoft.com/office/drawing/2014/main" id="{9B71867E-7BEE-0B88-B69A-00DF74F25158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747;p46">
              <a:extLst>
                <a:ext uri="{FF2B5EF4-FFF2-40B4-BE49-F238E27FC236}">
                  <a16:creationId xmlns:a16="http://schemas.microsoft.com/office/drawing/2014/main" id="{5CA74A6F-AE82-433A-389B-6FE4DF8EB02D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748;p46">
              <a:extLst>
                <a:ext uri="{FF2B5EF4-FFF2-40B4-BE49-F238E27FC236}">
                  <a16:creationId xmlns:a16="http://schemas.microsoft.com/office/drawing/2014/main" id="{49C83978-C804-0928-8374-E86149AC1925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749;p46">
              <a:extLst>
                <a:ext uri="{FF2B5EF4-FFF2-40B4-BE49-F238E27FC236}">
                  <a16:creationId xmlns:a16="http://schemas.microsoft.com/office/drawing/2014/main" id="{A477B3D9-4388-E8C1-3A9C-8A5CF98DAF84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750;p46">
              <a:extLst>
                <a:ext uri="{FF2B5EF4-FFF2-40B4-BE49-F238E27FC236}">
                  <a16:creationId xmlns:a16="http://schemas.microsoft.com/office/drawing/2014/main" id="{F31B00A1-79DF-6028-BBB6-A4F022E29CA1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751;p46">
              <a:extLst>
                <a:ext uri="{FF2B5EF4-FFF2-40B4-BE49-F238E27FC236}">
                  <a16:creationId xmlns:a16="http://schemas.microsoft.com/office/drawing/2014/main" id="{82C29151-51E6-DAD0-A65F-860172C8A537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752;p46">
              <a:extLst>
                <a:ext uri="{FF2B5EF4-FFF2-40B4-BE49-F238E27FC236}">
                  <a16:creationId xmlns:a16="http://schemas.microsoft.com/office/drawing/2014/main" id="{7C85B767-E789-FF4E-781C-770B007B4C28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753;p46">
              <a:extLst>
                <a:ext uri="{FF2B5EF4-FFF2-40B4-BE49-F238E27FC236}">
                  <a16:creationId xmlns:a16="http://schemas.microsoft.com/office/drawing/2014/main" id="{568A1DF0-9E03-7BA4-E1AF-849827A1597A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754;p46">
              <a:extLst>
                <a:ext uri="{FF2B5EF4-FFF2-40B4-BE49-F238E27FC236}">
                  <a16:creationId xmlns:a16="http://schemas.microsoft.com/office/drawing/2014/main" id="{A3A9CA46-CBE4-5426-36B6-81F331E6661E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755;p46">
              <a:extLst>
                <a:ext uri="{FF2B5EF4-FFF2-40B4-BE49-F238E27FC236}">
                  <a16:creationId xmlns:a16="http://schemas.microsoft.com/office/drawing/2014/main" id="{1022FD1B-7800-5A79-3624-D5E7C31ED914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1756;p46">
              <a:extLst>
                <a:ext uri="{FF2B5EF4-FFF2-40B4-BE49-F238E27FC236}">
                  <a16:creationId xmlns:a16="http://schemas.microsoft.com/office/drawing/2014/main" id="{AEE6037D-F2C9-3237-4C70-4383C061FDB6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1757;p46">
              <a:extLst>
                <a:ext uri="{FF2B5EF4-FFF2-40B4-BE49-F238E27FC236}">
                  <a16:creationId xmlns:a16="http://schemas.microsoft.com/office/drawing/2014/main" id="{D4647DB5-A3AA-20FC-0599-505199DBCB80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1758;p46">
              <a:extLst>
                <a:ext uri="{FF2B5EF4-FFF2-40B4-BE49-F238E27FC236}">
                  <a16:creationId xmlns:a16="http://schemas.microsoft.com/office/drawing/2014/main" id="{878F5AD6-1E9C-EDBC-6C9E-A3DE52CFDBE3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1759;p46">
              <a:extLst>
                <a:ext uri="{FF2B5EF4-FFF2-40B4-BE49-F238E27FC236}">
                  <a16:creationId xmlns:a16="http://schemas.microsoft.com/office/drawing/2014/main" id="{F3B3ECA9-6A5D-F675-143F-A102B84F2066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1760;p46">
              <a:extLst>
                <a:ext uri="{FF2B5EF4-FFF2-40B4-BE49-F238E27FC236}">
                  <a16:creationId xmlns:a16="http://schemas.microsoft.com/office/drawing/2014/main" id="{30F21069-6F37-BE46-037B-7B785AC67DD2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1761;p46">
              <a:extLst>
                <a:ext uri="{FF2B5EF4-FFF2-40B4-BE49-F238E27FC236}">
                  <a16:creationId xmlns:a16="http://schemas.microsoft.com/office/drawing/2014/main" id="{9C5B33BF-0F57-B6B6-819E-5CADC8CA7BDD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1762;p46">
              <a:extLst>
                <a:ext uri="{FF2B5EF4-FFF2-40B4-BE49-F238E27FC236}">
                  <a16:creationId xmlns:a16="http://schemas.microsoft.com/office/drawing/2014/main" id="{EA539C3D-E77B-2296-0E7D-3BFF558B7130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1763;p46">
              <a:extLst>
                <a:ext uri="{FF2B5EF4-FFF2-40B4-BE49-F238E27FC236}">
                  <a16:creationId xmlns:a16="http://schemas.microsoft.com/office/drawing/2014/main" id="{70086F00-16AC-907E-18D0-D65ADC165795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764;p46">
              <a:extLst>
                <a:ext uri="{FF2B5EF4-FFF2-40B4-BE49-F238E27FC236}">
                  <a16:creationId xmlns:a16="http://schemas.microsoft.com/office/drawing/2014/main" id="{7FE0681C-CBD4-3CEC-C279-5598AE5CCFB3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765;p46">
              <a:extLst>
                <a:ext uri="{FF2B5EF4-FFF2-40B4-BE49-F238E27FC236}">
                  <a16:creationId xmlns:a16="http://schemas.microsoft.com/office/drawing/2014/main" id="{B9AFBE85-1417-2A82-C7B9-9CB3A471F018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1766;p46">
              <a:extLst>
                <a:ext uri="{FF2B5EF4-FFF2-40B4-BE49-F238E27FC236}">
                  <a16:creationId xmlns:a16="http://schemas.microsoft.com/office/drawing/2014/main" id="{80A4E344-E09F-E758-B086-2F06A9D13001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767;p46">
              <a:extLst>
                <a:ext uri="{FF2B5EF4-FFF2-40B4-BE49-F238E27FC236}">
                  <a16:creationId xmlns:a16="http://schemas.microsoft.com/office/drawing/2014/main" id="{D6CA263B-B84C-FD54-EE82-147C63E6E4FF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1768;p46">
              <a:extLst>
                <a:ext uri="{FF2B5EF4-FFF2-40B4-BE49-F238E27FC236}">
                  <a16:creationId xmlns:a16="http://schemas.microsoft.com/office/drawing/2014/main" id="{78E531C9-7E72-0718-527B-45E334FB4415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76A80E9C-ED59-D42B-C7BB-CF14F63EE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845" y="652706"/>
            <a:ext cx="995563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41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217192" y="777321"/>
            <a:ext cx="11638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Lato" panose="020F0502020204030203" pitchFamily="34" charset="0"/>
                <a:cs typeface="Lato" panose="020F0502020204030203" pitchFamily="34" charset="0"/>
              </a:rPr>
              <a:t>Các bạn trong hình đang làm gì? Nói tác dụng của việc làm đó.</a:t>
            </a:r>
            <a:endParaRPr lang="en-US" sz="3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8C07F-F6B3-FC7F-A764-D1A3BB1F6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42" y="0"/>
            <a:ext cx="2320437" cy="73152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5418C5A5-B664-3E12-C5C7-A59C42CAC829}"/>
              </a:ext>
            </a:extLst>
          </p:cNvPr>
          <p:cNvSpPr/>
          <p:nvPr/>
        </p:nvSpPr>
        <p:spPr>
          <a:xfrm>
            <a:off x="1" y="1346343"/>
            <a:ext cx="12191999" cy="5116096"/>
          </a:xfrm>
          <a:custGeom>
            <a:avLst/>
            <a:gdLst/>
            <a:ahLst/>
            <a:cxnLst/>
            <a:rect l="l" t="t" r="r" b="b"/>
            <a:pathLst>
              <a:path w="17073910" h="7029793">
                <a:moveTo>
                  <a:pt x="0" y="0"/>
                </a:moveTo>
                <a:lnTo>
                  <a:pt x="17073910" y="0"/>
                </a:lnTo>
                <a:lnTo>
                  <a:pt x="17073910" y="7029794"/>
                </a:lnTo>
                <a:lnTo>
                  <a:pt x="0" y="7029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5" r="-415"/>
            </a:stretch>
          </a:blipFill>
        </p:spPr>
      </p:sp>
    </p:spTree>
    <p:extLst>
      <p:ext uri="{BB962C8B-B14F-4D97-AF65-F5344CB8AC3E}">
        <p14:creationId xmlns:p14="http://schemas.microsoft.com/office/powerpoint/2010/main" val="2939327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825A25-913D-FF33-800D-15BFD045E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42" y="0"/>
            <a:ext cx="2320437" cy="731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100E5-FDDD-26DD-8850-274169F8C164}"/>
              </a:ext>
            </a:extLst>
          </p:cNvPr>
          <p:cNvSpPr txBox="1"/>
          <p:nvPr/>
        </p:nvSpPr>
        <p:spPr>
          <a:xfrm>
            <a:off x="271765" y="731520"/>
            <a:ext cx="112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Lato" panose="020F0502020204030203" pitchFamily="34" charset="0"/>
                <a:cs typeface="Lato" panose="020F0502020204030203" pitchFamily="34" charset="0"/>
              </a:rPr>
              <a:t>Một số việc làm chăm sóc và bảo vệ cây.</a:t>
            </a:r>
            <a:endParaRPr lang="en-US" sz="3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8" name="Picture 4" descr="Cách Chăm Sóc Cây Xanh, Cây Cảnh Trong Nhà, Đường Phố">
            <a:extLst>
              <a:ext uri="{FF2B5EF4-FFF2-40B4-BE49-F238E27FC236}">
                <a16:creationId xmlns:a16="http://schemas.microsoft.com/office/drawing/2014/main" id="{623BA5F8-4C0E-E033-B75B-78A939B8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65" y="1463040"/>
            <a:ext cx="3328416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ó mấy loại phân bón thuộc nhóm phân bón hóa học (phân bón vô cơ)?">
            <a:extLst>
              <a:ext uri="{FF2B5EF4-FFF2-40B4-BE49-F238E27FC236}">
                <a16:creationId xmlns:a16="http://schemas.microsoft.com/office/drawing/2014/main" id="{92ED7C2C-4577-7C2A-A4F0-82873778E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174" y="1463040"/>
            <a:ext cx="3564509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D3B955-8CD4-4B59-9D11-0D21E5CFB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765" y="3987225"/>
            <a:ext cx="3568391" cy="2377440"/>
          </a:xfrm>
          <a:prstGeom prst="rect">
            <a:avLst/>
          </a:prstGeom>
        </p:spPr>
      </p:pic>
      <p:pic>
        <p:nvPicPr>
          <p:cNvPr id="1036" name="Picture 12" descr="Cách diệt sâu ăn lá đơn giản và an toàn tại nhà mà KHÔNG sử dụng thuốc –  Công ty TNHH Sản Xuất Thương Mại Fam Seeds">
            <a:extLst>
              <a:ext uri="{FF2B5EF4-FFF2-40B4-BE49-F238E27FC236}">
                <a16:creationId xmlns:a16="http://schemas.microsoft.com/office/drawing/2014/main" id="{FC290819-FC83-2935-346E-E77CE18B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403" y="1463040"/>
            <a:ext cx="3516330" cy="351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C60026-FC64-C9FE-E5AF-6C25C15EBF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735"/>
          <a:stretch/>
        </p:blipFill>
        <p:spPr>
          <a:xfrm>
            <a:off x="4479876" y="3923187"/>
            <a:ext cx="2943546" cy="253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41E71D-BE18-F878-C512-51E7CED4C055}"/>
              </a:ext>
            </a:extLst>
          </p:cNvPr>
          <p:cNvSpPr txBox="1"/>
          <p:nvPr/>
        </p:nvSpPr>
        <p:spPr>
          <a:xfrm>
            <a:off x="284449" y="732921"/>
            <a:ext cx="66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Lato" panose="020F0502020204030203" pitchFamily="34" charset="0"/>
                <a:cs typeface="Lato" panose="020F0502020204030203" pitchFamily="34" charset="0"/>
              </a:rPr>
              <a:t>Chơi trò chơi: Tìm các cánh hoa</a:t>
            </a:r>
            <a:endParaRPr lang="en-US" sz="3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03C109-9ADA-57E3-2C69-C6B4E985F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69" y="-45249"/>
            <a:ext cx="2822608" cy="73152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7C563281-D15E-07C9-F6EA-043908890736}"/>
              </a:ext>
            </a:extLst>
          </p:cNvPr>
          <p:cNvSpPr/>
          <p:nvPr/>
        </p:nvSpPr>
        <p:spPr>
          <a:xfrm>
            <a:off x="557979" y="1102422"/>
            <a:ext cx="11076041" cy="5488878"/>
          </a:xfrm>
          <a:custGeom>
            <a:avLst/>
            <a:gdLst/>
            <a:ahLst/>
            <a:cxnLst/>
            <a:rect l="l" t="t" r="r" b="b"/>
            <a:pathLst>
              <a:path w="12873874" h="6379818">
                <a:moveTo>
                  <a:pt x="0" y="0"/>
                </a:moveTo>
                <a:lnTo>
                  <a:pt x="12873874" y="0"/>
                </a:lnTo>
                <a:lnTo>
                  <a:pt x="12873874" y="6379818"/>
                </a:lnTo>
                <a:lnTo>
                  <a:pt x="0" y="6379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" r="-396"/>
            </a:stretch>
          </a:blipFill>
        </p:spPr>
      </p:sp>
    </p:spTree>
    <p:extLst>
      <p:ext uri="{BB962C8B-B14F-4D97-AF65-F5344CB8AC3E}">
        <p14:creationId xmlns:p14="http://schemas.microsoft.com/office/powerpoint/2010/main" val="47513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ardrop 35">
            <a:extLst>
              <a:ext uri="{FF2B5EF4-FFF2-40B4-BE49-F238E27FC236}">
                <a16:creationId xmlns:a16="http://schemas.microsoft.com/office/drawing/2014/main" id="{156E5B8E-BC6E-A8E7-7684-D940B3C9D01D}"/>
              </a:ext>
            </a:extLst>
          </p:cNvPr>
          <p:cNvSpPr/>
          <p:nvPr/>
        </p:nvSpPr>
        <p:spPr>
          <a:xfrm rot="3628898">
            <a:off x="409887" y="2204284"/>
            <a:ext cx="1691811" cy="1349553"/>
          </a:xfrm>
          <a:prstGeom prst="teardrop">
            <a:avLst/>
          </a:prstGeom>
          <a:solidFill>
            <a:srgbClr val="F5849B"/>
          </a:solidFill>
          <a:ln w="28575">
            <a:solidFill>
              <a:srgbClr val="C616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ardrop 37">
            <a:extLst>
              <a:ext uri="{FF2B5EF4-FFF2-40B4-BE49-F238E27FC236}">
                <a16:creationId xmlns:a16="http://schemas.microsoft.com/office/drawing/2014/main" id="{448DC14C-8964-8366-2DFB-E1FEB123950B}"/>
              </a:ext>
            </a:extLst>
          </p:cNvPr>
          <p:cNvSpPr/>
          <p:nvPr/>
        </p:nvSpPr>
        <p:spPr>
          <a:xfrm rot="922470">
            <a:off x="543967" y="4047008"/>
            <a:ext cx="1691811" cy="1349553"/>
          </a:xfrm>
          <a:prstGeom prst="teardrop">
            <a:avLst/>
          </a:prstGeom>
          <a:solidFill>
            <a:srgbClr val="F5849B"/>
          </a:solidFill>
          <a:ln w="28575">
            <a:solidFill>
              <a:srgbClr val="C616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ardrop 38">
            <a:extLst>
              <a:ext uri="{FF2B5EF4-FFF2-40B4-BE49-F238E27FC236}">
                <a16:creationId xmlns:a16="http://schemas.microsoft.com/office/drawing/2014/main" id="{85E85363-8321-D857-1CDB-52C1596A4367}"/>
              </a:ext>
            </a:extLst>
          </p:cNvPr>
          <p:cNvSpPr/>
          <p:nvPr/>
        </p:nvSpPr>
        <p:spPr>
          <a:xfrm rot="11496438">
            <a:off x="3656700" y="2627044"/>
            <a:ext cx="1691811" cy="1349553"/>
          </a:xfrm>
          <a:prstGeom prst="teardrop">
            <a:avLst/>
          </a:prstGeom>
          <a:solidFill>
            <a:srgbClr val="F5849B"/>
          </a:solidFill>
          <a:ln w="28575">
            <a:solidFill>
              <a:srgbClr val="C616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ardrop 39">
            <a:extLst>
              <a:ext uri="{FF2B5EF4-FFF2-40B4-BE49-F238E27FC236}">
                <a16:creationId xmlns:a16="http://schemas.microsoft.com/office/drawing/2014/main" id="{878E2C9A-1EF4-1B8A-65C7-10228FC8A5EA}"/>
              </a:ext>
            </a:extLst>
          </p:cNvPr>
          <p:cNvSpPr/>
          <p:nvPr/>
        </p:nvSpPr>
        <p:spPr>
          <a:xfrm rot="16766348">
            <a:off x="2683298" y="4551837"/>
            <a:ext cx="1691811" cy="1349553"/>
          </a:xfrm>
          <a:prstGeom prst="teardrop">
            <a:avLst>
              <a:gd name="adj" fmla="val 96081"/>
            </a:avLst>
          </a:prstGeom>
          <a:solidFill>
            <a:srgbClr val="F5849B"/>
          </a:solidFill>
          <a:ln w="28575">
            <a:solidFill>
              <a:srgbClr val="C616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ardrop 40">
            <a:extLst>
              <a:ext uri="{FF2B5EF4-FFF2-40B4-BE49-F238E27FC236}">
                <a16:creationId xmlns:a16="http://schemas.microsoft.com/office/drawing/2014/main" id="{5C4246F2-A578-FE96-D737-8605A8B1D0CC}"/>
              </a:ext>
            </a:extLst>
          </p:cNvPr>
          <p:cNvSpPr/>
          <p:nvPr/>
        </p:nvSpPr>
        <p:spPr>
          <a:xfrm rot="3628898">
            <a:off x="6620967" y="2259486"/>
            <a:ext cx="1691811" cy="1349553"/>
          </a:xfrm>
          <a:prstGeom prst="teardrop">
            <a:avLst/>
          </a:prstGeom>
          <a:solidFill>
            <a:srgbClr val="F5849B"/>
          </a:solidFill>
          <a:ln w="28575">
            <a:solidFill>
              <a:srgbClr val="C616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ardrop 41">
            <a:extLst>
              <a:ext uri="{FF2B5EF4-FFF2-40B4-BE49-F238E27FC236}">
                <a16:creationId xmlns:a16="http://schemas.microsoft.com/office/drawing/2014/main" id="{8BDDA262-584D-0E3D-BCFA-8BC339D65178}"/>
              </a:ext>
            </a:extLst>
          </p:cNvPr>
          <p:cNvSpPr/>
          <p:nvPr/>
        </p:nvSpPr>
        <p:spPr>
          <a:xfrm rot="922470">
            <a:off x="6755047" y="4102210"/>
            <a:ext cx="1691811" cy="1349553"/>
          </a:xfrm>
          <a:prstGeom prst="teardrop">
            <a:avLst/>
          </a:prstGeom>
          <a:solidFill>
            <a:srgbClr val="F5849B"/>
          </a:solidFill>
          <a:ln w="28575">
            <a:solidFill>
              <a:srgbClr val="C616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ardrop 42">
            <a:extLst>
              <a:ext uri="{FF2B5EF4-FFF2-40B4-BE49-F238E27FC236}">
                <a16:creationId xmlns:a16="http://schemas.microsoft.com/office/drawing/2014/main" id="{ED754E52-1B84-2D8B-68E1-5CFB25175F6F}"/>
              </a:ext>
            </a:extLst>
          </p:cNvPr>
          <p:cNvSpPr/>
          <p:nvPr/>
        </p:nvSpPr>
        <p:spPr>
          <a:xfrm rot="11496438">
            <a:off x="9867780" y="2682246"/>
            <a:ext cx="1691811" cy="1349553"/>
          </a:xfrm>
          <a:prstGeom prst="teardrop">
            <a:avLst/>
          </a:prstGeom>
          <a:solidFill>
            <a:srgbClr val="F5849B"/>
          </a:solidFill>
          <a:ln w="28575">
            <a:solidFill>
              <a:srgbClr val="C616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ardrop 43">
            <a:extLst>
              <a:ext uri="{FF2B5EF4-FFF2-40B4-BE49-F238E27FC236}">
                <a16:creationId xmlns:a16="http://schemas.microsoft.com/office/drawing/2014/main" id="{B65A2FF7-B7D7-23BC-3364-E97DE692B17F}"/>
              </a:ext>
            </a:extLst>
          </p:cNvPr>
          <p:cNvSpPr/>
          <p:nvPr/>
        </p:nvSpPr>
        <p:spPr>
          <a:xfrm rot="16766348">
            <a:off x="8886408" y="4542213"/>
            <a:ext cx="1691811" cy="1349553"/>
          </a:xfrm>
          <a:prstGeom prst="teardrop">
            <a:avLst>
              <a:gd name="adj" fmla="val 96081"/>
            </a:avLst>
          </a:prstGeom>
          <a:solidFill>
            <a:srgbClr val="F5849B"/>
          </a:solidFill>
          <a:ln w="28575">
            <a:solidFill>
              <a:srgbClr val="C616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E60FA6-EDC0-BD85-69F9-11C8D1834D5D}"/>
              </a:ext>
            </a:extLst>
          </p:cNvPr>
          <p:cNvSpPr txBox="1"/>
          <p:nvPr/>
        </p:nvSpPr>
        <p:spPr>
          <a:xfrm>
            <a:off x="284449" y="732921"/>
            <a:ext cx="66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Lato" panose="020F0502020204030203" pitchFamily="34" charset="0"/>
                <a:cs typeface="Lato" panose="020F0502020204030203" pitchFamily="34" charset="0"/>
              </a:rPr>
              <a:t>Chơi trò chơi: Tìm các cánh hoa</a:t>
            </a:r>
            <a:endParaRPr lang="en-US" sz="3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C48F3F-F072-57C4-DA9B-2B2AE2086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69" y="-45249"/>
            <a:ext cx="2822608" cy="7315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9397705-4202-F203-FB8E-6302AC2DE28B}"/>
              </a:ext>
            </a:extLst>
          </p:cNvPr>
          <p:cNvGrpSpPr/>
          <p:nvPr/>
        </p:nvGrpSpPr>
        <p:grpSpPr>
          <a:xfrm>
            <a:off x="2247226" y="1214460"/>
            <a:ext cx="1349553" cy="1691811"/>
            <a:chOff x="6267129" y="3801331"/>
            <a:chExt cx="1349553" cy="1691811"/>
          </a:xfrm>
          <a:solidFill>
            <a:srgbClr val="F5849B"/>
          </a:solidFill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1803932C-D7CE-F667-EA8A-9EA4F26B4837}"/>
                </a:ext>
              </a:extLst>
            </p:cNvPr>
            <p:cNvSpPr/>
            <p:nvPr/>
          </p:nvSpPr>
          <p:spPr>
            <a:xfrm rot="7788420">
              <a:off x="6096000" y="3972460"/>
              <a:ext cx="1691811" cy="1349553"/>
            </a:xfrm>
            <a:prstGeom prst="teardrop">
              <a:avLst/>
            </a:prstGeom>
            <a:grpFill/>
            <a:ln w="28575">
              <a:solidFill>
                <a:srgbClr val="C616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75327C-F9E3-351F-AC5D-F9BE34B776AD}"/>
                </a:ext>
              </a:extLst>
            </p:cNvPr>
            <p:cNvSpPr txBox="1"/>
            <p:nvPr/>
          </p:nvSpPr>
          <p:spPr>
            <a:xfrm>
              <a:off x="6369051" y="4170182"/>
              <a:ext cx="1028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tưới nước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1357C5C-A50E-F117-8EF8-3C71D22331F4}"/>
              </a:ext>
            </a:extLst>
          </p:cNvPr>
          <p:cNvGrpSpPr/>
          <p:nvPr/>
        </p:nvGrpSpPr>
        <p:grpSpPr>
          <a:xfrm>
            <a:off x="8380317" y="1214458"/>
            <a:ext cx="1349553" cy="1691811"/>
            <a:chOff x="6267129" y="3801331"/>
            <a:chExt cx="1349553" cy="1691811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0709EB27-DA81-0433-2998-B989FE051825}"/>
                </a:ext>
              </a:extLst>
            </p:cNvPr>
            <p:cNvSpPr/>
            <p:nvPr/>
          </p:nvSpPr>
          <p:spPr>
            <a:xfrm rot="7788420">
              <a:off x="6096000" y="3972460"/>
              <a:ext cx="1691811" cy="1349553"/>
            </a:xfrm>
            <a:prstGeom prst="teardrop">
              <a:avLst/>
            </a:prstGeom>
            <a:solidFill>
              <a:srgbClr val="F5849B"/>
            </a:solidFill>
            <a:ln w="28575">
              <a:solidFill>
                <a:srgbClr val="C6165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71ED-D7F2-5736-36C4-1FFBEF571D44}"/>
                </a:ext>
              </a:extLst>
            </p:cNvPr>
            <p:cNvSpPr txBox="1"/>
            <p:nvPr/>
          </p:nvSpPr>
          <p:spPr>
            <a:xfrm>
              <a:off x="6369051" y="4170182"/>
              <a:ext cx="1028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bẻ cành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FF91BEF-B8D4-5983-894F-CA1A76F799FE}"/>
              </a:ext>
            </a:extLst>
          </p:cNvPr>
          <p:cNvSpPr txBox="1"/>
          <p:nvPr/>
        </p:nvSpPr>
        <p:spPr>
          <a:xfrm>
            <a:off x="361700" y="6970403"/>
            <a:ext cx="102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nhổ cỏ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B25141-7E39-1D6C-3922-479CC8AC4950}"/>
              </a:ext>
            </a:extLst>
          </p:cNvPr>
          <p:cNvSpPr txBox="1"/>
          <p:nvPr/>
        </p:nvSpPr>
        <p:spPr>
          <a:xfrm>
            <a:off x="1859426" y="6970401"/>
            <a:ext cx="102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bón phân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E9039F-396F-661B-29AA-1F7ACE834C23}"/>
              </a:ext>
            </a:extLst>
          </p:cNvPr>
          <p:cNvSpPr txBox="1"/>
          <p:nvPr/>
        </p:nvSpPr>
        <p:spPr>
          <a:xfrm>
            <a:off x="3281944" y="6940580"/>
            <a:ext cx="1269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đốt lửa dưới gốc cây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3CFD1E-4E9B-0BFB-6F4E-496FA412008E}"/>
              </a:ext>
            </a:extLst>
          </p:cNvPr>
          <p:cNvSpPr txBox="1"/>
          <p:nvPr/>
        </p:nvSpPr>
        <p:spPr>
          <a:xfrm>
            <a:off x="4854878" y="6970400"/>
            <a:ext cx="102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vun gốc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A814C1-E316-D2DE-6F5D-98A912B80842}"/>
              </a:ext>
            </a:extLst>
          </p:cNvPr>
          <p:cNvSpPr txBox="1"/>
          <p:nvPr/>
        </p:nvSpPr>
        <p:spPr>
          <a:xfrm>
            <a:off x="6267268" y="6940580"/>
            <a:ext cx="1334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dẫm vào gốc cây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91B868-D4A1-77AA-0BA2-0E5D0E9AA1CF}"/>
              </a:ext>
            </a:extLst>
          </p:cNvPr>
          <p:cNvSpPr txBox="1"/>
          <p:nvPr/>
        </p:nvSpPr>
        <p:spPr>
          <a:xfrm>
            <a:off x="7850330" y="6959171"/>
            <a:ext cx="102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bắt sâu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640867-DAC1-4C54-D408-C0422A739BB8}"/>
              </a:ext>
            </a:extLst>
          </p:cNvPr>
          <p:cNvSpPr txBox="1"/>
          <p:nvPr/>
        </p:nvSpPr>
        <p:spPr>
          <a:xfrm>
            <a:off x="9242688" y="6959170"/>
            <a:ext cx="1378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khắc lên thân cây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16AA11-3C47-9A3B-CDED-D58E7B594287}"/>
              </a:ext>
            </a:extLst>
          </p:cNvPr>
          <p:cNvSpPr txBox="1"/>
          <p:nvPr/>
        </p:nvSpPr>
        <p:spPr>
          <a:xfrm>
            <a:off x="10649007" y="6959170"/>
            <a:ext cx="142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chăng đèn lên cây</a:t>
            </a:r>
          </a:p>
        </p:txBody>
      </p:sp>
      <p:pic>
        <p:nvPicPr>
          <p:cNvPr id="2050" name="Picture 2" descr="Hình ảnh Hình Minh Họa Mặt Cười PNG, Vector, PSD, và biểu tượng để tải về  miễn phí | pngtree">
            <a:extLst>
              <a:ext uri="{FF2B5EF4-FFF2-40B4-BE49-F238E27FC236}">
                <a16:creationId xmlns:a16="http://schemas.microsoft.com/office/drawing/2014/main" id="{47D3DA08-C1BE-B144-774A-7B434CA47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8889" y1="41111" x2="58889" y2="41111"/>
                        <a14:foregroundMark x1="51667" y1="52778" x2="51389" y2="76944"/>
                        <a14:foregroundMark x1="38889" y1="65278" x2="59722" y2="6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62" y="2192586"/>
            <a:ext cx="3104079" cy="310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D020BE-D799-C431-0245-F61832221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9154" y="2680375"/>
            <a:ext cx="2274870" cy="227487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0FB1B0E-B983-9950-6B73-F0B69E5AD801}"/>
              </a:ext>
            </a:extLst>
          </p:cNvPr>
          <p:cNvSpPr txBox="1"/>
          <p:nvPr/>
        </p:nvSpPr>
        <p:spPr>
          <a:xfrm>
            <a:off x="971300" y="6108229"/>
            <a:ext cx="443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Chăm sóc và bảo vệ cây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33467A-BB1C-2134-3172-3F6EF5598873}"/>
              </a:ext>
            </a:extLst>
          </p:cNvPr>
          <p:cNvSpPr txBox="1"/>
          <p:nvPr/>
        </p:nvSpPr>
        <p:spPr>
          <a:xfrm>
            <a:off x="6462902" y="6107989"/>
            <a:ext cx="5729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Không chăm sóc và bảo vệ cây</a:t>
            </a:r>
          </a:p>
        </p:txBody>
      </p:sp>
    </p:spTree>
    <p:extLst>
      <p:ext uri="{BB962C8B-B14F-4D97-AF65-F5344CB8AC3E}">
        <p14:creationId xmlns:p14="http://schemas.microsoft.com/office/powerpoint/2010/main" val="29962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03321 -0.66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-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08229 -0.39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29245 -0.66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15013 -0.317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0.04492 -0.418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31745 -0.602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-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111 L -0.01497 -0.329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6068 -0.6157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" y="-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6" grpId="0"/>
      <p:bldP spid="29" grpId="0"/>
      <p:bldP spid="32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CAEFE-99AA-B24D-EF35-D9148F693BD7}"/>
              </a:ext>
            </a:extLst>
          </p:cNvPr>
          <p:cNvSpPr txBox="1"/>
          <p:nvPr/>
        </p:nvSpPr>
        <p:spPr>
          <a:xfrm>
            <a:off x="291215" y="862295"/>
            <a:ext cx="1275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Lato" panose="020F0502020204030203" pitchFamily="34" charset="0"/>
                <a:cs typeface="Lato" panose="020F0502020204030203" pitchFamily="34" charset="0"/>
              </a:rPr>
              <a:t>1. Việc nào sau đây là nên, không nên làm?</a:t>
            </a:r>
            <a:endParaRPr lang="en-US" sz="3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8DDFDA0B-C249-FA42-CDE5-AD2FED0B6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622" y="21889"/>
            <a:ext cx="2478260" cy="73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98AFB-351A-17C3-5408-400ADF16C1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49" y="1789165"/>
            <a:ext cx="3929138" cy="3929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0A82E-E869-24D2-78AF-DDB2A3868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79" y="1789165"/>
            <a:ext cx="3929138" cy="3929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0C4632-6353-58C9-2F94-56FA852F1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8" y="1789165"/>
            <a:ext cx="3929138" cy="3929138"/>
          </a:xfrm>
          <a:prstGeom prst="rect">
            <a:avLst/>
          </a:prstGeom>
        </p:spPr>
      </p:pic>
      <p:pic>
        <p:nvPicPr>
          <p:cNvPr id="4098" name="Picture 2" descr="đánh Dấu đỏ Cho Biết Chính Xác Gif | Công cụ đồ họa PSD Tải xuống miễn phí  - Pikbest">
            <a:extLst>
              <a:ext uri="{FF2B5EF4-FFF2-40B4-BE49-F238E27FC236}">
                <a16:creationId xmlns:a16="http://schemas.microsoft.com/office/drawing/2014/main" id="{F3A5ABB3-2EED-ED78-4C00-3F43CCBD5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0000" y1="29333" x2="20000" y2="2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10" y="1355209"/>
            <a:ext cx="1561297" cy="156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alse-2061132_960_720 - Goha.vn">
            <a:extLst>
              <a:ext uri="{FF2B5EF4-FFF2-40B4-BE49-F238E27FC236}">
                <a16:creationId xmlns:a16="http://schemas.microsoft.com/office/drawing/2014/main" id="{044DE554-6EA4-37A6-B48C-30EAB4E7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106" y="1569700"/>
            <a:ext cx="1346806" cy="134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alse-2061132_960_720 - Goha.vn">
            <a:extLst>
              <a:ext uri="{FF2B5EF4-FFF2-40B4-BE49-F238E27FC236}">
                <a16:creationId xmlns:a16="http://schemas.microsoft.com/office/drawing/2014/main" id="{5E3B635D-DD63-3A83-916F-61D488C19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44" y="1555956"/>
            <a:ext cx="1346806" cy="134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333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BFDAB6-AF9A-4CFA-50C6-218E31DD1591}"/>
              </a:ext>
            </a:extLst>
          </p:cNvPr>
          <p:cNvSpPr txBox="1"/>
          <p:nvPr/>
        </p:nvSpPr>
        <p:spPr>
          <a:xfrm>
            <a:off x="217120" y="852982"/>
            <a:ext cx="10991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Lato" panose="020F0502020204030203" pitchFamily="34" charset="0"/>
                <a:cs typeface="Lato" panose="020F0502020204030203" pitchFamily="34" charset="0"/>
              </a:rPr>
              <a:t>2. Kể tên những việc em đã làm để chăm sóc, bảo vệ cây. </a:t>
            </a:r>
            <a:endParaRPr lang="en-US" sz="3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hlinkClick r:id="" action="ppaction://noaction"/>
            <a:extLst>
              <a:ext uri="{FF2B5EF4-FFF2-40B4-BE49-F238E27FC236}">
                <a16:creationId xmlns:a16="http://schemas.microsoft.com/office/drawing/2014/main" id="{B141F238-600F-8996-9C4A-B5393F306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27" y="0"/>
            <a:ext cx="2478260" cy="731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E29BB8-BD86-5B59-EDE1-409B91F5D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68477"/>
            <a:ext cx="12192000" cy="41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252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5C7BDD-4170-67B5-EAC7-36CEFF18282F}"/>
              </a:ext>
            </a:extLst>
          </p:cNvPr>
          <p:cNvSpPr/>
          <p:nvPr/>
        </p:nvSpPr>
        <p:spPr>
          <a:xfrm>
            <a:off x="1536126" y="811656"/>
            <a:ext cx="9669315" cy="5794625"/>
          </a:xfrm>
          <a:custGeom>
            <a:avLst/>
            <a:gdLst/>
            <a:ahLst/>
            <a:cxnLst/>
            <a:rect l="l" t="t" r="r" b="b"/>
            <a:pathLst>
              <a:path w="9669315" h="6210443">
                <a:moveTo>
                  <a:pt x="0" y="0"/>
                </a:moveTo>
                <a:lnTo>
                  <a:pt x="9669316" y="0"/>
                </a:lnTo>
                <a:lnTo>
                  <a:pt x="9669316" y="6210444"/>
                </a:lnTo>
                <a:lnTo>
                  <a:pt x="0" y="6210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23" b="-2553"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341AC-D8E4-5A05-A63A-0372974E2B22}"/>
              </a:ext>
            </a:extLst>
          </p:cNvPr>
          <p:cNvSpPr txBox="1"/>
          <p:nvPr/>
        </p:nvSpPr>
        <p:spPr>
          <a:xfrm>
            <a:off x="4677461" y="38028"/>
            <a:ext cx="801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C000"/>
                </a:solidFill>
                <a:latin typeface="#9Slide03 AmpleSoft Bold" panose="02000000000000000000" pitchFamily="2" charset="0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312669408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470</Words>
  <Application>Microsoft Office PowerPoint</Application>
  <PresentationFormat>Widescreen</PresentationFormat>
  <Paragraphs>65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#9Slide07 SVNAdam Gorry</vt:lpstr>
      <vt:lpstr>Arial</vt:lpstr>
      <vt:lpstr>#9Slide03 AmpleSoft Bold</vt:lpstr>
      <vt:lpstr>#9Slide03 SFU Toledo Bold</vt:lpstr>
      <vt:lpstr>Calibri</vt:lpstr>
      <vt:lpstr>Wingdings</vt:lpstr>
      <vt:lpstr>Times New Roman</vt:lpstr>
      <vt:lpstr>Lato</vt:lpstr>
      <vt:lpstr>Calibri Light</vt:lpstr>
      <vt:lpstr>思源黑体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Duc Anh</dc:creator>
  <cp:lastModifiedBy>Anh Nguyễn</cp:lastModifiedBy>
  <cp:revision>176</cp:revision>
  <dcterms:created xsi:type="dcterms:W3CDTF">2020-05-07T04:14:13Z</dcterms:created>
  <dcterms:modified xsi:type="dcterms:W3CDTF">2025-03-18T09:18:45Z</dcterms:modified>
</cp:coreProperties>
</file>