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7" r:id="rId2"/>
    <p:sldMasterId id="2147483772" r:id="rId3"/>
    <p:sldMasterId id="2147483786" r:id="rId4"/>
  </p:sldMasterIdLst>
  <p:notesMasterIdLst>
    <p:notesMasterId r:id="rId28"/>
  </p:notesMasterIdLst>
  <p:sldIdLst>
    <p:sldId id="366" r:id="rId5"/>
    <p:sldId id="368" r:id="rId6"/>
    <p:sldId id="440" r:id="rId7"/>
    <p:sldId id="390" r:id="rId8"/>
    <p:sldId id="369" r:id="rId9"/>
    <p:sldId id="396" r:id="rId10"/>
    <p:sldId id="397" r:id="rId11"/>
    <p:sldId id="395" r:id="rId12"/>
    <p:sldId id="435" r:id="rId13"/>
    <p:sldId id="398" r:id="rId14"/>
    <p:sldId id="402" r:id="rId15"/>
    <p:sldId id="429" r:id="rId16"/>
    <p:sldId id="434" r:id="rId17"/>
    <p:sldId id="422" r:id="rId18"/>
    <p:sldId id="436" r:id="rId19"/>
    <p:sldId id="438" r:id="rId20"/>
    <p:sldId id="439" r:id="rId21"/>
    <p:sldId id="290" r:id="rId22"/>
    <p:sldId id="441" r:id="rId23"/>
    <p:sldId id="266" r:id="rId24"/>
    <p:sldId id="267" r:id="rId25"/>
    <p:sldId id="268" r:id="rId26"/>
    <p:sldId id="42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E5E5-108D-476C-AFFC-DD9C71264DA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1265B-73D7-4F68-B1BB-76E0BE28C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2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243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822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4" name="Google Shape;5874;ge9cd5644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5" name="Google Shape;5875;ge9cd5644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878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08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142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84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10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8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68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45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52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76279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41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355762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490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79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870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925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926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620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25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797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595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891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365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0453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176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880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945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931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8229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9297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0880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428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176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078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3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7278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910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60623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396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46477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44508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165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889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935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595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262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566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869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185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306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08139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2236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912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07771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709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50852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92895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10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43003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56696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3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2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1029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0CCD55-9AD1-4E6E-A36B-81EFCCB25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33B3D-A572-47B8-8D8C-5EB5C468B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147D3-3C46-4005-83A4-425109940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6CE58-FE09-468D-A383-049C381CE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32442-1706-477A-9C81-11EFDB44A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2BFC-3114-4AE5-91BD-A08730FB5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27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129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  <p:sldLayoutId id="2147483818" r:id="rId32"/>
    <p:sldLayoutId id="2147483819" r:id="rId33"/>
    <p:sldLayoutId id="2147483820" r:id="rId34"/>
    <p:sldLayoutId id="2147483821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5" Type="http://schemas.openxmlformats.org/officeDocument/2006/relationships/image" Target="../media/image29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07493B-3A51-4102-106C-A6EF69F4747B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8376045" y="4116427"/>
              <a:ext cx="859276" cy="530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NGUYỄN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THỊ ÁI 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QUYÊN</a:t>
              </a:r>
              <a:endParaRPr lang="en-SG" sz="1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EE0FDD-BF90-E15E-C31C-5E3873D16380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328711" y="4079875"/>
            <a:chExt cx="9221689" cy="1593850"/>
          </a:xfrm>
        </p:grpSpPr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1173928" y="4662649"/>
              <a:ext cx="2010381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NGUYỄN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THỊ ÁI 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QUYÊN</a:t>
              </a:r>
              <a:endParaRPr lang="en-SG" sz="10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710459A0-63CA-BBB1-51C5-089625487871}"/>
                </a:ext>
              </a:extLst>
            </p:cNvPr>
            <p:cNvGrpSpPr/>
            <p:nvPr/>
          </p:nvGrpSpPr>
          <p:grpSpPr>
            <a:xfrm>
              <a:off x="328711" y="4079875"/>
              <a:ext cx="9221689" cy="1593850"/>
              <a:chOff x="892851" y="3879850"/>
              <a:chExt cx="7946349" cy="1593850"/>
            </a:xfrm>
          </p:grpSpPr>
          <p:sp>
            <p:nvSpPr>
              <p:cNvPr id="21" name="Hình Bầu dục 20">
                <a:extLst>
                  <a:ext uri="{FF2B5EF4-FFF2-40B4-BE49-F238E27FC236}">
                    <a16:creationId xmlns:a16="http://schemas.microsoft.com/office/drawing/2014/main" id="{777FE601-895B-5D8A-03FE-448F69A305EE}"/>
                  </a:ext>
                </a:extLst>
              </p:cNvPr>
              <p:cNvSpPr/>
              <p:nvPr/>
            </p:nvSpPr>
            <p:spPr>
              <a:xfrm>
                <a:off x="892851" y="4470400"/>
                <a:ext cx="2095500" cy="596900"/>
              </a:xfrm>
              <a:prstGeom prst="ellipse">
                <a:avLst/>
              </a:prstGeom>
              <a:solidFill>
                <a:srgbClr val="B7DC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2" name="Hình Bầu dục 21">
                <a:extLst>
                  <a:ext uri="{FF2B5EF4-FFF2-40B4-BE49-F238E27FC236}">
                    <a16:creationId xmlns:a16="http://schemas.microsoft.com/office/drawing/2014/main" id="{6F13FBA1-86D1-97A0-8BED-30D59D2F6847}"/>
                  </a:ext>
                </a:extLst>
              </p:cNvPr>
              <p:cNvSpPr/>
              <p:nvPr/>
            </p:nvSpPr>
            <p:spPr>
              <a:xfrm>
                <a:off x="3730051" y="3879850"/>
                <a:ext cx="20955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007B7539-4588-E51E-ADC7-B8466AFBAB3A}"/>
                  </a:ext>
                </a:extLst>
              </p:cNvPr>
              <p:cNvSpPr/>
              <p:nvPr/>
            </p:nvSpPr>
            <p:spPr>
              <a:xfrm>
                <a:off x="5257800" y="4273550"/>
                <a:ext cx="20955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6" name="Hình Bầu dục 25">
                <a:extLst>
                  <a:ext uri="{FF2B5EF4-FFF2-40B4-BE49-F238E27FC236}">
                    <a16:creationId xmlns:a16="http://schemas.microsoft.com/office/drawing/2014/main" id="{6832CCB0-1C65-2A0A-D692-8DBD273EE795}"/>
                  </a:ext>
                </a:extLst>
              </p:cNvPr>
              <p:cNvSpPr/>
              <p:nvPr/>
            </p:nvSpPr>
            <p:spPr>
              <a:xfrm>
                <a:off x="3454400" y="4330700"/>
                <a:ext cx="22606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7" name="Hình Bầu dục 26">
                <a:extLst>
                  <a:ext uri="{FF2B5EF4-FFF2-40B4-BE49-F238E27FC236}">
                    <a16:creationId xmlns:a16="http://schemas.microsoft.com/office/drawing/2014/main" id="{92933D3A-DB5B-DF5C-CDC2-762CD2B8F8EA}"/>
                  </a:ext>
                </a:extLst>
              </p:cNvPr>
              <p:cNvSpPr/>
              <p:nvPr/>
            </p:nvSpPr>
            <p:spPr>
              <a:xfrm>
                <a:off x="6578600" y="4470400"/>
                <a:ext cx="22606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E4598-8F99-AC8F-8090-4E7F70DC5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450" y="540025"/>
            <a:ext cx="7053683" cy="2481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867582-AA4C-1B07-20EB-A87E8CABC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828" y="2089408"/>
            <a:ext cx="7474344" cy="3359187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07BA5CC6-2557-99DE-9F82-E79F7588D639}"/>
              </a:ext>
            </a:extLst>
          </p:cNvPr>
          <p:cNvSpPr txBox="1"/>
          <p:nvPr/>
        </p:nvSpPr>
        <p:spPr>
          <a:xfrm>
            <a:off x="1304900" y="4517852"/>
            <a:ext cx="8959239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</a:pP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effectLst/>
                <a:ea typeface="SimSun" panose="02010600030101010101" pitchFamily="2" charset="-122"/>
              </a:rPr>
              <a:t>Tiết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/>
                <a:ea typeface="SimSun" panose="02010600030101010101" pitchFamily="2" charset="-122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FC5C14-FA70-6D92-483E-08244ED6B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2" y="519112"/>
            <a:ext cx="4872038" cy="3435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FC1375-91E1-272F-C892-8904AD989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6282" y="419100"/>
            <a:ext cx="4849840" cy="3482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FB49D-5C73-2E1C-AEEC-B89ADA386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410" y="4411980"/>
            <a:ext cx="5662526" cy="153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245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:a16="http://schemas.microsoft.com/office/drawing/2014/main" id="{4679796F-0794-91B5-2061-6888E3841DF7}"/>
              </a:ext>
            </a:extLst>
          </p:cNvPr>
          <p:cNvGrpSpPr/>
          <p:nvPr/>
        </p:nvGrpSpPr>
        <p:grpSpPr>
          <a:xfrm>
            <a:off x="773007" y="260805"/>
            <a:ext cx="10904376" cy="2071660"/>
            <a:chOff x="749560" y="326569"/>
            <a:chExt cx="10904376" cy="2071660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:a16="http://schemas.microsoft.com/office/drawing/2014/main" id="{E0294BEE-5B4F-1C7E-340B-C94A2541FD90}"/>
                </a:ext>
              </a:extLst>
            </p:cNvPr>
            <p:cNvSpPr/>
            <p:nvPr/>
          </p:nvSpPr>
          <p:spPr>
            <a:xfrm>
              <a:off x="749560" y="326569"/>
              <a:ext cx="10904376" cy="2071660"/>
            </a:xfrm>
            <a:custGeom>
              <a:avLst/>
              <a:gdLst>
                <a:gd name="connsiteX0" fmla="*/ 0 w 10904376"/>
                <a:gd name="connsiteY0" fmla="*/ 502626 h 2071660"/>
                <a:gd name="connsiteX1" fmla="*/ 502626 w 10904376"/>
                <a:gd name="connsiteY1" fmla="*/ 0 h 2071660"/>
                <a:gd name="connsiteX2" fmla="*/ 10401750 w 10904376"/>
                <a:gd name="connsiteY2" fmla="*/ 0 h 2071660"/>
                <a:gd name="connsiteX3" fmla="*/ 10904376 w 10904376"/>
                <a:gd name="connsiteY3" fmla="*/ 502626 h 2071660"/>
                <a:gd name="connsiteX4" fmla="*/ 10904376 w 10904376"/>
                <a:gd name="connsiteY4" fmla="*/ 1569034 h 2071660"/>
                <a:gd name="connsiteX5" fmla="*/ 10401750 w 10904376"/>
                <a:gd name="connsiteY5" fmla="*/ 2071660 h 2071660"/>
                <a:gd name="connsiteX6" fmla="*/ 502626 w 10904376"/>
                <a:gd name="connsiteY6" fmla="*/ 2071660 h 2071660"/>
                <a:gd name="connsiteX7" fmla="*/ 0 w 10904376"/>
                <a:gd name="connsiteY7" fmla="*/ 1569034 h 2071660"/>
                <a:gd name="connsiteX8" fmla="*/ 0 w 10904376"/>
                <a:gd name="connsiteY8" fmla="*/ 502626 h 2071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04376" h="2071660" fill="none" extrusionOk="0">
                  <a:moveTo>
                    <a:pt x="0" y="502626"/>
                  </a:moveTo>
                  <a:cubicBezTo>
                    <a:pt x="-48393" y="201852"/>
                    <a:pt x="195302" y="41280"/>
                    <a:pt x="502626" y="0"/>
                  </a:cubicBezTo>
                  <a:cubicBezTo>
                    <a:pt x="2760708" y="-100961"/>
                    <a:pt x="6589928" y="-37400"/>
                    <a:pt x="10401750" y="0"/>
                  </a:cubicBezTo>
                  <a:cubicBezTo>
                    <a:pt x="10680042" y="-19701"/>
                    <a:pt x="10928357" y="191064"/>
                    <a:pt x="10904376" y="502626"/>
                  </a:cubicBezTo>
                  <a:cubicBezTo>
                    <a:pt x="10976960" y="686279"/>
                    <a:pt x="10821704" y="1234805"/>
                    <a:pt x="10904376" y="1569034"/>
                  </a:cubicBezTo>
                  <a:cubicBezTo>
                    <a:pt x="10854588" y="1838559"/>
                    <a:pt x="10681122" y="2077237"/>
                    <a:pt x="10401750" y="2071660"/>
                  </a:cubicBezTo>
                  <a:cubicBezTo>
                    <a:pt x="7584848" y="1930617"/>
                    <a:pt x="2359315" y="1916317"/>
                    <a:pt x="502626" y="2071660"/>
                  </a:cubicBezTo>
                  <a:cubicBezTo>
                    <a:pt x="268408" y="2060953"/>
                    <a:pt x="-38721" y="1849980"/>
                    <a:pt x="0" y="1569034"/>
                  </a:cubicBezTo>
                  <a:cubicBezTo>
                    <a:pt x="-26336" y="1415986"/>
                    <a:pt x="-24375" y="885144"/>
                    <a:pt x="0" y="502626"/>
                  </a:cubicBezTo>
                  <a:close/>
                </a:path>
                <a:path w="10904376" h="2071660" stroke="0" extrusionOk="0">
                  <a:moveTo>
                    <a:pt x="0" y="502626"/>
                  </a:moveTo>
                  <a:cubicBezTo>
                    <a:pt x="36541" y="211472"/>
                    <a:pt x="236271" y="-9407"/>
                    <a:pt x="502626" y="0"/>
                  </a:cubicBezTo>
                  <a:cubicBezTo>
                    <a:pt x="5303605" y="-89813"/>
                    <a:pt x="9109362" y="-8887"/>
                    <a:pt x="10401750" y="0"/>
                  </a:cubicBezTo>
                  <a:cubicBezTo>
                    <a:pt x="10658571" y="-46324"/>
                    <a:pt x="10894515" y="214402"/>
                    <a:pt x="10904376" y="502626"/>
                  </a:cubicBezTo>
                  <a:cubicBezTo>
                    <a:pt x="10945458" y="1002987"/>
                    <a:pt x="10865204" y="1206486"/>
                    <a:pt x="10904376" y="1569034"/>
                  </a:cubicBezTo>
                  <a:cubicBezTo>
                    <a:pt x="10919321" y="1847006"/>
                    <a:pt x="10657442" y="2025703"/>
                    <a:pt x="10401750" y="2071660"/>
                  </a:cubicBezTo>
                  <a:cubicBezTo>
                    <a:pt x="7025694" y="1947138"/>
                    <a:pt x="2855296" y="1915587"/>
                    <a:pt x="502626" y="2071660"/>
                  </a:cubicBezTo>
                  <a:cubicBezTo>
                    <a:pt x="255639" y="2051474"/>
                    <a:pt x="16364" y="1871761"/>
                    <a:pt x="0" y="1569034"/>
                  </a:cubicBezTo>
                  <a:cubicBezTo>
                    <a:pt x="34203" y="1456161"/>
                    <a:pt x="7019" y="751460"/>
                    <a:pt x="0" y="502626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20000"/>
                </a:lnSpc>
              </a:pP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1CDBEF90-CE8A-152E-A4C5-50FF51A2876A}"/>
                </a:ext>
              </a:extLst>
            </p:cNvPr>
            <p:cNvSpPr txBox="1"/>
            <p:nvPr/>
          </p:nvSpPr>
          <p:spPr>
            <a:xfrm>
              <a:off x="1502908" y="352153"/>
              <a:ext cx="9914763" cy="18060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120000"/>
                </a:lnSpc>
              </a:pP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Em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đồng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tình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hay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không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đồng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tình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hành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vi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nào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sau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?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Vì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sao</a:t>
              </a:r>
              <a:r>
                <a:rPr lang="en-US" sz="48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?</a:t>
              </a:r>
              <a:endParaRPr lang="en-US" sz="4800" b="1" dirty="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:a16="http://schemas.microsoft.com/office/drawing/2014/main" id="{874D9BD3-9331-039D-B01C-5874383B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3" y="531526"/>
            <a:ext cx="1530220" cy="153022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254" y="267105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996519" y="5651042"/>
            <a:ext cx="4189157" cy="925359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đồng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tình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558583" y="267105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798835" y="3018213"/>
              <a:ext cx="3242367" cy="1320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Các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bạn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hàng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trên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sát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mép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482F3CF-1242-1570-2ADD-C08F08BC70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256" r="14690" b="26442"/>
          <a:stretch/>
        </p:blipFill>
        <p:spPr>
          <a:xfrm>
            <a:off x="1249703" y="2852151"/>
            <a:ext cx="3674191" cy="3531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5E0B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1659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97531E-6 L 0.13438 0.1583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32277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1556898" y="2467150"/>
            <a:ext cx="8385388" cy="1851124"/>
            <a:chOff x="1621245" y="1630627"/>
            <a:chExt cx="5606867" cy="1388343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 rot="20775134"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0666" b="1" kern="0" spc="800" dirty="0">
                  <a:solidFill>
                    <a:srgbClr val="FFB4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  <a:sym typeface="Arial"/>
                </a:rPr>
                <a:t>VẬN</a:t>
              </a:r>
              <a:endParaRPr lang="en-US" sz="10666" b="1" kern="0" spc="800" dirty="0">
                <a:solidFill>
                  <a:srgbClr val="FFB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 rot="1138850">
              <a:off x="4572000" y="1630627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0666" b="1" kern="0" spc="800" dirty="0">
                  <a:solidFill>
                    <a:srgbClr val="FFB4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  <a:sym typeface="Arial"/>
                </a:rPr>
                <a:t>DỤNG</a:t>
              </a:r>
              <a:endParaRPr lang="en-US" sz="10666" b="1" kern="0" spc="800" dirty="0">
                <a:solidFill>
                  <a:srgbClr val="FFB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8E947002-069C-7843-5EAD-F6549109BB50}"/>
              </a:ext>
            </a:extLst>
          </p:cNvPr>
          <p:cNvGrpSpPr/>
          <p:nvPr/>
        </p:nvGrpSpPr>
        <p:grpSpPr>
          <a:xfrm>
            <a:off x="773007" y="260805"/>
            <a:ext cx="10904376" cy="1520370"/>
            <a:chOff x="749560" y="326569"/>
            <a:chExt cx="10904376" cy="1520370"/>
          </a:xfrm>
        </p:grpSpPr>
        <p:sp>
          <p:nvSpPr>
            <p:cNvPr id="6" name="Rectangle: Rounded Corners 9">
              <a:extLst>
                <a:ext uri="{FF2B5EF4-FFF2-40B4-BE49-F238E27FC236}">
                  <a16:creationId xmlns:a16="http://schemas.microsoft.com/office/drawing/2014/main" id="{46A1754C-BB69-BDF9-99B5-FF0317F2DAC9}"/>
                </a:ext>
              </a:extLst>
            </p:cNvPr>
            <p:cNvSpPr/>
            <p:nvPr/>
          </p:nvSpPr>
          <p:spPr>
            <a:xfrm>
              <a:off x="749560" y="326569"/>
              <a:ext cx="10904376" cy="1520370"/>
            </a:xfrm>
            <a:custGeom>
              <a:avLst/>
              <a:gdLst>
                <a:gd name="connsiteX0" fmla="*/ 0 w 10904376"/>
                <a:gd name="connsiteY0" fmla="*/ 368872 h 1520370"/>
                <a:gd name="connsiteX1" fmla="*/ 368872 w 10904376"/>
                <a:gd name="connsiteY1" fmla="*/ 0 h 1520370"/>
                <a:gd name="connsiteX2" fmla="*/ 10535504 w 10904376"/>
                <a:gd name="connsiteY2" fmla="*/ 0 h 1520370"/>
                <a:gd name="connsiteX3" fmla="*/ 10904376 w 10904376"/>
                <a:gd name="connsiteY3" fmla="*/ 368872 h 1520370"/>
                <a:gd name="connsiteX4" fmla="*/ 10904376 w 10904376"/>
                <a:gd name="connsiteY4" fmla="*/ 1151498 h 1520370"/>
                <a:gd name="connsiteX5" fmla="*/ 10535504 w 10904376"/>
                <a:gd name="connsiteY5" fmla="*/ 1520370 h 1520370"/>
                <a:gd name="connsiteX6" fmla="*/ 368872 w 10904376"/>
                <a:gd name="connsiteY6" fmla="*/ 1520370 h 1520370"/>
                <a:gd name="connsiteX7" fmla="*/ 0 w 10904376"/>
                <a:gd name="connsiteY7" fmla="*/ 1151498 h 1520370"/>
                <a:gd name="connsiteX8" fmla="*/ 0 w 10904376"/>
                <a:gd name="connsiteY8" fmla="*/ 368872 h 15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04376" h="1520370" fill="none" extrusionOk="0">
                  <a:moveTo>
                    <a:pt x="0" y="368872"/>
                  </a:moveTo>
                  <a:cubicBezTo>
                    <a:pt x="-33154" y="149269"/>
                    <a:pt x="155948" y="12777"/>
                    <a:pt x="368872" y="0"/>
                  </a:cubicBezTo>
                  <a:cubicBezTo>
                    <a:pt x="2768691" y="-100961"/>
                    <a:pt x="6809789" y="-37400"/>
                    <a:pt x="10535504" y="0"/>
                  </a:cubicBezTo>
                  <a:cubicBezTo>
                    <a:pt x="10739427" y="-5676"/>
                    <a:pt x="10923364" y="138254"/>
                    <a:pt x="10904376" y="368872"/>
                  </a:cubicBezTo>
                  <a:cubicBezTo>
                    <a:pt x="10969484" y="570238"/>
                    <a:pt x="10893312" y="816878"/>
                    <a:pt x="10904376" y="1151498"/>
                  </a:cubicBezTo>
                  <a:cubicBezTo>
                    <a:pt x="10882326" y="1351647"/>
                    <a:pt x="10746557" y="1543357"/>
                    <a:pt x="10535504" y="1520370"/>
                  </a:cubicBezTo>
                  <a:cubicBezTo>
                    <a:pt x="9076506" y="1379327"/>
                    <a:pt x="2023936" y="1365027"/>
                    <a:pt x="368872" y="1520370"/>
                  </a:cubicBezTo>
                  <a:cubicBezTo>
                    <a:pt x="185909" y="1515246"/>
                    <a:pt x="-31951" y="1357987"/>
                    <a:pt x="0" y="1151498"/>
                  </a:cubicBezTo>
                  <a:cubicBezTo>
                    <a:pt x="-57615" y="992192"/>
                    <a:pt x="68044" y="685642"/>
                    <a:pt x="0" y="368872"/>
                  </a:cubicBezTo>
                  <a:close/>
                </a:path>
                <a:path w="10904376" h="1520370" stroke="0" extrusionOk="0">
                  <a:moveTo>
                    <a:pt x="0" y="368872"/>
                  </a:moveTo>
                  <a:cubicBezTo>
                    <a:pt x="3253" y="163943"/>
                    <a:pt x="168428" y="-2744"/>
                    <a:pt x="368872" y="0"/>
                  </a:cubicBezTo>
                  <a:cubicBezTo>
                    <a:pt x="5423381" y="-89813"/>
                    <a:pt x="7936052" y="-8887"/>
                    <a:pt x="10535504" y="0"/>
                  </a:cubicBezTo>
                  <a:cubicBezTo>
                    <a:pt x="10724221" y="-33463"/>
                    <a:pt x="10901449" y="161994"/>
                    <a:pt x="10904376" y="368872"/>
                  </a:cubicBezTo>
                  <a:cubicBezTo>
                    <a:pt x="10884172" y="655634"/>
                    <a:pt x="10937801" y="924511"/>
                    <a:pt x="10904376" y="1151498"/>
                  </a:cubicBezTo>
                  <a:cubicBezTo>
                    <a:pt x="10940320" y="1356132"/>
                    <a:pt x="10734479" y="1510410"/>
                    <a:pt x="10535504" y="1520370"/>
                  </a:cubicBezTo>
                  <a:cubicBezTo>
                    <a:pt x="9374443" y="1395848"/>
                    <a:pt x="1989690" y="1364297"/>
                    <a:pt x="368872" y="1520370"/>
                  </a:cubicBezTo>
                  <a:cubicBezTo>
                    <a:pt x="197151" y="1499263"/>
                    <a:pt x="6638" y="1365416"/>
                    <a:pt x="0" y="1151498"/>
                  </a:cubicBezTo>
                  <a:cubicBezTo>
                    <a:pt x="-17055" y="1021543"/>
                    <a:pt x="-30581" y="668836"/>
                    <a:pt x="0" y="368872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20000"/>
                </a:lnSpc>
              </a:pP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  <a:sym typeface="Arial"/>
              </a:endParaRPr>
            </a:p>
          </p:txBody>
        </p:sp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9C2F1A3A-FF22-9119-75A2-D58DD737B5AD}"/>
                </a:ext>
              </a:extLst>
            </p:cNvPr>
            <p:cNvSpPr txBox="1"/>
            <p:nvPr/>
          </p:nvSpPr>
          <p:spPr>
            <a:xfrm>
              <a:off x="1502908" y="352153"/>
              <a:ext cx="991476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Các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bạn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cần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lưu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ý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để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đảm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bảo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an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toàn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trên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học</a:t>
              </a:r>
              <a:endParaRPr lang="en-US" sz="4000" b="1" dirty="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821D86AD-3936-CF1F-CC90-C0F849D32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03" y="150526"/>
            <a:ext cx="1428822" cy="1428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52030-1A11-0AA5-F2E6-535450609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87" y="1809750"/>
            <a:ext cx="5153025" cy="2400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AD1992-1488-4FD2-FAAB-C085D472E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825" y="1771650"/>
            <a:ext cx="3314700" cy="2476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D12320-4D89-ECA5-D648-81B2F2D9F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749" y="4255712"/>
            <a:ext cx="4981575" cy="2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64234" y="166822"/>
            <a:ext cx="2636839" cy="799963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3625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625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3625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3625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3625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+mn-lt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latin typeface="+mn-lt"/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8030917" y="185859"/>
            <a:ext cx="266431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052030-1A11-0AA5-F2E6-535450609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3" y="2305050"/>
            <a:ext cx="5193922" cy="24193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8362089-3884-41F8-995E-4C6431F32E21}"/>
              </a:ext>
            </a:extLst>
          </p:cNvPr>
          <p:cNvGrpSpPr/>
          <p:nvPr/>
        </p:nvGrpSpPr>
        <p:grpSpPr>
          <a:xfrm>
            <a:off x="5124449" y="301402"/>
            <a:ext cx="6124575" cy="5546948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92F850F-6DA8-6B10-5370-41B82675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9607B7-9C5A-BE33-04C5-8F1939B0BBEF}"/>
                </a:ext>
              </a:extLst>
            </p:cNvPr>
            <p:cNvSpPr txBox="1"/>
            <p:nvPr/>
          </p:nvSpPr>
          <p:spPr>
            <a:xfrm>
              <a:off x="8249032" y="4323135"/>
              <a:ext cx="3840427" cy="2055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khi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dàn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hàng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ngang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giữa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đường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nguy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hiểm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84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362089-3884-41F8-995E-4C6431F32E21}"/>
              </a:ext>
            </a:extLst>
          </p:cNvPr>
          <p:cNvGrpSpPr/>
          <p:nvPr/>
        </p:nvGrpSpPr>
        <p:grpSpPr>
          <a:xfrm>
            <a:off x="5124449" y="301402"/>
            <a:ext cx="6124575" cy="5546948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92F850F-6DA8-6B10-5370-41B82675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9607B7-9C5A-BE33-04C5-8F1939B0BBEF}"/>
                </a:ext>
              </a:extLst>
            </p:cNvPr>
            <p:cNvSpPr txBox="1"/>
            <p:nvPr/>
          </p:nvSpPr>
          <p:spPr>
            <a:xfrm>
              <a:off x="8183645" y="4218719"/>
              <a:ext cx="3840427" cy="2545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sang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bộ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0B422D6-5A14-59FA-3106-4E800331F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1752600"/>
            <a:ext cx="4742571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362089-3884-41F8-995E-4C6431F32E21}"/>
              </a:ext>
            </a:extLst>
          </p:cNvPr>
          <p:cNvGrpSpPr/>
          <p:nvPr/>
        </p:nvGrpSpPr>
        <p:grpSpPr>
          <a:xfrm>
            <a:off x="5124449" y="301402"/>
            <a:ext cx="6124575" cy="5546948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92F850F-6DA8-6B10-5370-41B82675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9607B7-9C5A-BE33-04C5-8F1939B0BBEF}"/>
                </a:ext>
              </a:extLst>
            </p:cNvPr>
            <p:cNvSpPr txBox="1"/>
            <p:nvPr/>
          </p:nvSpPr>
          <p:spPr>
            <a:xfrm>
              <a:off x="8183645" y="4218719"/>
              <a:ext cx="3840427" cy="2545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A59097F-2193-A089-899F-48171E6EF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" y="2522162"/>
            <a:ext cx="4981575" cy="2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1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8CBC8356-3C28-D08F-CF49-839BC19E83CA}"/>
              </a:ext>
            </a:extLst>
          </p:cNvPr>
          <p:cNvGrpSpPr/>
          <p:nvPr/>
        </p:nvGrpSpPr>
        <p:grpSpPr>
          <a:xfrm>
            <a:off x="1560399" y="890531"/>
            <a:ext cx="9350767" cy="3740002"/>
            <a:chOff x="662299" y="744098"/>
            <a:chExt cx="7013075" cy="2805002"/>
          </a:xfrm>
        </p:grpSpPr>
        <p:sp>
          <p:nvSpPr>
            <p:cNvPr id="5877" name="Google Shape;5877;p74"/>
            <p:cNvSpPr/>
            <p:nvPr/>
          </p:nvSpPr>
          <p:spPr>
            <a:xfrm>
              <a:off x="662299" y="744098"/>
              <a:ext cx="7013075" cy="2805002"/>
            </a:xfrm>
            <a:prstGeom prst="flowChartPunchedCar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655CF4B-C65E-03C8-937F-0FAD6647F058}"/>
                </a:ext>
              </a:extLst>
            </p:cNvPr>
            <p:cNvSpPr txBox="1"/>
            <p:nvPr/>
          </p:nvSpPr>
          <p:spPr>
            <a:xfrm>
              <a:off x="744995" y="1312544"/>
              <a:ext cx="6719429" cy="1382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</a:pP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Kể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với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bố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mẹ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,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anh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chị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về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đèn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tín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hiệu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và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biển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báo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giao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thông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đã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effectLst/>
                  <a:ea typeface="SimSun" panose="02010600030101010101" pitchFamily="2" charset="-122"/>
                </a:rPr>
                <a:t>học</a:t>
              </a:r>
              <a:endParaRPr lang="en-US" sz="4000" b="1" dirty="0">
                <a:solidFill>
                  <a:schemeClr val="accent2">
                    <a:lumMod val="75000"/>
                  </a:schemeClr>
                </a:solidFill>
                <a:effectLst/>
                <a:ea typeface="SimSun" panose="02010600030101010101" pitchFamily="2" charset="-122"/>
              </a:endParaRPr>
            </a:p>
          </p:txBody>
        </p:sp>
      </p:grpSp>
      <p:sp>
        <p:nvSpPr>
          <p:cNvPr id="5894" name="Google Shape;5894;p74"/>
          <p:cNvSpPr/>
          <p:nvPr/>
        </p:nvSpPr>
        <p:spPr>
          <a:xfrm>
            <a:off x="10158426" y="1334133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5" name="Google Shape;5895;p74"/>
          <p:cNvSpPr/>
          <p:nvPr/>
        </p:nvSpPr>
        <p:spPr>
          <a:xfrm>
            <a:off x="8925129" y="539149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6" name="Google Shape;5896;p74"/>
          <p:cNvSpPr/>
          <p:nvPr/>
        </p:nvSpPr>
        <p:spPr>
          <a:xfrm>
            <a:off x="3266874" y="629724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7" name="Google Shape;5897;p74"/>
          <p:cNvSpPr/>
          <p:nvPr/>
        </p:nvSpPr>
        <p:spPr>
          <a:xfrm>
            <a:off x="5246717" y="4447737"/>
            <a:ext cx="486340" cy="443603"/>
          </a:xfrm>
          <a:custGeom>
            <a:avLst/>
            <a:gdLst/>
            <a:ahLst/>
            <a:cxnLst/>
            <a:rect l="l" t="t" r="r" b="b"/>
            <a:pathLst>
              <a:path w="2782" h="2537" extrusionOk="0">
                <a:moveTo>
                  <a:pt x="1391" y="0"/>
                </a:moveTo>
                <a:cubicBezTo>
                  <a:pt x="1307" y="0"/>
                  <a:pt x="1223" y="42"/>
                  <a:pt x="1178" y="126"/>
                </a:cubicBezTo>
                <a:lnTo>
                  <a:pt x="958" y="592"/>
                </a:lnTo>
                <a:cubicBezTo>
                  <a:pt x="917" y="657"/>
                  <a:pt x="855" y="710"/>
                  <a:pt x="778" y="722"/>
                </a:cubicBezTo>
                <a:lnTo>
                  <a:pt x="271" y="788"/>
                </a:lnTo>
                <a:cubicBezTo>
                  <a:pt x="79" y="812"/>
                  <a:pt x="1" y="1058"/>
                  <a:pt x="141" y="1188"/>
                </a:cubicBezTo>
                <a:lnTo>
                  <a:pt x="504" y="1549"/>
                </a:lnTo>
                <a:cubicBezTo>
                  <a:pt x="569" y="1601"/>
                  <a:pt x="594" y="1679"/>
                  <a:pt x="582" y="1757"/>
                </a:cubicBezTo>
                <a:lnTo>
                  <a:pt x="492" y="2263"/>
                </a:lnTo>
                <a:cubicBezTo>
                  <a:pt x="460" y="2415"/>
                  <a:pt x="583" y="2536"/>
                  <a:pt x="719" y="2536"/>
                </a:cubicBezTo>
                <a:cubicBezTo>
                  <a:pt x="755" y="2536"/>
                  <a:pt x="792" y="2528"/>
                  <a:pt x="827" y="2509"/>
                </a:cubicBezTo>
                <a:lnTo>
                  <a:pt x="1281" y="2263"/>
                </a:lnTo>
                <a:cubicBezTo>
                  <a:pt x="1313" y="2243"/>
                  <a:pt x="1352" y="2233"/>
                  <a:pt x="1391" y="2233"/>
                </a:cubicBezTo>
                <a:cubicBezTo>
                  <a:pt x="1430" y="2233"/>
                  <a:pt x="1469" y="2243"/>
                  <a:pt x="1501" y="2263"/>
                </a:cubicBezTo>
                <a:lnTo>
                  <a:pt x="1955" y="2509"/>
                </a:lnTo>
                <a:cubicBezTo>
                  <a:pt x="1990" y="2528"/>
                  <a:pt x="2027" y="2536"/>
                  <a:pt x="2064" y="2536"/>
                </a:cubicBezTo>
                <a:cubicBezTo>
                  <a:pt x="2199" y="2536"/>
                  <a:pt x="2322" y="2415"/>
                  <a:pt x="2290" y="2263"/>
                </a:cubicBezTo>
                <a:lnTo>
                  <a:pt x="2200" y="1757"/>
                </a:lnTo>
                <a:cubicBezTo>
                  <a:pt x="2188" y="1679"/>
                  <a:pt x="2213" y="1601"/>
                  <a:pt x="2266" y="1549"/>
                </a:cubicBezTo>
                <a:lnTo>
                  <a:pt x="2641" y="1188"/>
                </a:lnTo>
                <a:cubicBezTo>
                  <a:pt x="2781" y="1058"/>
                  <a:pt x="2704" y="812"/>
                  <a:pt x="2511" y="788"/>
                </a:cubicBezTo>
                <a:lnTo>
                  <a:pt x="2005" y="722"/>
                </a:lnTo>
                <a:cubicBezTo>
                  <a:pt x="1927" y="710"/>
                  <a:pt x="1849" y="657"/>
                  <a:pt x="1824" y="592"/>
                </a:cubicBezTo>
                <a:lnTo>
                  <a:pt x="1604" y="126"/>
                </a:lnTo>
                <a:cubicBezTo>
                  <a:pt x="1559" y="42"/>
                  <a:pt x="1475" y="0"/>
                  <a:pt x="1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Hộp Văn bản 99">
            <a:extLst>
              <a:ext uri="{FF2B5EF4-FFF2-40B4-BE49-F238E27FC236}">
                <a16:creationId xmlns:a16="http://schemas.microsoft.com/office/drawing/2014/main" id="{F5A6FFCC-D993-479F-8B1C-61E1D5E0B807}"/>
              </a:ext>
            </a:extLst>
          </p:cNvPr>
          <p:cNvSpPr txBox="1"/>
          <p:nvPr/>
        </p:nvSpPr>
        <p:spPr>
          <a:xfrm>
            <a:off x="-180363" y="-20155"/>
            <a:ext cx="58589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867" b="1" kern="0" spc="800" dirty="0" err="1">
                <a:solidFill>
                  <a:srgbClr val="01A09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5867" b="1" kern="0" spc="800" dirty="0">
                <a:solidFill>
                  <a:srgbClr val="01A09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spc="800" dirty="0" err="1">
                <a:solidFill>
                  <a:srgbClr val="01A09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nhà</a:t>
            </a:r>
            <a:endParaRPr lang="en-US" sz="5867" b="1" kern="0" spc="800" dirty="0">
              <a:solidFill>
                <a:srgbClr val="01A09A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4" grpId="0" animBg="1"/>
      <p:bldP spid="5895" grpId="0" animBg="1"/>
      <p:bldP spid="5896" grpId="0" animBg="1"/>
      <p:bldP spid="5897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07493B-3A51-4102-106C-A6EF69F4747B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8376045" y="4116427"/>
              <a:ext cx="859276" cy="530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NGUYỄN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THỊ ÁI 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QUYÊN</a:t>
              </a:r>
              <a:endParaRPr lang="en-SG" sz="1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EE0FDD-BF90-E15E-C31C-5E3873D16380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328711" y="4079875"/>
            <a:chExt cx="9221689" cy="1593850"/>
          </a:xfrm>
        </p:grpSpPr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1173928" y="4662649"/>
              <a:ext cx="2010381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NGUYỄN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THỊ ÁI 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QUYÊN</a:t>
              </a:r>
              <a:endParaRPr lang="en-SG" sz="10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710459A0-63CA-BBB1-51C5-089625487871}"/>
                </a:ext>
              </a:extLst>
            </p:cNvPr>
            <p:cNvGrpSpPr/>
            <p:nvPr/>
          </p:nvGrpSpPr>
          <p:grpSpPr>
            <a:xfrm>
              <a:off x="328711" y="4079875"/>
              <a:ext cx="9221689" cy="1593850"/>
              <a:chOff x="892851" y="3879850"/>
              <a:chExt cx="7946349" cy="1593850"/>
            </a:xfrm>
          </p:grpSpPr>
          <p:sp>
            <p:nvSpPr>
              <p:cNvPr id="21" name="Hình Bầu dục 20">
                <a:extLst>
                  <a:ext uri="{FF2B5EF4-FFF2-40B4-BE49-F238E27FC236}">
                    <a16:creationId xmlns:a16="http://schemas.microsoft.com/office/drawing/2014/main" id="{777FE601-895B-5D8A-03FE-448F69A305EE}"/>
                  </a:ext>
                </a:extLst>
              </p:cNvPr>
              <p:cNvSpPr/>
              <p:nvPr/>
            </p:nvSpPr>
            <p:spPr>
              <a:xfrm>
                <a:off x="892851" y="4470400"/>
                <a:ext cx="2095500" cy="596900"/>
              </a:xfrm>
              <a:prstGeom prst="ellipse">
                <a:avLst/>
              </a:prstGeom>
              <a:solidFill>
                <a:srgbClr val="B7DC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2" name="Hình Bầu dục 21">
                <a:extLst>
                  <a:ext uri="{FF2B5EF4-FFF2-40B4-BE49-F238E27FC236}">
                    <a16:creationId xmlns:a16="http://schemas.microsoft.com/office/drawing/2014/main" id="{6F13FBA1-86D1-97A0-8BED-30D59D2F6847}"/>
                  </a:ext>
                </a:extLst>
              </p:cNvPr>
              <p:cNvSpPr/>
              <p:nvPr/>
            </p:nvSpPr>
            <p:spPr>
              <a:xfrm>
                <a:off x="3730051" y="3879850"/>
                <a:ext cx="20955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007B7539-4588-E51E-ADC7-B8466AFBAB3A}"/>
                  </a:ext>
                </a:extLst>
              </p:cNvPr>
              <p:cNvSpPr/>
              <p:nvPr/>
            </p:nvSpPr>
            <p:spPr>
              <a:xfrm>
                <a:off x="5257800" y="4273550"/>
                <a:ext cx="20955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6" name="Hình Bầu dục 25">
                <a:extLst>
                  <a:ext uri="{FF2B5EF4-FFF2-40B4-BE49-F238E27FC236}">
                    <a16:creationId xmlns:a16="http://schemas.microsoft.com/office/drawing/2014/main" id="{6832CCB0-1C65-2A0A-D692-8DBD273EE795}"/>
                  </a:ext>
                </a:extLst>
              </p:cNvPr>
              <p:cNvSpPr/>
              <p:nvPr/>
            </p:nvSpPr>
            <p:spPr>
              <a:xfrm>
                <a:off x="3454400" y="4330700"/>
                <a:ext cx="22606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7" name="Hình Bầu dục 26">
                <a:extLst>
                  <a:ext uri="{FF2B5EF4-FFF2-40B4-BE49-F238E27FC236}">
                    <a16:creationId xmlns:a16="http://schemas.microsoft.com/office/drawing/2014/main" id="{92933D3A-DB5B-DF5C-CDC2-762CD2B8F8EA}"/>
                  </a:ext>
                </a:extLst>
              </p:cNvPr>
              <p:cNvSpPr/>
              <p:nvPr/>
            </p:nvSpPr>
            <p:spPr>
              <a:xfrm>
                <a:off x="6578600" y="4470400"/>
                <a:ext cx="22606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E4598-8F99-AC8F-8090-4E7F70DC5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450" y="540025"/>
            <a:ext cx="7053683" cy="2481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867582-AA4C-1B07-20EB-A87E8CABC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828" y="2089408"/>
            <a:ext cx="7474344" cy="3359187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8F4F782C-191C-8E95-0F8A-0EDD023BD65B}"/>
              </a:ext>
            </a:extLst>
          </p:cNvPr>
          <p:cNvSpPr txBox="1"/>
          <p:nvPr/>
        </p:nvSpPr>
        <p:spPr>
          <a:xfrm>
            <a:off x="1304900" y="4517852"/>
            <a:ext cx="8959239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</a:pP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effectLst/>
                <a:ea typeface="SimSun" panose="02010600030101010101" pitchFamily="2" charset="-122"/>
              </a:rPr>
              <a:t>Tiết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/>
                <a:ea typeface="SimSun" panose="02010600030101010101" pitchFamily="2" charset="-122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95877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736316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oiny" panose="02000903060500060000" pitchFamily="2" charset="0"/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oiny" panose="02000903060500060000" pitchFamily="2" charset="0"/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oiny" panose="02000903060500060000" pitchFamily="2" charset="0"/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1770742" y="508771"/>
            <a:ext cx="9592583" cy="3375026"/>
            <a:chOff x="2291655" y="381578"/>
            <a:chExt cx="5370035" cy="253126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812248"/>
              <a:ext cx="4146482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0666" b="1" kern="0" spc="800" dirty="0">
                  <a:solidFill>
                    <a:srgbClr val="FFB4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Times New Roman" panose="02020603050405020304" pitchFamily="18" charset="0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2743200" cy="2531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66" b="1" kern="0" spc="800" dirty="0">
                  <a:solidFill>
                    <a:srgbClr val="FFB4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Times New Roman" panose="02020603050405020304" pitchFamily="18" charset="0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105" y="953135"/>
            <a:ext cx="9965690" cy="4592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525" y="422275"/>
            <a:ext cx="7587615" cy="470789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873760" y="1417955"/>
            <a:ext cx="2562225" cy="160274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Xe đạp sai vì đi ngược chiều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14230" y="1121410"/>
            <a:ext cx="2210435" cy="19424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2 bạn nhỏ sai vì đi giữa lòng đường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4407535" y="5262245"/>
            <a:ext cx="4384040" cy="1263015"/>
          </a:xfrm>
          <a:prstGeom prst="flowChartAlternateProcess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Bạn nhỏ sai vì đùa nghịch khi xe đang chạy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620" y="1563370"/>
            <a:ext cx="8826500" cy="4926965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52425" y="306070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BE94A-D98F-CDCB-21FE-54B62E17A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702" y="913547"/>
            <a:ext cx="799864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đèn giao thông _ Nhạc thiếu nhi _ Beep, Beep! Traffic Light Song _ CarrieTV VietNam">
            <a:hlinkClick r:id="" action="ppaction://media"/>
            <a:extLst>
              <a:ext uri="{FF2B5EF4-FFF2-40B4-BE49-F238E27FC236}">
                <a16:creationId xmlns:a16="http://schemas.microsoft.com/office/drawing/2014/main" id="{38DDDA0C-DCA1-5275-0834-0C7C4BF29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3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F1A5AB-52DA-5F33-22EA-71B52C245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25" y="2933700"/>
            <a:ext cx="5166015" cy="41387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F7AAFD-4070-2726-0892-6CAEDF552D0C}"/>
              </a:ext>
            </a:extLst>
          </p:cNvPr>
          <p:cNvSpPr/>
          <p:nvPr/>
        </p:nvSpPr>
        <p:spPr>
          <a:xfrm>
            <a:off x="923925" y="1544259"/>
            <a:ext cx="10401300" cy="1494216"/>
          </a:xfrm>
          <a:prstGeom prst="roundRect">
            <a:avLst/>
          </a:prstGeom>
          <a:solidFill>
            <a:sysClr val="window" lastClr="FFFFFF">
              <a:alpha val="90000"/>
            </a:sysClr>
          </a:solidFill>
          <a:ln w="381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vi-VN" sz="4000" b="1" kern="0" dirty="0">
                <a:solidFill>
                  <a:prstClr val="black"/>
                </a:solidFill>
              </a:rPr>
              <a:t>Trên đường đến trường em đã từng nhìn thấy những tình huống giao thông nguy hiểm</a:t>
            </a:r>
            <a:r>
              <a:rPr lang="en-US" sz="4000" b="1" kern="0" dirty="0">
                <a:solidFill>
                  <a:prstClr val="black"/>
                </a:solidFill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</a:rPr>
              <a:t>nào</a:t>
            </a:r>
            <a:r>
              <a:rPr lang="en-US" sz="4000" b="1" kern="0" dirty="0">
                <a:solidFill>
                  <a:prstClr val="black"/>
                </a:solidFill>
              </a:rPr>
              <a:t>?</a:t>
            </a:r>
            <a:r>
              <a:rPr lang="vi-VN" sz="4000" b="1" kern="0" dirty="0">
                <a:solidFill>
                  <a:prstClr val="black"/>
                </a:solidFill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17762" y="0"/>
            <a:ext cx="12464524" cy="33020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2D249967-D9E5-6497-2AF8-6F2C62A83F90}"/>
              </a:ext>
            </a:extLst>
          </p:cNvPr>
          <p:cNvGrpSpPr/>
          <p:nvPr/>
        </p:nvGrpSpPr>
        <p:grpSpPr>
          <a:xfrm>
            <a:off x="2210049" y="3168238"/>
            <a:ext cx="8426647" cy="1683933"/>
            <a:chOff x="1090329" y="2287722"/>
            <a:chExt cx="5833252" cy="1262949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64889D59-C07D-987D-ED80-18008A649749}"/>
                </a:ext>
              </a:extLst>
            </p:cNvPr>
            <p:cNvSpPr txBox="1"/>
            <p:nvPr/>
          </p:nvSpPr>
          <p:spPr>
            <a:xfrm>
              <a:off x="1090329" y="2287722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800" b="1" kern="0" spc="8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Times New Roman" panose="02020603050405020304" pitchFamily="18" charset="0"/>
                  <a:sym typeface="Arial"/>
                </a:rPr>
                <a:t>KHÁM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9C5B8A72-EFE1-38FC-AA96-894CBC019B96}"/>
                </a:ext>
              </a:extLst>
            </p:cNvPr>
            <p:cNvSpPr txBox="1"/>
            <p:nvPr/>
          </p:nvSpPr>
          <p:spPr>
            <a:xfrm rot="1029115">
              <a:off x="4267469" y="2387847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800" b="1" kern="0" spc="8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Times New Roman" panose="02020603050405020304" pitchFamily="18" charset="0"/>
                  <a:sym typeface="Arial"/>
                </a:rPr>
                <a:t>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922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:a16="http://schemas.microsoft.com/office/drawing/2014/main" id="{4679796F-0794-91B5-2061-6888E3841DF7}"/>
              </a:ext>
            </a:extLst>
          </p:cNvPr>
          <p:cNvGrpSpPr/>
          <p:nvPr/>
        </p:nvGrpSpPr>
        <p:grpSpPr>
          <a:xfrm>
            <a:off x="647700" y="183108"/>
            <a:ext cx="11449050" cy="1436143"/>
            <a:chOff x="749560" y="204489"/>
            <a:chExt cx="9282562" cy="1436143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:a16="http://schemas.microsoft.com/office/drawing/2014/main" id="{E0294BEE-5B4F-1C7E-340B-C94A2541FD90}"/>
                </a:ext>
              </a:extLst>
            </p:cNvPr>
            <p:cNvSpPr/>
            <p:nvPr/>
          </p:nvSpPr>
          <p:spPr>
            <a:xfrm>
              <a:off x="749560" y="326570"/>
              <a:ext cx="9282562" cy="1314062"/>
            </a:xfrm>
            <a:custGeom>
              <a:avLst/>
              <a:gdLst>
                <a:gd name="connsiteX0" fmla="*/ 0 w 9282562"/>
                <a:gd name="connsiteY0" fmla="*/ 318818 h 1314062"/>
                <a:gd name="connsiteX1" fmla="*/ 318818 w 9282562"/>
                <a:gd name="connsiteY1" fmla="*/ 0 h 1314062"/>
                <a:gd name="connsiteX2" fmla="*/ 8963744 w 9282562"/>
                <a:gd name="connsiteY2" fmla="*/ 0 h 1314062"/>
                <a:gd name="connsiteX3" fmla="*/ 9282562 w 9282562"/>
                <a:gd name="connsiteY3" fmla="*/ 318818 h 1314062"/>
                <a:gd name="connsiteX4" fmla="*/ 9282562 w 9282562"/>
                <a:gd name="connsiteY4" fmla="*/ 995244 h 1314062"/>
                <a:gd name="connsiteX5" fmla="*/ 8963744 w 9282562"/>
                <a:gd name="connsiteY5" fmla="*/ 1314062 h 1314062"/>
                <a:gd name="connsiteX6" fmla="*/ 318818 w 9282562"/>
                <a:gd name="connsiteY6" fmla="*/ 1314062 h 1314062"/>
                <a:gd name="connsiteX7" fmla="*/ 0 w 9282562"/>
                <a:gd name="connsiteY7" fmla="*/ 995244 h 1314062"/>
                <a:gd name="connsiteX8" fmla="*/ 0 w 9282562"/>
                <a:gd name="connsiteY8" fmla="*/ 318818 h 1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62" h="1314062" fill="none" extrusionOk="0">
                  <a:moveTo>
                    <a:pt x="0" y="318818"/>
                  </a:moveTo>
                  <a:cubicBezTo>
                    <a:pt x="-23471" y="131497"/>
                    <a:pt x="134393" y="11589"/>
                    <a:pt x="318818" y="0"/>
                  </a:cubicBezTo>
                  <a:cubicBezTo>
                    <a:pt x="4353290" y="-100961"/>
                    <a:pt x="6999285" y="-37400"/>
                    <a:pt x="8963744" y="0"/>
                  </a:cubicBezTo>
                  <a:cubicBezTo>
                    <a:pt x="9140794" y="-27414"/>
                    <a:pt x="9299083" y="119338"/>
                    <a:pt x="9282562" y="318818"/>
                  </a:cubicBezTo>
                  <a:cubicBezTo>
                    <a:pt x="9332280" y="501275"/>
                    <a:pt x="9289025" y="786156"/>
                    <a:pt x="9282562" y="995244"/>
                  </a:cubicBezTo>
                  <a:cubicBezTo>
                    <a:pt x="9262682" y="1168100"/>
                    <a:pt x="9146373" y="1334603"/>
                    <a:pt x="8963744" y="1314062"/>
                  </a:cubicBezTo>
                  <a:cubicBezTo>
                    <a:pt x="6126772" y="1173019"/>
                    <a:pt x="3568325" y="1158719"/>
                    <a:pt x="318818" y="1314062"/>
                  </a:cubicBezTo>
                  <a:cubicBezTo>
                    <a:pt x="164660" y="1308651"/>
                    <a:pt x="-34897" y="1174344"/>
                    <a:pt x="0" y="995244"/>
                  </a:cubicBezTo>
                  <a:cubicBezTo>
                    <a:pt x="41016" y="900172"/>
                    <a:pt x="24570" y="445026"/>
                    <a:pt x="0" y="318818"/>
                  </a:cubicBezTo>
                  <a:close/>
                </a:path>
                <a:path w="9282562" h="1314062" stroke="0" extrusionOk="0">
                  <a:moveTo>
                    <a:pt x="0" y="318818"/>
                  </a:moveTo>
                  <a:cubicBezTo>
                    <a:pt x="32451" y="130697"/>
                    <a:pt x="154581" y="-9912"/>
                    <a:pt x="318818" y="0"/>
                  </a:cubicBezTo>
                  <a:cubicBezTo>
                    <a:pt x="1612253" y="-89813"/>
                    <a:pt x="5486766" y="-8887"/>
                    <a:pt x="8963744" y="0"/>
                  </a:cubicBezTo>
                  <a:cubicBezTo>
                    <a:pt x="9138899" y="-2059"/>
                    <a:pt x="9265079" y="123890"/>
                    <a:pt x="9282562" y="318818"/>
                  </a:cubicBezTo>
                  <a:cubicBezTo>
                    <a:pt x="9312633" y="472004"/>
                    <a:pt x="9235022" y="742986"/>
                    <a:pt x="9282562" y="995244"/>
                  </a:cubicBezTo>
                  <a:cubicBezTo>
                    <a:pt x="9310398" y="1172028"/>
                    <a:pt x="9138272" y="1310809"/>
                    <a:pt x="8963744" y="1314062"/>
                  </a:cubicBezTo>
                  <a:cubicBezTo>
                    <a:pt x="5102090" y="1189540"/>
                    <a:pt x="1790447" y="1157989"/>
                    <a:pt x="318818" y="1314062"/>
                  </a:cubicBezTo>
                  <a:cubicBezTo>
                    <a:pt x="168657" y="1296968"/>
                    <a:pt x="3650" y="1176928"/>
                    <a:pt x="0" y="995244"/>
                  </a:cubicBezTo>
                  <a:cubicBezTo>
                    <a:pt x="1066" y="892778"/>
                    <a:pt x="-54343" y="442264"/>
                    <a:pt x="0" y="318818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20000"/>
                </a:lnSpc>
              </a:pP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1CDBEF90-CE8A-152E-A4C5-50FF51A2876A}"/>
                </a:ext>
              </a:extLst>
            </p:cNvPr>
            <p:cNvSpPr txBox="1"/>
            <p:nvPr/>
          </p:nvSpPr>
          <p:spPr>
            <a:xfrm>
              <a:off x="1518886" y="204489"/>
              <a:ext cx="798843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Quan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sát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và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nêu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các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tình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huống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xảy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ra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trong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mỗi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hình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.</a:t>
              </a:r>
              <a:endParaRPr lang="en-US" sz="4000" b="1" dirty="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:a16="http://schemas.microsoft.com/office/drawing/2014/main" id="{874D9BD3-9331-039D-B01C-5874383B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84"/>
            <a:ext cx="1530220" cy="1530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86CBD7-68D4-64C2-034E-829043DAA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987" y="2100262"/>
            <a:ext cx="5197816" cy="3300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457CE-6B21-6B2D-9968-5801B38C9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1774" y="1981199"/>
            <a:ext cx="4512585" cy="3419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BAF23D-7F07-C8E1-B7BD-B88BD66334D1}"/>
              </a:ext>
            </a:extLst>
          </p:cNvPr>
          <p:cNvSpPr/>
          <p:nvPr/>
        </p:nvSpPr>
        <p:spPr>
          <a:xfrm>
            <a:off x="797286" y="5524500"/>
            <a:ext cx="5574939" cy="124777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Hai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bạn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nhỏ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đã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sang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đường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khi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đỏ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,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dễ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bị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xe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đâm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7A6723-CF2A-EA1F-FC5E-642E615F68F9}"/>
              </a:ext>
            </a:extLst>
          </p:cNvPr>
          <p:cNvSpPr/>
          <p:nvPr/>
        </p:nvSpPr>
        <p:spPr>
          <a:xfrm>
            <a:off x="6543675" y="5610224"/>
            <a:ext cx="5648325" cy="124777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Hai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bạn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nhỏ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sang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đường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không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đúng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vạch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kẻ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đường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và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không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chú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ý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phương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tiện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giao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thông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rất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nguy</a:t>
            </a:r>
            <a:r>
              <a:rPr lang="en-US" sz="26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Calibri"/>
                <a:sym typeface="Arial"/>
              </a:rPr>
              <a:t>hiểm</a:t>
            </a:r>
            <a:endParaRPr lang="en-US" sz="26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96373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4C211D-EE83-CD0C-0B77-62CFA9E69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7" y="647699"/>
            <a:ext cx="6405563" cy="2562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84FE1-3DE1-ACB5-3880-7D1B4DD2D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787" y="1729004"/>
            <a:ext cx="5145554" cy="3204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779EE-9966-A35D-801C-90D326DD0D75}"/>
              </a:ext>
            </a:extLst>
          </p:cNvPr>
          <p:cNvSpPr/>
          <p:nvPr/>
        </p:nvSpPr>
        <p:spPr>
          <a:xfrm>
            <a:off x="254361" y="3486149"/>
            <a:ext cx="5574939" cy="15716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Hai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bạn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không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mặc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áo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phao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và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đùa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nghịch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khi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đi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thuyền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rất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nguy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hiểm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CEC379-96DC-5419-5A4D-B01229E26469}"/>
              </a:ext>
            </a:extLst>
          </p:cNvPr>
          <p:cNvSpPr/>
          <p:nvPr/>
        </p:nvSpPr>
        <p:spPr>
          <a:xfrm>
            <a:off x="6617061" y="5048250"/>
            <a:ext cx="5574939" cy="15716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Chiếc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xe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máy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chở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bạn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nhỏ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không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đội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mũ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bảo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hiểm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và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vượt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đỏ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rất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dễ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gây</a:t>
            </a:r>
            <a:r>
              <a:rPr lang="en-US" sz="3000" kern="0" dirty="0">
                <a:solidFill>
                  <a:srgbClr val="000000"/>
                </a:solidFill>
                <a:latin typeface="Calibri"/>
                <a:sym typeface="Arial"/>
              </a:rPr>
              <a:t> tai </a:t>
            </a:r>
            <a:r>
              <a:rPr lang="en-US" sz="3000" kern="0" dirty="0" err="1">
                <a:solidFill>
                  <a:srgbClr val="000000"/>
                </a:solidFill>
                <a:latin typeface="Calibri"/>
                <a:sym typeface="Arial"/>
              </a:rPr>
              <a:t>nạn</a:t>
            </a:r>
            <a:endParaRPr lang="en-US" sz="30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-676275" y="-185888"/>
            <a:ext cx="11696700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630155" y="1447324"/>
              <a:ext cx="2607227" cy="1592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tham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hay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trên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phải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thực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hiện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đúng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quy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định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tín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hiệu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đèn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vạch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kẻ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để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đảm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bảo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an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toàn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mình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và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xung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3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quanh</a:t>
              </a:r>
              <a:r>
                <a:rPr lang="en-US" sz="33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:a16="http://schemas.microsoft.com/office/drawing/2014/main" id="{4679796F-0794-91B5-2061-6888E3841DF7}"/>
              </a:ext>
            </a:extLst>
          </p:cNvPr>
          <p:cNvGrpSpPr/>
          <p:nvPr/>
        </p:nvGrpSpPr>
        <p:grpSpPr>
          <a:xfrm>
            <a:off x="647700" y="183108"/>
            <a:ext cx="11449050" cy="1436143"/>
            <a:chOff x="749560" y="204489"/>
            <a:chExt cx="9282562" cy="1436143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:a16="http://schemas.microsoft.com/office/drawing/2014/main" id="{E0294BEE-5B4F-1C7E-340B-C94A2541FD90}"/>
                </a:ext>
              </a:extLst>
            </p:cNvPr>
            <p:cNvSpPr/>
            <p:nvPr/>
          </p:nvSpPr>
          <p:spPr>
            <a:xfrm>
              <a:off x="749560" y="326570"/>
              <a:ext cx="9282562" cy="1314062"/>
            </a:xfrm>
            <a:custGeom>
              <a:avLst/>
              <a:gdLst>
                <a:gd name="connsiteX0" fmla="*/ 0 w 9282562"/>
                <a:gd name="connsiteY0" fmla="*/ 318818 h 1314062"/>
                <a:gd name="connsiteX1" fmla="*/ 318818 w 9282562"/>
                <a:gd name="connsiteY1" fmla="*/ 0 h 1314062"/>
                <a:gd name="connsiteX2" fmla="*/ 8963744 w 9282562"/>
                <a:gd name="connsiteY2" fmla="*/ 0 h 1314062"/>
                <a:gd name="connsiteX3" fmla="*/ 9282562 w 9282562"/>
                <a:gd name="connsiteY3" fmla="*/ 318818 h 1314062"/>
                <a:gd name="connsiteX4" fmla="*/ 9282562 w 9282562"/>
                <a:gd name="connsiteY4" fmla="*/ 995244 h 1314062"/>
                <a:gd name="connsiteX5" fmla="*/ 8963744 w 9282562"/>
                <a:gd name="connsiteY5" fmla="*/ 1314062 h 1314062"/>
                <a:gd name="connsiteX6" fmla="*/ 318818 w 9282562"/>
                <a:gd name="connsiteY6" fmla="*/ 1314062 h 1314062"/>
                <a:gd name="connsiteX7" fmla="*/ 0 w 9282562"/>
                <a:gd name="connsiteY7" fmla="*/ 995244 h 1314062"/>
                <a:gd name="connsiteX8" fmla="*/ 0 w 9282562"/>
                <a:gd name="connsiteY8" fmla="*/ 318818 h 1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62" h="1314062" fill="none" extrusionOk="0">
                  <a:moveTo>
                    <a:pt x="0" y="318818"/>
                  </a:moveTo>
                  <a:cubicBezTo>
                    <a:pt x="-23471" y="131497"/>
                    <a:pt x="134393" y="11589"/>
                    <a:pt x="318818" y="0"/>
                  </a:cubicBezTo>
                  <a:cubicBezTo>
                    <a:pt x="4353290" y="-100961"/>
                    <a:pt x="6999285" y="-37400"/>
                    <a:pt x="8963744" y="0"/>
                  </a:cubicBezTo>
                  <a:cubicBezTo>
                    <a:pt x="9140794" y="-27414"/>
                    <a:pt x="9299083" y="119338"/>
                    <a:pt x="9282562" y="318818"/>
                  </a:cubicBezTo>
                  <a:cubicBezTo>
                    <a:pt x="9332280" y="501275"/>
                    <a:pt x="9289025" y="786156"/>
                    <a:pt x="9282562" y="995244"/>
                  </a:cubicBezTo>
                  <a:cubicBezTo>
                    <a:pt x="9262682" y="1168100"/>
                    <a:pt x="9146373" y="1334603"/>
                    <a:pt x="8963744" y="1314062"/>
                  </a:cubicBezTo>
                  <a:cubicBezTo>
                    <a:pt x="6126772" y="1173019"/>
                    <a:pt x="3568325" y="1158719"/>
                    <a:pt x="318818" y="1314062"/>
                  </a:cubicBezTo>
                  <a:cubicBezTo>
                    <a:pt x="164660" y="1308651"/>
                    <a:pt x="-34897" y="1174344"/>
                    <a:pt x="0" y="995244"/>
                  </a:cubicBezTo>
                  <a:cubicBezTo>
                    <a:pt x="41016" y="900172"/>
                    <a:pt x="24570" y="445026"/>
                    <a:pt x="0" y="318818"/>
                  </a:cubicBezTo>
                  <a:close/>
                </a:path>
                <a:path w="9282562" h="1314062" stroke="0" extrusionOk="0">
                  <a:moveTo>
                    <a:pt x="0" y="318818"/>
                  </a:moveTo>
                  <a:cubicBezTo>
                    <a:pt x="32451" y="130697"/>
                    <a:pt x="154581" y="-9912"/>
                    <a:pt x="318818" y="0"/>
                  </a:cubicBezTo>
                  <a:cubicBezTo>
                    <a:pt x="1612253" y="-89813"/>
                    <a:pt x="5486766" y="-8887"/>
                    <a:pt x="8963744" y="0"/>
                  </a:cubicBezTo>
                  <a:cubicBezTo>
                    <a:pt x="9138899" y="-2059"/>
                    <a:pt x="9265079" y="123890"/>
                    <a:pt x="9282562" y="318818"/>
                  </a:cubicBezTo>
                  <a:cubicBezTo>
                    <a:pt x="9312633" y="472004"/>
                    <a:pt x="9235022" y="742986"/>
                    <a:pt x="9282562" y="995244"/>
                  </a:cubicBezTo>
                  <a:cubicBezTo>
                    <a:pt x="9310398" y="1172028"/>
                    <a:pt x="9138272" y="1310809"/>
                    <a:pt x="8963744" y="1314062"/>
                  </a:cubicBezTo>
                  <a:cubicBezTo>
                    <a:pt x="5102090" y="1189540"/>
                    <a:pt x="1790447" y="1157989"/>
                    <a:pt x="318818" y="1314062"/>
                  </a:cubicBezTo>
                  <a:cubicBezTo>
                    <a:pt x="168657" y="1296968"/>
                    <a:pt x="3650" y="1176928"/>
                    <a:pt x="0" y="995244"/>
                  </a:cubicBezTo>
                  <a:cubicBezTo>
                    <a:pt x="1066" y="892778"/>
                    <a:pt x="-54343" y="442264"/>
                    <a:pt x="0" y="318818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1CDBEF90-CE8A-152E-A4C5-50FF51A2876A}"/>
                </a:ext>
              </a:extLst>
            </p:cNvPr>
            <p:cNvSpPr txBox="1"/>
            <p:nvPr/>
          </p:nvSpPr>
          <p:spPr>
            <a:xfrm>
              <a:off x="1518886" y="204489"/>
              <a:ext cx="798843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đèn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đó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:a16="http://schemas.microsoft.com/office/drawing/2014/main" id="{874D9BD3-9331-039D-B01C-5874383B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84"/>
            <a:ext cx="1530220" cy="1530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17BE0B-3004-2D7A-CFC7-471A9355A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562" y="1785937"/>
            <a:ext cx="7919064" cy="38433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308743-B9F5-AECD-CA1D-F2591AFB58C0}"/>
              </a:ext>
            </a:extLst>
          </p:cNvPr>
          <p:cNvSpPr/>
          <p:nvPr/>
        </p:nvSpPr>
        <p:spPr>
          <a:xfrm>
            <a:off x="3283311" y="5429250"/>
            <a:ext cx="1936389" cy="733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xanh</a:t>
            </a:r>
            <a:endParaRPr lang="en-US" sz="34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381D2D-C562-AE5A-1657-9427144E01F1}"/>
              </a:ext>
            </a:extLst>
          </p:cNvPr>
          <p:cNvSpPr/>
          <p:nvPr/>
        </p:nvSpPr>
        <p:spPr>
          <a:xfrm>
            <a:off x="5912211" y="5476875"/>
            <a:ext cx="1936389" cy="733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vàng</a:t>
            </a:r>
            <a:endParaRPr lang="en-US" sz="34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1B24E3-0665-C491-A26D-F9F137316C7A}"/>
              </a:ext>
            </a:extLst>
          </p:cNvPr>
          <p:cNvSpPr/>
          <p:nvPr/>
        </p:nvSpPr>
        <p:spPr>
          <a:xfrm>
            <a:off x="8398236" y="5514975"/>
            <a:ext cx="1936389" cy="733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đỏ</a:t>
            </a:r>
            <a:endParaRPr lang="en-US" sz="34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0217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4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462</Words>
  <Application>Microsoft Office PowerPoint</Application>
  <PresentationFormat>Widescreen</PresentationFormat>
  <Paragraphs>66</Paragraphs>
  <Slides>23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SimSun</vt:lpstr>
      <vt:lpstr>#9Slide05 SVNClementine</vt:lpstr>
      <vt:lpstr>Arial</vt:lpstr>
      <vt:lpstr>Arvo</vt:lpstr>
      <vt:lpstr>Calibri</vt:lpstr>
      <vt:lpstr>Coiny</vt:lpstr>
      <vt:lpstr>iCiel Cadena</vt:lpstr>
      <vt:lpstr>Nunito Light</vt:lpstr>
      <vt:lpstr>PT Sans</vt:lpstr>
      <vt:lpstr>Spartan</vt:lpstr>
      <vt:lpstr>Times New Roman</vt:lpstr>
      <vt:lpstr>Walk to School Day by Slidesgo</vt:lpstr>
      <vt:lpstr>1_Office Theme</vt:lpstr>
      <vt:lpstr>2_Office Theme</vt:lpstr>
      <vt:lpstr>1_Walk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Nguyễn</cp:lastModifiedBy>
  <cp:revision>28</cp:revision>
  <dcterms:created xsi:type="dcterms:W3CDTF">2023-06-03T07:23:00Z</dcterms:created>
  <dcterms:modified xsi:type="dcterms:W3CDTF">2025-03-18T08:21:46Z</dcterms:modified>
</cp:coreProperties>
</file>