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media/audio3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47"/>
  </p:notesMasterIdLst>
  <p:handoutMasterIdLst>
    <p:handoutMasterId r:id="rId48"/>
  </p:handoutMasterIdLst>
  <p:sldIdLst>
    <p:sldId id="2686" r:id="rId3"/>
    <p:sldId id="275" r:id="rId4"/>
    <p:sldId id="347" r:id="rId5"/>
    <p:sldId id="273" r:id="rId6"/>
    <p:sldId id="277" r:id="rId7"/>
    <p:sldId id="328" r:id="rId8"/>
    <p:sldId id="349" r:id="rId9"/>
    <p:sldId id="350" r:id="rId10"/>
    <p:sldId id="351" r:id="rId11"/>
    <p:sldId id="352" r:id="rId12"/>
    <p:sldId id="353" r:id="rId13"/>
    <p:sldId id="329" r:id="rId14"/>
    <p:sldId id="358" r:id="rId15"/>
    <p:sldId id="356" r:id="rId16"/>
    <p:sldId id="359" r:id="rId17"/>
    <p:sldId id="360" r:id="rId18"/>
    <p:sldId id="361" r:id="rId19"/>
    <p:sldId id="362" r:id="rId20"/>
    <p:sldId id="363" r:id="rId21"/>
    <p:sldId id="332" r:id="rId22"/>
    <p:sldId id="331" r:id="rId23"/>
    <p:sldId id="383" r:id="rId24"/>
    <p:sldId id="371" r:id="rId25"/>
    <p:sldId id="372" r:id="rId26"/>
    <p:sldId id="373" r:id="rId27"/>
    <p:sldId id="374" r:id="rId28"/>
    <p:sldId id="375" r:id="rId29"/>
    <p:sldId id="376" r:id="rId30"/>
    <p:sldId id="390" r:id="rId31"/>
    <p:sldId id="2900" r:id="rId32"/>
    <p:sldId id="2858" r:id="rId33"/>
    <p:sldId id="2860" r:id="rId34"/>
    <p:sldId id="2865" r:id="rId35"/>
    <p:sldId id="2855" r:id="rId36"/>
    <p:sldId id="2878" r:id="rId37"/>
    <p:sldId id="2871" r:id="rId38"/>
    <p:sldId id="293" r:id="rId39"/>
    <p:sldId id="2894" r:id="rId40"/>
    <p:sldId id="2899" r:id="rId41"/>
    <p:sldId id="2895" r:id="rId42"/>
    <p:sldId id="2896" r:id="rId43"/>
    <p:sldId id="2898" r:id="rId44"/>
    <p:sldId id="2893" r:id="rId45"/>
    <p:sldId id="285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9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3461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BA7573-6BFC-19D5-8CD9-F48D7CFAE6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E30B6-6BB7-EFE9-0DC5-848ECF0606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A1D7D-CEF8-4387-AD70-CF887199BC1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E820B-2F18-A132-0E15-E9FA7B8A32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C3B3A-15D2-D80A-C7C2-6D3DD6909A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7C90F-9EE5-4D04-83AE-38849C221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DD51F-AA48-4F3F-B8B5-472381A4E94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FDC8A-FF39-451B-9AF4-D6CD7A5E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6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SvwlwYlKrw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F0484-0F60-4837-8BE2-4414FF4B5C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399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 </a:t>
            </a:r>
            <a:r>
              <a:rPr lang="en-US" dirty="0" err="1"/>
              <a:t>nguồn</a:t>
            </a:r>
            <a:r>
              <a:rPr lang="en-US" dirty="0"/>
              <a:t>:</a:t>
            </a:r>
            <a:r>
              <a:rPr lang="en-US" baseline="0" dirty="0"/>
              <a:t>  </a:t>
            </a:r>
            <a:r>
              <a:rPr lang="en-US" dirty="0">
                <a:hlinkClick r:id="rId3"/>
              </a:rPr>
              <a:t>https://www.youtube.com/watch?v=-SvwlwYlKrw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D7903-5196-4A15-91E0-5D369AFEAD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942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98BF-B9FB-4C63-BED5-E55695925A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60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98BF-B9FB-4C63-BED5-E55695925A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5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F0484-0F60-4837-8BE2-4414FF4B5C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177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16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>
            <a:extLst>
              <a:ext uri="{FF2B5EF4-FFF2-40B4-BE49-F238E27FC236}">
                <a16:creationId xmlns:a16="http://schemas.microsoft.com/office/drawing/2014/main" id="{E84C4BCD-A035-47CA-9313-31B95FFE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7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6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3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52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60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2489-66CD-4978-A862-1FFEADF5DD9F}" type="datetimeFigureOut">
              <a:rPr lang="en-US" sz="11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3/19/2025</a:t>
            </a:fld>
            <a:endParaRPr lang="en-US" sz="11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11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fld id="{00B7CF96-D1E5-45B4-A371-2B105E932563}" type="slidenum">
              <a:rPr lang="en-US" sz="11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>
                <a:defRPr/>
              </a:pPr>
              <a:t>‹#›</a:t>
            </a:fld>
            <a:endParaRPr lang="en-US" sz="11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5548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>
            <a:extLst>
              <a:ext uri="{FF2B5EF4-FFF2-40B4-BE49-F238E27FC236}">
                <a16:creationId xmlns:a16="http://schemas.microsoft.com/office/drawing/2014/main" id="{E84C4BCD-A035-47CA-9313-31B95FFE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4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6242BEB6-94BE-421B-8334-6C2D305E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C6418121-784A-4E6E-B480-6B9EF381C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20B1EB9-D8F8-4CAA-8FB1-89D4628A9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28771" y="2302506"/>
            <a:ext cx="1127808" cy="1127460"/>
          </a:xfrm>
          <a:custGeom>
            <a:avLst/>
            <a:gdLst>
              <a:gd name="connsiteX0" fmla="*/ 563904 w 1127808"/>
              <a:gd name="connsiteY0" fmla="*/ 0 h 1127460"/>
              <a:gd name="connsiteX1" fmla="*/ 1127808 w 1127808"/>
              <a:gd name="connsiteY1" fmla="*/ 563730 h 1127460"/>
              <a:gd name="connsiteX2" fmla="*/ 563904 w 1127808"/>
              <a:gd name="connsiteY2" fmla="*/ 1127460 h 1127460"/>
              <a:gd name="connsiteX3" fmla="*/ 0 w 1127808"/>
              <a:gd name="connsiteY3" fmla="*/ 563730 h 1127460"/>
              <a:gd name="connsiteX4" fmla="*/ 563904 w 1127808"/>
              <a:gd name="connsiteY4" fmla="*/ 0 h 112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808" h="1127460">
                <a:moveTo>
                  <a:pt x="563904" y="0"/>
                </a:moveTo>
                <a:cubicBezTo>
                  <a:pt x="875340" y="0"/>
                  <a:pt x="1127808" y="252390"/>
                  <a:pt x="1127808" y="563730"/>
                </a:cubicBezTo>
                <a:cubicBezTo>
                  <a:pt x="1127808" y="875070"/>
                  <a:pt x="875340" y="1127460"/>
                  <a:pt x="563904" y="1127460"/>
                </a:cubicBezTo>
                <a:cubicBezTo>
                  <a:pt x="252468" y="1127460"/>
                  <a:pt x="0" y="875070"/>
                  <a:pt x="0" y="563730"/>
                </a:cubicBezTo>
                <a:cubicBezTo>
                  <a:pt x="0" y="252390"/>
                  <a:pt x="252468" y="0"/>
                  <a:pt x="5639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6674F26-0F92-402A-8E01-2DF18CC2E9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6658" y="2549342"/>
            <a:ext cx="1754752" cy="1754208"/>
          </a:xfrm>
          <a:custGeom>
            <a:avLst/>
            <a:gdLst>
              <a:gd name="connsiteX0" fmla="*/ 877376 w 1754752"/>
              <a:gd name="connsiteY0" fmla="*/ 0 h 1754208"/>
              <a:gd name="connsiteX1" fmla="*/ 1754752 w 1754752"/>
              <a:gd name="connsiteY1" fmla="*/ 877104 h 1754208"/>
              <a:gd name="connsiteX2" fmla="*/ 877376 w 1754752"/>
              <a:gd name="connsiteY2" fmla="*/ 1754208 h 1754208"/>
              <a:gd name="connsiteX3" fmla="*/ 0 w 1754752"/>
              <a:gd name="connsiteY3" fmla="*/ 877104 h 1754208"/>
              <a:gd name="connsiteX4" fmla="*/ 877376 w 1754752"/>
              <a:gd name="connsiteY4" fmla="*/ 0 h 175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752" h="1754208">
                <a:moveTo>
                  <a:pt x="877376" y="0"/>
                </a:moveTo>
                <a:cubicBezTo>
                  <a:pt x="1361937" y="0"/>
                  <a:pt x="1754752" y="392693"/>
                  <a:pt x="1754752" y="877104"/>
                </a:cubicBezTo>
                <a:cubicBezTo>
                  <a:pt x="1754752" y="1361515"/>
                  <a:pt x="1361937" y="1754208"/>
                  <a:pt x="877376" y="1754208"/>
                </a:cubicBezTo>
                <a:cubicBezTo>
                  <a:pt x="392815" y="1754208"/>
                  <a:pt x="0" y="1361515"/>
                  <a:pt x="0" y="877104"/>
                </a:cubicBezTo>
                <a:cubicBezTo>
                  <a:pt x="0" y="392693"/>
                  <a:pt x="392815" y="0"/>
                  <a:pt x="8773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0FAC8E9-B351-43EB-B134-930A2B66DB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74027" y="3776019"/>
            <a:ext cx="1485000" cy="1484542"/>
          </a:xfrm>
          <a:custGeom>
            <a:avLst/>
            <a:gdLst>
              <a:gd name="connsiteX0" fmla="*/ 742500 w 1485000"/>
              <a:gd name="connsiteY0" fmla="*/ 0 h 1484542"/>
              <a:gd name="connsiteX1" fmla="*/ 1485000 w 1485000"/>
              <a:gd name="connsiteY1" fmla="*/ 742271 h 1484542"/>
              <a:gd name="connsiteX2" fmla="*/ 742500 w 1485000"/>
              <a:gd name="connsiteY2" fmla="*/ 1484542 h 1484542"/>
              <a:gd name="connsiteX3" fmla="*/ 0 w 1485000"/>
              <a:gd name="connsiteY3" fmla="*/ 742271 h 1484542"/>
              <a:gd name="connsiteX4" fmla="*/ 742500 w 1485000"/>
              <a:gd name="connsiteY4" fmla="*/ 0 h 14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000" h="1484542">
                <a:moveTo>
                  <a:pt x="742500" y="0"/>
                </a:moveTo>
                <a:cubicBezTo>
                  <a:pt x="1152572" y="0"/>
                  <a:pt x="1485000" y="332326"/>
                  <a:pt x="1485000" y="742271"/>
                </a:cubicBezTo>
                <a:cubicBezTo>
                  <a:pt x="1485000" y="1152216"/>
                  <a:pt x="1152572" y="1484542"/>
                  <a:pt x="742500" y="1484542"/>
                </a:cubicBezTo>
                <a:cubicBezTo>
                  <a:pt x="332428" y="1484542"/>
                  <a:pt x="0" y="1152216"/>
                  <a:pt x="0" y="742271"/>
                </a:cubicBezTo>
                <a:cubicBezTo>
                  <a:pt x="0" y="332326"/>
                  <a:pt x="332428" y="0"/>
                  <a:pt x="742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85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94DFFF94-43C1-4EE2-9C3E-75A6B909F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30DF200-C2B1-4026-A551-7DCEE247E0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9675" y="1991510"/>
            <a:ext cx="3313130" cy="3313128"/>
          </a:xfrm>
          <a:custGeom>
            <a:avLst/>
            <a:gdLst>
              <a:gd name="connsiteX0" fmla="*/ 1656565 w 3313130"/>
              <a:gd name="connsiteY0" fmla="*/ 0 h 3313128"/>
              <a:gd name="connsiteX1" fmla="*/ 3313130 w 3313130"/>
              <a:gd name="connsiteY1" fmla="*/ 1656564 h 3313128"/>
              <a:gd name="connsiteX2" fmla="*/ 1656565 w 3313130"/>
              <a:gd name="connsiteY2" fmla="*/ 3313128 h 3313128"/>
              <a:gd name="connsiteX3" fmla="*/ 0 w 3313130"/>
              <a:gd name="connsiteY3" fmla="*/ 1656564 h 3313128"/>
              <a:gd name="connsiteX4" fmla="*/ 1656565 w 3313130"/>
              <a:gd name="connsiteY4" fmla="*/ 0 h 331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30" h="3313128">
                <a:moveTo>
                  <a:pt x="1656565" y="0"/>
                </a:moveTo>
                <a:cubicBezTo>
                  <a:pt x="2571461" y="0"/>
                  <a:pt x="3313130" y="741669"/>
                  <a:pt x="3313130" y="1656564"/>
                </a:cubicBezTo>
                <a:cubicBezTo>
                  <a:pt x="3313130" y="2571459"/>
                  <a:pt x="2571461" y="3313128"/>
                  <a:pt x="1656565" y="3313128"/>
                </a:cubicBezTo>
                <a:cubicBezTo>
                  <a:pt x="741669" y="3313128"/>
                  <a:pt x="0" y="2571459"/>
                  <a:pt x="0" y="1656564"/>
                </a:cubicBezTo>
                <a:cubicBezTo>
                  <a:pt x="0" y="741669"/>
                  <a:pt x="741669" y="0"/>
                  <a:pt x="1656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0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14D5F47C-F3BA-4603-B023-CC774CC4D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EB96C71-627A-474C-85FB-036627DAE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778" y="2144753"/>
            <a:ext cx="3216275" cy="2070100"/>
          </a:xfrm>
          <a:custGeom>
            <a:avLst/>
            <a:gdLst>
              <a:gd name="connsiteX0" fmla="*/ 0 w 3216275"/>
              <a:gd name="connsiteY0" fmla="*/ 0 h 2070100"/>
              <a:gd name="connsiteX1" fmla="*/ 3216275 w 3216275"/>
              <a:gd name="connsiteY1" fmla="*/ 0 h 2070100"/>
              <a:gd name="connsiteX2" fmla="*/ 3216275 w 3216275"/>
              <a:gd name="connsiteY2" fmla="*/ 2070100 h 2070100"/>
              <a:gd name="connsiteX3" fmla="*/ 0 w 3216275"/>
              <a:gd name="connsiteY3" fmla="*/ 20701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275" h="2070100">
                <a:moveTo>
                  <a:pt x="0" y="0"/>
                </a:moveTo>
                <a:lnTo>
                  <a:pt x="3216275" y="0"/>
                </a:lnTo>
                <a:lnTo>
                  <a:pt x="3216275" y="2070100"/>
                </a:lnTo>
                <a:lnTo>
                  <a:pt x="0" y="207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5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F576439D-3E0F-4C78-B884-63E3B398D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6242BEB6-94BE-421B-8334-6C2D305E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7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C6418121-784A-4E6E-B480-6B9EF381C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20B1EB9-D8F8-4CAA-8FB1-89D4628A9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28771" y="2302506"/>
            <a:ext cx="1127808" cy="1127460"/>
          </a:xfrm>
          <a:custGeom>
            <a:avLst/>
            <a:gdLst>
              <a:gd name="connsiteX0" fmla="*/ 563904 w 1127808"/>
              <a:gd name="connsiteY0" fmla="*/ 0 h 1127460"/>
              <a:gd name="connsiteX1" fmla="*/ 1127808 w 1127808"/>
              <a:gd name="connsiteY1" fmla="*/ 563730 h 1127460"/>
              <a:gd name="connsiteX2" fmla="*/ 563904 w 1127808"/>
              <a:gd name="connsiteY2" fmla="*/ 1127460 h 1127460"/>
              <a:gd name="connsiteX3" fmla="*/ 0 w 1127808"/>
              <a:gd name="connsiteY3" fmla="*/ 563730 h 1127460"/>
              <a:gd name="connsiteX4" fmla="*/ 563904 w 1127808"/>
              <a:gd name="connsiteY4" fmla="*/ 0 h 112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808" h="1127460">
                <a:moveTo>
                  <a:pt x="563904" y="0"/>
                </a:moveTo>
                <a:cubicBezTo>
                  <a:pt x="875340" y="0"/>
                  <a:pt x="1127808" y="252390"/>
                  <a:pt x="1127808" y="563730"/>
                </a:cubicBezTo>
                <a:cubicBezTo>
                  <a:pt x="1127808" y="875070"/>
                  <a:pt x="875340" y="1127460"/>
                  <a:pt x="563904" y="1127460"/>
                </a:cubicBezTo>
                <a:cubicBezTo>
                  <a:pt x="252468" y="1127460"/>
                  <a:pt x="0" y="875070"/>
                  <a:pt x="0" y="563730"/>
                </a:cubicBezTo>
                <a:cubicBezTo>
                  <a:pt x="0" y="252390"/>
                  <a:pt x="252468" y="0"/>
                  <a:pt x="5639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6674F26-0F92-402A-8E01-2DF18CC2E9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6658" y="2549342"/>
            <a:ext cx="1754752" cy="1754208"/>
          </a:xfrm>
          <a:custGeom>
            <a:avLst/>
            <a:gdLst>
              <a:gd name="connsiteX0" fmla="*/ 877376 w 1754752"/>
              <a:gd name="connsiteY0" fmla="*/ 0 h 1754208"/>
              <a:gd name="connsiteX1" fmla="*/ 1754752 w 1754752"/>
              <a:gd name="connsiteY1" fmla="*/ 877104 h 1754208"/>
              <a:gd name="connsiteX2" fmla="*/ 877376 w 1754752"/>
              <a:gd name="connsiteY2" fmla="*/ 1754208 h 1754208"/>
              <a:gd name="connsiteX3" fmla="*/ 0 w 1754752"/>
              <a:gd name="connsiteY3" fmla="*/ 877104 h 1754208"/>
              <a:gd name="connsiteX4" fmla="*/ 877376 w 1754752"/>
              <a:gd name="connsiteY4" fmla="*/ 0 h 175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752" h="1754208">
                <a:moveTo>
                  <a:pt x="877376" y="0"/>
                </a:moveTo>
                <a:cubicBezTo>
                  <a:pt x="1361937" y="0"/>
                  <a:pt x="1754752" y="392693"/>
                  <a:pt x="1754752" y="877104"/>
                </a:cubicBezTo>
                <a:cubicBezTo>
                  <a:pt x="1754752" y="1361515"/>
                  <a:pt x="1361937" y="1754208"/>
                  <a:pt x="877376" y="1754208"/>
                </a:cubicBezTo>
                <a:cubicBezTo>
                  <a:pt x="392815" y="1754208"/>
                  <a:pt x="0" y="1361515"/>
                  <a:pt x="0" y="877104"/>
                </a:cubicBezTo>
                <a:cubicBezTo>
                  <a:pt x="0" y="392693"/>
                  <a:pt x="392815" y="0"/>
                  <a:pt x="8773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0FAC8E9-B351-43EB-B134-930A2B66DB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74027" y="3776019"/>
            <a:ext cx="1485000" cy="1484542"/>
          </a:xfrm>
          <a:custGeom>
            <a:avLst/>
            <a:gdLst>
              <a:gd name="connsiteX0" fmla="*/ 742500 w 1485000"/>
              <a:gd name="connsiteY0" fmla="*/ 0 h 1484542"/>
              <a:gd name="connsiteX1" fmla="*/ 1485000 w 1485000"/>
              <a:gd name="connsiteY1" fmla="*/ 742271 h 1484542"/>
              <a:gd name="connsiteX2" fmla="*/ 742500 w 1485000"/>
              <a:gd name="connsiteY2" fmla="*/ 1484542 h 1484542"/>
              <a:gd name="connsiteX3" fmla="*/ 0 w 1485000"/>
              <a:gd name="connsiteY3" fmla="*/ 742271 h 1484542"/>
              <a:gd name="connsiteX4" fmla="*/ 742500 w 1485000"/>
              <a:gd name="connsiteY4" fmla="*/ 0 h 14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000" h="1484542">
                <a:moveTo>
                  <a:pt x="742500" y="0"/>
                </a:moveTo>
                <a:cubicBezTo>
                  <a:pt x="1152572" y="0"/>
                  <a:pt x="1485000" y="332326"/>
                  <a:pt x="1485000" y="742271"/>
                </a:cubicBezTo>
                <a:cubicBezTo>
                  <a:pt x="1485000" y="1152216"/>
                  <a:pt x="1152572" y="1484542"/>
                  <a:pt x="742500" y="1484542"/>
                </a:cubicBezTo>
                <a:cubicBezTo>
                  <a:pt x="332428" y="1484542"/>
                  <a:pt x="0" y="1152216"/>
                  <a:pt x="0" y="742271"/>
                </a:cubicBezTo>
                <a:cubicBezTo>
                  <a:pt x="0" y="332326"/>
                  <a:pt x="332428" y="0"/>
                  <a:pt x="742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63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94DFFF94-43C1-4EE2-9C3E-75A6B909F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30DF200-C2B1-4026-A551-7DCEE247E0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9675" y="1991510"/>
            <a:ext cx="3313130" cy="3313128"/>
          </a:xfrm>
          <a:custGeom>
            <a:avLst/>
            <a:gdLst>
              <a:gd name="connsiteX0" fmla="*/ 1656565 w 3313130"/>
              <a:gd name="connsiteY0" fmla="*/ 0 h 3313128"/>
              <a:gd name="connsiteX1" fmla="*/ 3313130 w 3313130"/>
              <a:gd name="connsiteY1" fmla="*/ 1656564 h 3313128"/>
              <a:gd name="connsiteX2" fmla="*/ 1656565 w 3313130"/>
              <a:gd name="connsiteY2" fmla="*/ 3313128 h 3313128"/>
              <a:gd name="connsiteX3" fmla="*/ 0 w 3313130"/>
              <a:gd name="connsiteY3" fmla="*/ 1656564 h 3313128"/>
              <a:gd name="connsiteX4" fmla="*/ 1656565 w 3313130"/>
              <a:gd name="connsiteY4" fmla="*/ 0 h 331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30" h="3313128">
                <a:moveTo>
                  <a:pt x="1656565" y="0"/>
                </a:moveTo>
                <a:cubicBezTo>
                  <a:pt x="2571461" y="0"/>
                  <a:pt x="3313130" y="741669"/>
                  <a:pt x="3313130" y="1656564"/>
                </a:cubicBezTo>
                <a:cubicBezTo>
                  <a:pt x="3313130" y="2571459"/>
                  <a:pt x="2571461" y="3313128"/>
                  <a:pt x="1656565" y="3313128"/>
                </a:cubicBezTo>
                <a:cubicBezTo>
                  <a:pt x="741669" y="3313128"/>
                  <a:pt x="0" y="2571459"/>
                  <a:pt x="0" y="1656564"/>
                </a:cubicBezTo>
                <a:cubicBezTo>
                  <a:pt x="0" y="741669"/>
                  <a:pt x="741669" y="0"/>
                  <a:pt x="1656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0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14D5F47C-F3BA-4603-B023-CC774CC4D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EB96C71-627A-474C-85FB-036627DAE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778" y="2144753"/>
            <a:ext cx="3216275" cy="2070100"/>
          </a:xfrm>
          <a:custGeom>
            <a:avLst/>
            <a:gdLst>
              <a:gd name="connsiteX0" fmla="*/ 0 w 3216275"/>
              <a:gd name="connsiteY0" fmla="*/ 0 h 2070100"/>
              <a:gd name="connsiteX1" fmla="*/ 3216275 w 3216275"/>
              <a:gd name="connsiteY1" fmla="*/ 0 h 2070100"/>
              <a:gd name="connsiteX2" fmla="*/ 3216275 w 3216275"/>
              <a:gd name="connsiteY2" fmla="*/ 2070100 h 2070100"/>
              <a:gd name="connsiteX3" fmla="*/ 0 w 3216275"/>
              <a:gd name="connsiteY3" fmla="*/ 20701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275" h="2070100">
                <a:moveTo>
                  <a:pt x="0" y="0"/>
                </a:moveTo>
                <a:lnTo>
                  <a:pt x="3216275" y="0"/>
                </a:lnTo>
                <a:lnTo>
                  <a:pt x="3216275" y="2070100"/>
                </a:lnTo>
                <a:lnTo>
                  <a:pt x="0" y="207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2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F576439D-3E0F-4C78-B884-63E3B398D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49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67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8" r:id="rId9"/>
    <p:sldLayoutId id="214748367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CD1C9DA-5BBC-4823-9037-9A0CE1BE71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2169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w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3.GIF"/><Relationship Id="rId5" Type="http://schemas.openxmlformats.org/officeDocument/2006/relationships/image" Target="../media/image27.png"/><Relationship Id="rId10" Type="http://schemas.openxmlformats.org/officeDocument/2006/relationships/image" Target="../media/image32.GIF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w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microsoft.com/office/2007/relationships/hdphoto" Target="../media/hdphoto7.wdp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microsoft.com/office/2007/relationships/hdphoto" Target="../media/hdphoto7.wdp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microsoft.com/office/2007/relationships/hdphoto" Target="../media/hdphoto9.wdp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microsoft.com/office/2007/relationships/hdphoto" Target="../media/hdphoto8.wdp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microsoft.com/office/2007/relationships/hdphoto" Target="../media/hdphoto9.wdp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microsoft.com/office/2007/relationships/hdphoto" Target="../media/hdphoto8.wdp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microsoft.com/office/2007/relationships/hdphoto" Target="../media/hdphoto7.wdp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F5DCF1-92C2-85D7-FF07-E0BCF975638B}"/>
              </a:ext>
            </a:extLst>
          </p:cNvPr>
          <p:cNvSpPr/>
          <p:nvPr/>
        </p:nvSpPr>
        <p:spPr>
          <a:xfrm>
            <a:off x="864037" y="772998"/>
            <a:ext cx="11010680" cy="5449802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CE52C-4199-7E00-C6B6-6529CB90D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212" y="1580451"/>
            <a:ext cx="4694327" cy="1402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CDC7C-CD2E-6BDA-0D12-36D31DB4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327" y="2523663"/>
            <a:ext cx="9730059" cy="2676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B3B44E-822A-9BD7-50EC-225394F7AEBA}"/>
              </a:ext>
            </a:extLst>
          </p:cNvPr>
          <p:cNvSpPr txBox="1"/>
          <p:nvPr/>
        </p:nvSpPr>
        <p:spPr>
          <a:xfrm>
            <a:off x="2070419" y="4430598"/>
            <a:ext cx="8597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257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5805264"/>
            <a:ext cx="9324528" cy="614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mâm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cỗ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endParaRPr lang="en-US" sz="3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143999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9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9" t="52902" r="9898" b="29589"/>
          <a:stretch/>
        </p:blipFill>
        <p:spPr>
          <a:xfrm>
            <a:off x="1546880" y="103003"/>
            <a:ext cx="9013616" cy="5820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524000" y="5949280"/>
            <a:ext cx="9324528" cy="614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bữa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endParaRPr lang="en-US" sz="3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0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44406"/>
            <a:ext cx="4166791" cy="3268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6" t="22567" r="9328" b="62441"/>
          <a:stretch/>
        </p:blipFill>
        <p:spPr>
          <a:xfrm>
            <a:off x="5798295" y="1"/>
            <a:ext cx="4679660" cy="2891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3445732"/>
            <a:ext cx="4334707" cy="3412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996952"/>
            <a:ext cx="4019837" cy="3672408"/>
          </a:xfrm>
          <a:prstGeom prst="rect">
            <a:avLst/>
          </a:prstGeom>
          <a:ln w="3175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299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1798456" y="1086489"/>
            <a:ext cx="8686800" cy="3079192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300"/>
              </a:spcBef>
            </a:pPr>
            <a:r>
              <a:rPr lang="en-US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đến</a:t>
            </a:r>
            <a:r>
              <a:rPr lang="en-US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Tết, mọi người trong gia đình quây quần với nhau cùng chuẩn bị cho ngày Tết.</a:t>
            </a:r>
            <a:endParaRPr lang="en-US" sz="3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00" name="AutoShape 4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626250" y="725715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defTabSz="8166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101" name="AutoShape 6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712354" y="811819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defTabSz="8166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746166" y="-222801"/>
            <a:ext cx="1612752" cy="205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14" y="5092101"/>
            <a:ext cx="2306587" cy="17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2327261" y="717541"/>
            <a:ext cx="742642" cy="4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9344941" y="4501770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CA48264F-B056-4420-97C6-C45C1F4D2C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23" y="4123254"/>
            <a:ext cx="5897859" cy="2832749"/>
          </a:xfrm>
          <a:prstGeom prst="rect">
            <a:avLst/>
          </a:prstGeom>
        </p:spPr>
      </p:pic>
      <p:grpSp>
        <p:nvGrpSpPr>
          <p:cNvPr id="11" name="组合 5">
            <a:extLst>
              <a:ext uri="{FF2B5EF4-FFF2-40B4-BE49-F238E27FC236}">
                <a16:creationId xmlns:a16="http://schemas.microsoft.com/office/drawing/2014/main" id="{83096526-D863-4E9E-A0C5-22C00D44712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"/>
            <a:ext cx="9144000" cy="6983413"/>
            <a:chOff x="0" y="0"/>
            <a:chExt cx="11151065" cy="6983832"/>
          </a:xfrm>
        </p:grpSpPr>
        <p:sp>
          <p:nvSpPr>
            <p:cNvPr id="12" name="Freeform 1224">
              <a:extLst>
                <a:ext uri="{FF2B5EF4-FFF2-40B4-BE49-F238E27FC236}">
                  <a16:creationId xmlns:a16="http://schemas.microsoft.com/office/drawing/2014/main" id="{0F1C7CB0-CDFA-4E40-B0E3-2DEC5612B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zh-CN" altLang="en-US" sz="1900" kern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13" name="组合 1337">
              <a:extLst>
                <a:ext uri="{FF2B5EF4-FFF2-40B4-BE49-F238E27FC236}">
                  <a16:creationId xmlns:a16="http://schemas.microsoft.com/office/drawing/2014/main" id="{8D85A2A0-ECCA-4620-828A-17505B3456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组合 521">
              <a:extLst>
                <a:ext uri="{FF2B5EF4-FFF2-40B4-BE49-F238E27FC236}">
                  <a16:creationId xmlns:a16="http://schemas.microsoft.com/office/drawing/2014/main" id="{4B9BA47B-CD0E-4415-AD33-B65E276B6BE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381788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>
            <a:extLst>
              <a:ext uri="{FF2B5EF4-FFF2-40B4-BE49-F238E27FC236}">
                <a16:creationId xmlns:a16="http://schemas.microsoft.com/office/drawing/2014/main" id="{A2AD4977-E8F6-4601-A228-D02B98BE9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67404"/>
            <a:ext cx="9144000" cy="6790596"/>
          </a:xfrm>
          <a:prstGeom prst="rect">
            <a:avLst/>
          </a:prstGeom>
        </p:spPr>
      </p:pic>
      <p:pic>
        <p:nvPicPr>
          <p:cNvPr id="14" name="Picture 2" descr="Teacher with student isolated Premium Vecto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>
            <a:fillRect/>
          </a:stretch>
        </p:blipFill>
        <p:spPr bwMode="auto">
          <a:xfrm>
            <a:off x="2516485" y="1590691"/>
            <a:ext cx="71628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3958551" y="1377834"/>
            <a:ext cx="372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2400" b="1" dirty="0">
              <a:solidFill>
                <a:prstClr val="black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17464" y="1059705"/>
            <a:ext cx="759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358" y="1054190"/>
            <a:ext cx="809250" cy="785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53" y="4959361"/>
            <a:ext cx="1440160" cy="1822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39617" y="5229164"/>
            <a:ext cx="70396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52528" y="246736"/>
            <a:ext cx="2222083" cy="7065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2</a:t>
            </a:r>
          </a:p>
        </p:txBody>
      </p:sp>
      <p:pic>
        <p:nvPicPr>
          <p:cNvPr id="39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8760296" y="6846265"/>
            <a:ext cx="1970616" cy="118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8713736" y="6356180"/>
            <a:ext cx="2061633" cy="93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Rectangle: Folded Corner 8"/>
          <p:cNvSpPr/>
          <p:nvPr/>
        </p:nvSpPr>
        <p:spPr>
          <a:xfrm flipV="1">
            <a:off x="8944453" y="5949280"/>
            <a:ext cx="1468967" cy="90166"/>
          </a:xfrm>
          <a:prstGeom prst="foldedCorner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91430" tIns="45718" rIns="91430" bIns="45718" anchor="ctr" anchorCtr="0"/>
          <a:lstStyle/>
          <a:p>
            <a:pPr algn="ctr" defTabSz="685718">
              <a:defRPr/>
            </a:pPr>
            <a:endParaRPr b="1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8872480" y="5976799"/>
            <a:ext cx="495300" cy="457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9325448" y="6027403"/>
            <a:ext cx="713316" cy="8083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51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41" grpId="0" bldLvl="0" animBg="1"/>
      <p:bldP spid="41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52736"/>
            <a:ext cx="8046156" cy="5112568"/>
          </a:xfrm>
        </p:spPr>
      </p:pic>
      <p:sp>
        <p:nvSpPr>
          <p:cNvPr id="5" name="Rectangle 4"/>
          <p:cNvSpPr/>
          <p:nvPr/>
        </p:nvSpPr>
        <p:spPr>
          <a:xfrm>
            <a:off x="4295800" y="6165304"/>
            <a:ext cx="3634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A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A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A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A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A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3431705" y="356313"/>
            <a:ext cx="45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b="1" dirty="0">
              <a:solidFill>
                <a:prstClr val="black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5641" y="103227"/>
            <a:ext cx="669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defRPr/>
            </a:pP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3" y="188641"/>
            <a:ext cx="481527" cy="467281"/>
          </a:xfrm>
          <a:prstGeom prst="rect">
            <a:avLst/>
          </a:prstGeom>
        </p:spPr>
      </p:pic>
      <p:pic>
        <p:nvPicPr>
          <p:cNvPr id="1026" name="Picture 2" descr="Cách cúng ông Táo, ông Công về trời chi tiết để cả năm sung túc ...">
            <a:extLst>
              <a:ext uri="{FF2B5EF4-FFF2-40B4-BE49-F238E27FC236}">
                <a16:creationId xmlns:a16="http://schemas.microsoft.com/office/drawing/2014/main" id="{4E0A019D-3B89-381B-71EA-AACCDDE91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023938"/>
            <a:ext cx="714375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2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3431705" y="356313"/>
            <a:ext cx="45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b="1" dirty="0">
              <a:solidFill>
                <a:prstClr val="black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1705" y="188641"/>
            <a:ext cx="669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defRPr/>
            </a:pP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178" y="122674"/>
            <a:ext cx="481527" cy="467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3" y="930090"/>
            <a:ext cx="4238625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06" y="3579905"/>
            <a:ext cx="3442834" cy="2369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24" y="900938"/>
            <a:ext cx="3456732" cy="260090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729" y="3467630"/>
            <a:ext cx="3786284" cy="25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6516389" y="6056962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98823" y="5973059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39559" y="3026982"/>
            <a:ext cx="3161635" cy="4406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85336" y="3044640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86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5"/>
            <a:ext cx="92964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81" y="78841"/>
            <a:ext cx="2880320" cy="279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67" y="3679222"/>
            <a:ext cx="2819401" cy="263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083968" y="2954344"/>
            <a:ext cx="4176464" cy="5848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67808" y="6432957"/>
            <a:ext cx="2819402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56" y="99929"/>
            <a:ext cx="3229271" cy="27527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9490" y="2666"/>
            <a:ext cx="2914639" cy="2871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7013" y="3623085"/>
            <a:ext cx="2974583" cy="2667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098" y="3595160"/>
            <a:ext cx="2588316" cy="26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659" y="116633"/>
            <a:ext cx="3985559" cy="3163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5" y="3480036"/>
            <a:ext cx="4181475" cy="281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531" y="3555970"/>
            <a:ext cx="3048264" cy="22069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133928" y="5965223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672064" y="6222381"/>
            <a:ext cx="2604740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40" y="1"/>
            <a:ext cx="3816424" cy="33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4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649" y="188640"/>
            <a:ext cx="4077807" cy="363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3" y="260649"/>
            <a:ext cx="4193519" cy="356097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3861049"/>
            <a:ext cx="4419137" cy="276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161" y="3821619"/>
            <a:ext cx="3584780" cy="286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2636913"/>
            <a:ext cx="5040704" cy="345211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313498" y="178057"/>
            <a:ext cx="2844982" cy="1218927"/>
          </a:xfrm>
          <a:prstGeom prst="cloudCallout">
            <a:avLst>
              <a:gd name="adj1" fmla="val 36980"/>
              <a:gd name="adj2" fmla="val 20978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79976" y="1988841"/>
            <a:ext cx="4368440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2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5BD3E-7F7B-44C2-9F6E-B8B5A96BAC94}"/>
              </a:ext>
            </a:extLst>
          </p:cNvPr>
          <p:cNvSpPr txBox="1"/>
          <p:nvPr/>
        </p:nvSpPr>
        <p:spPr>
          <a:xfrm>
            <a:off x="1991544" y="1916832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D3A12CFB-0841-4563-9E61-95B1C1432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4225157"/>
            <a:ext cx="2420287" cy="248522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847530">
            <a:off x="6776636" y="4500595"/>
            <a:ext cx="1782919" cy="219044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0C35EE5A-1A36-4071-834D-C02F9C22FE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0852">
            <a:off x="8262252" y="42541"/>
            <a:ext cx="1535459" cy="2185619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F16616-1CB0-4DBF-85C3-B3809D9E7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5" y="4917961"/>
            <a:ext cx="971487" cy="1311507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F0F56DB-C997-4C1C-A83D-8EAAA972E0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1918980" y="59935"/>
            <a:ext cx="2520280" cy="20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7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t="77246" r="10846" b="8803"/>
          <a:stretch/>
        </p:blipFill>
        <p:spPr>
          <a:xfrm>
            <a:off x="1631504" y="990353"/>
            <a:ext cx="8928992" cy="47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21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1798456" y="984025"/>
            <a:ext cx="8686800" cy="347792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300"/>
              </a:spcBef>
            </a:pPr>
            <a:r>
              <a:rPr lang="en-US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diễn ra Tết Nguyên đán hằng năm thường kéo dài khoảng 7 – 8 ngày cuối năm cũ và 7 ngày đầu năm mới. (ngày 23 tháng chạp đến hết ngày mồng 7 tháng giêng)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00" name="AutoShape 4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626250" y="725715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defTabSz="8166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101" name="AutoShape 6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712354" y="811819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defTabSz="8166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746166" y="-222801"/>
            <a:ext cx="1612752" cy="205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14" y="5092101"/>
            <a:ext cx="2306587" cy="17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2327261" y="717541"/>
            <a:ext cx="742642" cy="4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9344941" y="4501770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CA48264F-B056-4420-97C6-C45C1F4D2C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23" y="4123254"/>
            <a:ext cx="5897859" cy="2832749"/>
          </a:xfrm>
          <a:prstGeom prst="rect">
            <a:avLst/>
          </a:prstGeom>
        </p:spPr>
      </p:pic>
      <p:grpSp>
        <p:nvGrpSpPr>
          <p:cNvPr id="11" name="组合 5">
            <a:extLst>
              <a:ext uri="{FF2B5EF4-FFF2-40B4-BE49-F238E27FC236}">
                <a16:creationId xmlns:a16="http://schemas.microsoft.com/office/drawing/2014/main" id="{83096526-D863-4E9E-A0C5-22C00D44712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"/>
            <a:ext cx="9144000" cy="6983413"/>
            <a:chOff x="0" y="0"/>
            <a:chExt cx="11151065" cy="6983832"/>
          </a:xfrm>
        </p:grpSpPr>
        <p:sp>
          <p:nvSpPr>
            <p:cNvPr id="12" name="Freeform 1224">
              <a:extLst>
                <a:ext uri="{FF2B5EF4-FFF2-40B4-BE49-F238E27FC236}">
                  <a16:creationId xmlns:a16="http://schemas.microsoft.com/office/drawing/2014/main" id="{0F1C7CB0-CDFA-4E40-B0E3-2DEC5612B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zh-CN" altLang="en-US" sz="1900" kern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13" name="组合 1337">
              <a:extLst>
                <a:ext uri="{FF2B5EF4-FFF2-40B4-BE49-F238E27FC236}">
                  <a16:creationId xmlns:a16="http://schemas.microsoft.com/office/drawing/2014/main" id="{8D85A2A0-ECCA-4620-828A-17505B3456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组合 521">
              <a:extLst>
                <a:ext uri="{FF2B5EF4-FFF2-40B4-BE49-F238E27FC236}">
                  <a16:creationId xmlns:a16="http://schemas.microsoft.com/office/drawing/2014/main" id="{4B9BA47B-CD0E-4415-AD33-B65E276B6BE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12885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9576" y="1556793"/>
            <a:ext cx="7776864" cy="1883811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CA48264F-B056-4420-97C6-C45C1F4D2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55" y="3573017"/>
            <a:ext cx="5897859" cy="28327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flipH="1">
            <a:off x="2207568" y="226423"/>
            <a:ext cx="936104" cy="11979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2896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8256" y="1172277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656" y="1844825"/>
            <a:ext cx="6247212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xôi</a:t>
            </a:r>
            <a:endParaRPr lang="en-US" sz="3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A.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B.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C.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gai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75721" y="2996953"/>
            <a:ext cx="3036409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endParaRPr lang="en-US" alt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Oval 4"/>
          <p:cNvSpPr>
            <a:spLocks noChangeArrowheads="1"/>
          </p:cNvSpPr>
          <p:nvPr/>
        </p:nvSpPr>
        <p:spPr bwMode="auto">
          <a:xfrm>
            <a:off x="8564564" y="4572001"/>
            <a:ext cx="1474787" cy="13827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0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8564564" y="4572001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1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8564564" y="4572001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2</a:t>
            </a: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8564564" y="4572001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3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8564564" y="4572001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4</a:t>
            </a: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8564564" y="4572001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9432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127637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7688" y="1988840"/>
            <a:ext cx="76962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 nào dùng để gói bánh chưng?</a:t>
            </a:r>
          </a:p>
          <a:p>
            <a:pPr marL="6270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70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 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70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59602" y="4446885"/>
            <a:ext cx="2608406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22533" name="Oval 4"/>
          <p:cNvSpPr>
            <a:spLocks noChangeArrowheads="1"/>
          </p:cNvSpPr>
          <p:nvPr/>
        </p:nvSpPr>
        <p:spPr bwMode="auto">
          <a:xfrm>
            <a:off x="8485189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0</a:t>
            </a: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8485189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1</a:t>
            </a: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8485189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2</a:t>
            </a: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8485189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3</a:t>
            </a: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8485189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4</a:t>
            </a: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8485189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4989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172277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3592" y="2105620"/>
            <a:ext cx="81567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18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18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18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11939" y="4576718"/>
            <a:ext cx="2967864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23557" name="Oval 4"/>
          <p:cNvSpPr>
            <a:spLocks noChangeArrowheads="1"/>
          </p:cNvSpPr>
          <p:nvPr/>
        </p:nvSpPr>
        <p:spPr bwMode="auto">
          <a:xfrm>
            <a:off x="8736014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0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8736014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1</a:t>
            </a:r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8736014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2</a:t>
            </a:r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>
            <a:off x="8736014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3</a:t>
            </a:r>
          </a:p>
        </p:txBody>
      </p:sp>
      <p:sp>
        <p:nvSpPr>
          <p:cNvPr id="26" name="Oval 8"/>
          <p:cNvSpPr>
            <a:spLocks noChangeArrowheads="1"/>
          </p:cNvSpPr>
          <p:nvPr/>
        </p:nvSpPr>
        <p:spPr bwMode="auto">
          <a:xfrm>
            <a:off x="8736014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4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8736014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622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127637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1584" y="1930749"/>
            <a:ext cx="748883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23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chạp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270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70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70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645475" y="3861048"/>
            <a:ext cx="5639364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alt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Oval 4"/>
          <p:cNvSpPr>
            <a:spLocks noChangeArrowheads="1"/>
          </p:cNvSpPr>
          <p:nvPr/>
        </p:nvSpPr>
        <p:spPr bwMode="auto">
          <a:xfrm>
            <a:off x="8485189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0</a:t>
            </a: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8485189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1</a:t>
            </a: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8485189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2</a:t>
            </a: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8485189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3</a:t>
            </a: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8485189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4</a:t>
            </a: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8485189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355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8256" y="1172277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1584" y="1844825"/>
            <a:ext cx="756084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55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A.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B.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927649" y="2780929"/>
            <a:ext cx="3868367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endParaRPr lang="en-US" alt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Oval 4"/>
          <p:cNvSpPr>
            <a:spLocks noChangeArrowheads="1"/>
          </p:cNvSpPr>
          <p:nvPr/>
        </p:nvSpPr>
        <p:spPr bwMode="auto">
          <a:xfrm>
            <a:off x="8564564" y="4572001"/>
            <a:ext cx="1474787" cy="13827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0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8564564" y="4572001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1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8564564" y="4572001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2</a:t>
            </a: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8564564" y="4572001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3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8564564" y="4572001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4</a:t>
            </a: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8564564" y="4572001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854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72874" r="20077" b="10345"/>
          <a:stretch/>
        </p:blipFill>
        <p:spPr>
          <a:xfrm>
            <a:off x="1775520" y="836713"/>
            <a:ext cx="85689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3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03159" y="980728"/>
            <a:ext cx="76962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270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70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 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70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359697" y="3460817"/>
            <a:ext cx="4049185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</a:t>
            </a:r>
            <a:endParaRPr lang="en-US" alt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7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F5DCF1-92C2-85D7-FF07-E0BCF975638B}"/>
              </a:ext>
            </a:extLst>
          </p:cNvPr>
          <p:cNvSpPr/>
          <p:nvPr/>
        </p:nvSpPr>
        <p:spPr>
          <a:xfrm>
            <a:off x="864037" y="772998"/>
            <a:ext cx="11010680" cy="5449802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CE52C-4199-7E00-C6B6-6529CB90D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212" y="1580451"/>
            <a:ext cx="4694327" cy="1402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CDC7C-CD2E-6BDA-0D12-36D31DB4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327" y="2523663"/>
            <a:ext cx="9730059" cy="2676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B3B44E-822A-9BD7-50EC-225394F7AEBA}"/>
              </a:ext>
            </a:extLst>
          </p:cNvPr>
          <p:cNvSpPr txBox="1"/>
          <p:nvPr/>
        </p:nvSpPr>
        <p:spPr>
          <a:xfrm>
            <a:off x="2070419" y="4430598"/>
            <a:ext cx="8597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8735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artoon clouds collection">
            <a:extLst>
              <a:ext uri="{FF2B5EF4-FFF2-40B4-BE49-F238E27FC236}">
                <a16:creationId xmlns:a16="http://schemas.microsoft.com/office/drawing/2014/main" id="{3863A9FF-9872-6AE3-661A-7BABF724E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9" t="27536" b="29825"/>
          <a:stretch/>
        </p:blipFill>
        <p:spPr bwMode="auto">
          <a:xfrm>
            <a:off x="5075353" y="1062678"/>
            <a:ext cx="325626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louds collection">
            <a:extLst>
              <a:ext uri="{FF2B5EF4-FFF2-40B4-BE49-F238E27FC236}">
                <a16:creationId xmlns:a16="http://schemas.microsoft.com/office/drawing/2014/main" id="{F0EA8416-A7FF-523F-3C77-4312AB5AF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60" t="32472" b="36384"/>
          <a:stretch/>
        </p:blipFill>
        <p:spPr bwMode="auto">
          <a:xfrm>
            <a:off x="8521831" y="-53215"/>
            <a:ext cx="3401088" cy="185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acher talking with her students on white background">
            <a:extLst>
              <a:ext uri="{FF2B5EF4-FFF2-40B4-BE49-F238E27FC236}">
                <a16:creationId xmlns:a16="http://schemas.microsoft.com/office/drawing/2014/main" id="{5D1DE741-21CF-A32E-2999-4673CE1E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0" b="94981" l="4633" r="96965">
                        <a14:foregroundMark x1="30831" y1="6320" x2="33067" y2="8922"/>
                        <a14:foregroundMark x1="34505" y1="31041" x2="36741" y2="40892"/>
                        <a14:foregroundMark x1="36741" y1="40892" x2="36741" y2="40892"/>
                        <a14:foregroundMark x1="50160" y1="23048" x2="51278" y2="6506"/>
                        <a14:foregroundMark x1="9585" y1="48885" x2="7508" y2="57435"/>
                        <a14:foregroundMark x1="4952" y1="55019" x2="6550" y2="59851"/>
                        <a14:foregroundMark x1="6230" y1="66914" x2="6230" y2="66914"/>
                        <a14:foregroundMark x1="24056" y1="69006" x2="24121" y2="69145"/>
                        <a14:foregroundMark x1="22045" y1="62082" x2="22082" y2="63465"/>
                        <a14:foregroundMark x1="8786" y1="92937" x2="8946" y2="92007"/>
                        <a14:foregroundMark x1="7029" y1="94238" x2="10863" y2="87175"/>
                        <a14:foregroundMark x1="19329" y1="88476" x2="22684" y2="94796"/>
                        <a14:foregroundMark x1="31789" y1="95539" x2="31789" y2="95539"/>
                        <a14:foregroundMark x1="57188" y1="49071" x2="61182" y2="76394"/>
                        <a14:foregroundMark x1="61182" y1="76394" x2="61022" y2="77881"/>
                        <a14:foregroundMark x1="60703" y1="47212" x2="63259" y2="50372"/>
                        <a14:foregroundMark x1="61821" y1="83086" x2="62620" y2="93123"/>
                        <a14:foregroundMark x1="55591" y1="88662" x2="54153" y2="91450"/>
                        <a14:foregroundMark x1="86741" y1="47584" x2="88339" y2="75465"/>
                        <a14:foregroundMark x1="86262" y1="43494" x2="86262" y2="43494"/>
                        <a14:foregroundMark x1="89297" y1="40706" x2="89297" y2="40706"/>
                        <a14:foregroundMark x1="90735" y1="40520" x2="90735" y2="40520"/>
                        <a14:foregroundMark x1="93930" y1="54275" x2="91693" y2="61524"/>
                        <a14:foregroundMark x1="96965" y1="75093" x2="96965" y2="75093"/>
                        <a14:foregroundMark x1="73802" y1="73420" x2="78275" y2="70632"/>
                        <a14:foregroundMark x1="83387" y1="68216" x2="84345" y2="75279"/>
                        <a14:foregroundMark x1="86262" y1="68773" x2="84185" y2="75836"/>
                        <a14:foregroundMark x1="80511" y1="69888" x2="81150" y2="76580"/>
                        <a14:foregroundMark x1="87084" y1="90335" x2="87859" y2="93123"/>
                        <a14:foregroundMark x1="86722" y1="89033" x2="87084" y2="90335"/>
                        <a14:foregroundMark x1="86464" y1="88104" x2="86671" y2="88848"/>
                        <a14:foregroundMark x1="86102" y1="86803" x2="86464" y2="88104"/>
                        <a14:foregroundMark x1="83661" y1="88104" x2="84345" y2="87361"/>
                        <a14:foregroundMark x1="82976" y1="88848" x2="83661" y2="88104"/>
                        <a14:foregroundMark x1="79553" y1="92565" x2="82806" y2="89033"/>
                        <a14:foregroundMark x1="81470" y1="43494" x2="81470" y2="43494"/>
                        <a14:foregroundMark x1="90895" y1="42751" x2="90895" y2="42751"/>
                        <a14:foregroundMark x1="55112" y1="83643" x2="55431" y2="86059"/>
                        <a14:foregroundMark x1="21725" y1="66729" x2="21725" y2="66729"/>
                        <a14:backgroundMark x1="84026" y1="44610" x2="84026" y2="44610"/>
                        <a14:backgroundMark x1="82109" y1="45353" x2="82109" y2="45353"/>
                        <a14:backgroundMark x1="88179" y1="46097" x2="88179" y2="46097"/>
                        <a14:backgroundMark x1="90575" y1="46097" x2="90575" y2="46097"/>
                        <a14:backgroundMark x1="88978" y1="46097" x2="88978" y2="46097"/>
                        <a14:backgroundMark x1="53035" y1="64312" x2="53035" y2="64312"/>
                        <a14:backgroundMark x1="85942" y1="88104" x2="85942" y2="88104"/>
                        <a14:backgroundMark x1="85783" y1="88848" x2="85783" y2="89033"/>
                        <a14:backgroundMark x1="85304" y1="90335" x2="85304" y2="90335"/>
                        <a14:backgroundMark x1="22684" y1="64498" x2="23962" y2="65985"/>
                        <a14:backgroundMark x1="21086" y1="64684" x2="22204" y2="65428"/>
                        <a14:backgroundMark x1="23195" y1="66729" x2="23642" y2="67472"/>
                        <a14:backgroundMark x1="22524" y1="65613" x2="23195" y2="66729"/>
                        <a14:backgroundMark x1="23802" y1="67472" x2="24441" y2="68773"/>
                        <a14:backgroundMark x1="22364" y1="63383" x2="22364" y2="6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8" y="2573920"/>
            <a:ext cx="5167902" cy="44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a Mai Ngay Tet Viet Nam">
            <a:extLst>
              <a:ext uri="{FF2B5EF4-FFF2-40B4-BE49-F238E27FC236}">
                <a16:creationId xmlns:a16="http://schemas.microsoft.com/office/drawing/2014/main" id="{57A7B633-C8E4-9F0A-43FF-F2B150FA9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-89606"/>
            <a:ext cx="5962650" cy="46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67D3240-7ADF-D031-6074-4504EDEFF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87">
            <a:off x="5430116" y="3450894"/>
            <a:ext cx="6780738" cy="4131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8B016-47CC-97C1-EFA2-29519D9E3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800" y="639610"/>
            <a:ext cx="518204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08F798-5E13-8215-0563-5F0550D4B9C7}"/>
              </a:ext>
            </a:extLst>
          </p:cNvPr>
          <p:cNvSpPr txBox="1"/>
          <p:nvPr/>
        </p:nvSpPr>
        <p:spPr>
          <a:xfrm>
            <a:off x="666750" y="293305"/>
            <a:ext cx="11134725" cy="2670512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lại những hoạt động thường diễn ra vào ngày Tết cổ truyền mà em đã quan sát hoặc tham gia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Vietnamese Boy PNG Transparent Images Free Download | Vector Files | Pngtree">
            <a:extLst>
              <a:ext uri="{FF2B5EF4-FFF2-40B4-BE49-F238E27FC236}">
                <a16:creationId xmlns:a16="http://schemas.microsoft.com/office/drawing/2014/main" id="{0D0134AB-5679-4522-69D3-F70B044C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91111" l="10000" r="90000">
                        <a14:foregroundMark x1="63333" y1="9444" x2="63333" y2="9444"/>
                        <a14:foregroundMark x1="65556" y1="26667" x2="63333" y2="41667"/>
                        <a14:foregroundMark x1="59444" y1="37778" x2="62222" y2="45000"/>
                        <a14:foregroundMark x1="70000" y1="76944" x2="75278" y2="84444"/>
                        <a14:foregroundMark x1="67222" y1="81389" x2="71944" y2="87222"/>
                        <a14:foregroundMark x1="57778" y1="83333" x2="60000" y2="88611"/>
                        <a14:foregroundMark x1="37500" y1="91111" x2="37500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486" y="3063711"/>
            <a:ext cx="4012283" cy="401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ttle Girl Carrying Lanterns For Vietnamese New Year, Vietnam, Lantern,  Girl PNG Transparent Clipart Image and PSD File for Free Download | New  year cartoon, Illustration, Little girls">
            <a:extLst>
              <a:ext uri="{FF2B5EF4-FFF2-40B4-BE49-F238E27FC236}">
                <a16:creationId xmlns:a16="http://schemas.microsoft.com/office/drawing/2014/main" id="{E846D1FB-A670-2629-4600-43E6F91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167" r="91389">
                        <a14:foregroundMark x1="25278" y1="38611" x2="25556" y2="49722"/>
                        <a14:foregroundMark x1="33889" y1="40278" x2="40278" y2="47500"/>
                        <a14:foregroundMark x1="9167" y1="40556" x2="9167" y2="40556"/>
                        <a14:foregroundMark x1="33889" y1="38889" x2="40833" y2="44722"/>
                        <a14:foregroundMark x1="91389" y1="59722" x2="91389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31" y="2941163"/>
            <a:ext cx="4840662" cy="484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97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Icons Png - Listen To The Teacher - Free Transparent PNG Clipart  Images Download">
            <a:extLst>
              <a:ext uri="{FF2B5EF4-FFF2-40B4-BE49-F238E27FC236}">
                <a16:creationId xmlns:a16="http://schemas.microsoft.com/office/drawing/2014/main" id="{E24515B1-1E88-D6BD-ED1C-FB1A6E84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5" b="91683" l="10000" r="90000">
                        <a14:foregroundMark x1="38571" y1="56634" x2="42619" y2="64950"/>
                        <a14:foregroundMark x1="35000" y1="55842" x2="59881" y2="64158"/>
                        <a14:foregroundMark x1="40238" y1="50495" x2="37857" y2="60198"/>
                        <a14:foregroundMark x1="37262" y1="56040" x2="34048" y2="63366"/>
                        <a14:foregroundMark x1="37203" y1="91836" x2="37381" y2="91881"/>
                        <a14:foregroundMark x1="31905" y1="90495" x2="36444" y2="91644"/>
                        <a14:foregroundMark x1="47024" y1="9505" x2="47024" y2="9505"/>
                        <a14:foregroundMark x1="69167" y1="48515" x2="71905" y2="54059"/>
                        <a14:foregroundMark x1="66548" y1="49703" x2="66548" y2="49703"/>
                        <a14:foregroundMark x1="66548" y1="50099" x2="66548" y2="50099"/>
                        <a14:backgroundMark x1="40357" y1="34455" x2="40357" y2="34455"/>
                        <a14:backgroundMark x1="27738" y1="47327" x2="27738" y2="47327"/>
                        <a14:backgroundMark x1="27857" y1="60792" x2="27857" y2="60792"/>
                        <a14:backgroundMark x1="27143" y1="62376" x2="27143" y2="62376"/>
                        <a14:backgroundMark x1="26190" y1="63762" x2="26190" y2="63762"/>
                        <a14:backgroundMark x1="28095" y1="60000" x2="28095" y2="60000"/>
                        <a14:backgroundMark x1="28690" y1="59406" x2="28690" y2="59406"/>
                        <a14:backgroundMark x1="66310" y1="49703" x2="66310" y2="49703"/>
                        <a14:backgroundMark x1="65952" y1="48911" x2="65952" y2="48911"/>
                        <a14:backgroundMark x1="65952" y1="49703" x2="65952" y2="49703"/>
                        <a14:backgroundMark x1="65952" y1="50891" x2="65952" y2="50891"/>
                        <a14:backgroundMark x1="36667" y1="93069" x2="36667" y2="93069"/>
                        <a14:backgroundMark x1="36905" y1="91881" x2="36905" y2="91881"/>
                        <a14:backgroundMark x1="36429" y1="91683" x2="37262" y2="9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14" y="2504394"/>
            <a:ext cx="8001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Image Library Stock Photo By Daniellemoraesfalcao Minus - Marcos Para  Etiquetas Png Clipart (#2034028) - PikPng">
            <a:extLst>
              <a:ext uri="{FF2B5EF4-FFF2-40B4-BE49-F238E27FC236}">
                <a16:creationId xmlns:a16="http://schemas.microsoft.com/office/drawing/2014/main" id="{A9AC68F9-E8A6-B3A9-A23C-A21EB09D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9" b="94097" l="2976" r="97500">
                        <a14:foregroundMark x1="20833" y1="19678" x2="20833" y2="19678"/>
                        <a14:foregroundMark x1="30595" y1="12343" x2="30595" y2="12343"/>
                        <a14:foregroundMark x1="27500" y1="8229" x2="27500" y2="8229"/>
                        <a14:foregroundMark x1="35476" y1="10912" x2="35476" y2="10912"/>
                        <a14:foregroundMark x1="38929" y1="13953" x2="39643" y2="15027"/>
                        <a14:foregroundMark x1="32143" y1="12701" x2="32143" y2="12701"/>
                        <a14:foregroundMark x1="31905" y1="11270" x2="31071" y2="14669"/>
                        <a14:foregroundMark x1="21071" y1="17531" x2="23452" y2="20394"/>
                        <a14:foregroundMark x1="25595" y1="12701" x2="25595" y2="12701"/>
                        <a14:foregroundMark x1="27143" y1="8229" x2="27143" y2="8229"/>
                        <a14:foregroundMark x1="7500" y1="35420" x2="9643" y2="38819"/>
                        <a14:foregroundMark x1="4286" y1="33274" x2="4286" y2="33274"/>
                        <a14:foregroundMark x1="5000" y1="35063" x2="5000" y2="35063"/>
                        <a14:foregroundMark x1="4643" y1="33989" x2="4643" y2="33989"/>
                        <a14:foregroundMark x1="4524" y1="34526" x2="4524" y2="34526"/>
                        <a14:foregroundMark x1="8690" y1="46154" x2="8690" y2="46154"/>
                        <a14:foregroundMark x1="37500" y1="83542" x2="37500" y2="83542"/>
                        <a14:foregroundMark x1="31667" y1="89803" x2="31667" y2="89803"/>
                        <a14:foregroundMark x1="24643" y1="83900" x2="24643" y2="83900"/>
                        <a14:foregroundMark x1="24881" y1="84079" x2="24286" y2="84973"/>
                        <a14:foregroundMark x1="47381" y1="86047" x2="47381" y2="86047"/>
                        <a14:foregroundMark x1="48929" y1="94275" x2="48929" y2="94275"/>
                        <a14:foregroundMark x1="40119" y1="84615" x2="40119" y2="84615"/>
                        <a14:foregroundMark x1="59167" y1="85510" x2="59167" y2="85510"/>
                        <a14:foregroundMark x1="66429" y1="86762" x2="66429" y2="86762"/>
                        <a14:foregroundMark x1="73452" y1="84794" x2="73452" y2="84794"/>
                        <a14:foregroundMark x1="88929" y1="62254" x2="92500" y2="66905"/>
                        <a14:foregroundMark x1="94643" y1="66369" x2="94643" y2="66369"/>
                        <a14:foregroundMark x1="90714" y1="68336" x2="92262" y2="69589"/>
                        <a14:foregroundMark x1="93690" y1="67442" x2="93690" y2="67442"/>
                        <a14:foregroundMark x1="94405" y1="67621" x2="94405" y2="67621"/>
                        <a14:foregroundMark x1="94643" y1="50984" x2="94643" y2="50984"/>
                        <a14:foregroundMark x1="91310" y1="37567" x2="91310" y2="37567"/>
                        <a14:foregroundMark x1="97619" y1="42039" x2="97619" y2="42039"/>
                        <a14:foregroundMark x1="74762" y1="16458" x2="74762" y2="16458"/>
                        <a14:foregroundMark x1="73452" y1="15564" x2="73452" y2="15564"/>
                        <a14:foregroundMark x1="61548" y1="13775" x2="61548" y2="13775"/>
                        <a14:foregroundMark x1="63929" y1="11807" x2="63929" y2="11807"/>
                        <a14:foregroundMark x1="72619" y1="9302" x2="72619" y2="9302"/>
                        <a14:foregroundMark x1="4286" y1="51342" x2="4286" y2="51342"/>
                        <a14:foregroundMark x1="3929" y1="47585" x2="3929" y2="47585"/>
                        <a14:foregroundMark x1="26429" y1="12343" x2="26429" y2="12343"/>
                        <a14:foregroundMark x1="21667" y1="80322" x2="17024" y2="81038"/>
                        <a14:foregroundMark x1="46310" y1="91771" x2="46310" y2="91771"/>
                        <a14:foregroundMark x1="77381" y1="80501" x2="77381" y2="80501"/>
                        <a14:foregroundMark x1="72738" y1="90340" x2="72738" y2="90340"/>
                        <a14:foregroundMark x1="64405" y1="88014" x2="64405" y2="88014"/>
                        <a14:foregroundMark x1="2976" y1="40608" x2="2976" y2="40608"/>
                        <a14:foregroundMark x1="2976" y1="50984" x2="2976" y2="50984"/>
                        <a14:foregroundMark x1="67976" y1="13059" x2="67976" y2="13059"/>
                        <a14:foregroundMark x1="76667" y1="20394" x2="80357" y2="17710"/>
                        <a14:foregroundMark x1="78333" y1="16995" x2="80238" y2="14848"/>
                        <a14:backgroundMark x1="6429" y1="50626" x2="6429" y2="50626"/>
                        <a14:backgroundMark x1="93452" y1="52236" x2="93452" y2="52236"/>
                        <a14:backgroundMark x1="39405" y1="13059" x2="39405" y2="13059"/>
                        <a14:backgroundMark x1="60357" y1="15564" x2="60357" y2="15564"/>
                        <a14:backgroundMark x1="40119" y1="13417" x2="40119" y2="13417"/>
                        <a14:backgroundMark x1="39405" y1="13417" x2="39405" y2="13417"/>
                        <a14:backgroundMark x1="39167" y1="13596" x2="39167" y2="13596"/>
                        <a14:backgroundMark x1="25357" y1="13596" x2="25357" y2="13596"/>
                        <a14:backgroundMark x1="48929" y1="89982" x2="48929" y2="89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-157844"/>
            <a:ext cx="80010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4F6698-3710-5958-D969-B06887782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570" y="1692309"/>
            <a:ext cx="577950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546652" y="304800"/>
            <a:ext cx="11072191" cy="62484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34DE41-DBD8-7A81-DC3C-EE7590A907A8}"/>
              </a:ext>
            </a:extLst>
          </p:cNvPr>
          <p:cNvSpPr txBox="1"/>
          <p:nvPr/>
        </p:nvSpPr>
        <p:spPr>
          <a:xfrm>
            <a:off x="1266888" y="333085"/>
            <a:ext cx="100239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7DB69-7B8B-E90D-31BB-8A47F789D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8" y="566531"/>
            <a:ext cx="591224" cy="8489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43E0C2A-DFF5-E495-7AD7-50660CC7A340}"/>
              </a:ext>
            </a:extLst>
          </p:cNvPr>
          <p:cNvGrpSpPr/>
          <p:nvPr/>
        </p:nvGrpSpPr>
        <p:grpSpPr>
          <a:xfrm>
            <a:off x="983974" y="1570382"/>
            <a:ext cx="10398978" cy="4906815"/>
            <a:chOff x="640768" y="1430999"/>
            <a:chExt cx="10900116" cy="52013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57B75F-7CFF-DBD4-AB61-75433C8CF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030" y="2559483"/>
              <a:ext cx="3798863" cy="32205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5E7FC8-4A58-865D-DDDF-2375AF38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68" y="1702336"/>
              <a:ext cx="3279739" cy="214298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35B6A0-B234-E692-254F-E3AC255DB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241" y="4368850"/>
              <a:ext cx="3271381" cy="20817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675314-55D2-80D7-B2C6-3D2C882FA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009" y="1432031"/>
              <a:ext cx="2791019" cy="25051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EA3E01-90FC-EED4-8AB7-BBA74BA32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008" y="4208646"/>
              <a:ext cx="2973876" cy="2215971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7608CD-C5E0-A94A-408D-339BDBAE3171}"/>
                </a:ext>
              </a:extLst>
            </p:cNvPr>
            <p:cNvSpPr/>
            <p:nvPr/>
          </p:nvSpPr>
          <p:spPr>
            <a:xfrm>
              <a:off x="2008818" y="3709387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C8CB2E-AC81-2F18-2EDE-9C4D3AB559C9}"/>
                </a:ext>
              </a:extLst>
            </p:cNvPr>
            <p:cNvSpPr/>
            <p:nvPr/>
          </p:nvSpPr>
          <p:spPr>
            <a:xfrm>
              <a:off x="1898251" y="6268894"/>
              <a:ext cx="407390" cy="36348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4CB622C-0495-367B-AB26-B69823165C30}"/>
                </a:ext>
              </a:extLst>
            </p:cNvPr>
            <p:cNvSpPr/>
            <p:nvPr/>
          </p:nvSpPr>
          <p:spPr>
            <a:xfrm>
              <a:off x="9850251" y="3738292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3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0C71B87-EEFA-70B3-CB56-5449E7AFDA4E}"/>
                </a:ext>
              </a:extLst>
            </p:cNvPr>
            <p:cNvSpPr/>
            <p:nvPr/>
          </p:nvSpPr>
          <p:spPr>
            <a:xfrm>
              <a:off x="9850251" y="6225768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4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084C146-7853-BC68-2869-D752D205AFD3}"/>
                </a:ext>
              </a:extLst>
            </p:cNvPr>
            <p:cNvSpPr/>
            <p:nvPr/>
          </p:nvSpPr>
          <p:spPr>
            <a:xfrm>
              <a:off x="3221895" y="1835374"/>
              <a:ext cx="366257" cy="3638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80458C-52DB-9D08-A6ED-0F939990AA54}"/>
                </a:ext>
              </a:extLst>
            </p:cNvPr>
            <p:cNvSpPr/>
            <p:nvPr/>
          </p:nvSpPr>
          <p:spPr>
            <a:xfrm>
              <a:off x="3879086" y="1882042"/>
              <a:ext cx="319957" cy="3171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7D4BEED-4FB2-9BB1-3A63-6C784C7258EC}"/>
                </a:ext>
              </a:extLst>
            </p:cNvPr>
            <p:cNvSpPr/>
            <p:nvPr/>
          </p:nvSpPr>
          <p:spPr>
            <a:xfrm>
              <a:off x="4489977" y="2062989"/>
              <a:ext cx="270267" cy="2724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5866B5-FFE7-C669-256E-6890ECF58FED}"/>
                </a:ext>
              </a:extLst>
            </p:cNvPr>
            <p:cNvSpPr/>
            <p:nvPr/>
          </p:nvSpPr>
          <p:spPr>
            <a:xfrm>
              <a:off x="4977040" y="2320770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916054D-F060-1727-0AE0-DF7FA2E75203}"/>
                </a:ext>
              </a:extLst>
            </p:cNvPr>
            <p:cNvSpPr/>
            <p:nvPr/>
          </p:nvSpPr>
          <p:spPr>
            <a:xfrm>
              <a:off x="2820514" y="4009291"/>
              <a:ext cx="275977" cy="29254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F44AAEF-D129-4045-DCBE-D5672C5D1F5F}"/>
                </a:ext>
              </a:extLst>
            </p:cNvPr>
            <p:cNvSpPr/>
            <p:nvPr/>
          </p:nvSpPr>
          <p:spPr>
            <a:xfrm>
              <a:off x="3297103" y="3738292"/>
              <a:ext cx="278643" cy="27099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A9EBDEE-B846-7EDC-414F-89D40FB4E6B5}"/>
                </a:ext>
              </a:extLst>
            </p:cNvPr>
            <p:cNvSpPr/>
            <p:nvPr/>
          </p:nvSpPr>
          <p:spPr>
            <a:xfrm>
              <a:off x="4025995" y="3351683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2FD51F6-1997-28D1-53C0-9CD6504DE525}"/>
                </a:ext>
              </a:extLst>
            </p:cNvPr>
            <p:cNvSpPr/>
            <p:nvPr/>
          </p:nvSpPr>
          <p:spPr>
            <a:xfrm>
              <a:off x="3768057" y="3527598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9632514-A0D5-2C51-EF41-6E4FB9D2F115}"/>
                </a:ext>
              </a:extLst>
            </p:cNvPr>
            <p:cNvSpPr/>
            <p:nvPr/>
          </p:nvSpPr>
          <p:spPr>
            <a:xfrm>
              <a:off x="8430458" y="1430999"/>
              <a:ext cx="366257" cy="3638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4CF7934-2CC1-270E-9F60-6EC006114483}"/>
                </a:ext>
              </a:extLst>
            </p:cNvPr>
            <p:cNvSpPr/>
            <p:nvPr/>
          </p:nvSpPr>
          <p:spPr>
            <a:xfrm>
              <a:off x="7845829" y="1612907"/>
              <a:ext cx="319957" cy="3171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CD7A32D-4AE6-F5E0-B9BC-7225EE37DD81}"/>
                </a:ext>
              </a:extLst>
            </p:cNvPr>
            <p:cNvSpPr/>
            <p:nvPr/>
          </p:nvSpPr>
          <p:spPr>
            <a:xfrm>
              <a:off x="7259783" y="1914795"/>
              <a:ext cx="270267" cy="2724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1F590BA-6FB3-B158-C707-43BA96A12300}"/>
                </a:ext>
              </a:extLst>
            </p:cNvPr>
            <p:cNvSpPr/>
            <p:nvPr/>
          </p:nvSpPr>
          <p:spPr>
            <a:xfrm>
              <a:off x="6795780" y="2355262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936F0B2-EDBD-90DE-10AE-44B70B57BC94}"/>
                </a:ext>
              </a:extLst>
            </p:cNvPr>
            <p:cNvSpPr/>
            <p:nvPr/>
          </p:nvSpPr>
          <p:spPr>
            <a:xfrm>
              <a:off x="8431177" y="4301836"/>
              <a:ext cx="366257" cy="3638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2C670B2-276B-C428-BF0F-B62C1F04C0AB}"/>
                </a:ext>
              </a:extLst>
            </p:cNvPr>
            <p:cNvSpPr/>
            <p:nvPr/>
          </p:nvSpPr>
          <p:spPr>
            <a:xfrm>
              <a:off x="8145078" y="3896236"/>
              <a:ext cx="239075" cy="2239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BD4F2ED-6EB4-ECB9-0A9F-7C70E11D1B48}"/>
                </a:ext>
              </a:extLst>
            </p:cNvPr>
            <p:cNvSpPr/>
            <p:nvPr/>
          </p:nvSpPr>
          <p:spPr>
            <a:xfrm>
              <a:off x="7799488" y="3553711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89CE8BE-D4F6-7504-3565-8168A54F1FEB}"/>
                </a:ext>
              </a:extLst>
            </p:cNvPr>
            <p:cNvSpPr/>
            <p:nvPr/>
          </p:nvSpPr>
          <p:spPr>
            <a:xfrm>
              <a:off x="7615964" y="3351683"/>
              <a:ext cx="78034" cy="929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EFCF4CF-4A84-E9DD-B5A4-4C98C315D5CC}"/>
              </a:ext>
            </a:extLst>
          </p:cNvPr>
          <p:cNvSpPr/>
          <p:nvPr/>
        </p:nvSpPr>
        <p:spPr>
          <a:xfrm>
            <a:off x="1242391" y="3747052"/>
            <a:ext cx="2673626" cy="536713"/>
          </a:xfrm>
          <a:prstGeom prst="round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F9B6BE9-DD6D-E52F-D3A5-CA00B6798053}"/>
              </a:ext>
            </a:extLst>
          </p:cNvPr>
          <p:cNvSpPr/>
          <p:nvPr/>
        </p:nvSpPr>
        <p:spPr>
          <a:xfrm>
            <a:off x="1331843" y="6162261"/>
            <a:ext cx="2673626" cy="536713"/>
          </a:xfrm>
          <a:prstGeom prst="round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204F81-431B-BF99-5433-DEA3281D4ED4}"/>
              </a:ext>
            </a:extLst>
          </p:cNvPr>
          <p:cNvSpPr/>
          <p:nvPr/>
        </p:nvSpPr>
        <p:spPr>
          <a:xfrm>
            <a:off x="8666921" y="3647661"/>
            <a:ext cx="2673626" cy="536713"/>
          </a:xfrm>
          <a:prstGeom prst="round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29A7DA8-A469-8606-0D0B-543A49094C40}"/>
              </a:ext>
            </a:extLst>
          </p:cNvPr>
          <p:cNvSpPr/>
          <p:nvPr/>
        </p:nvSpPr>
        <p:spPr>
          <a:xfrm>
            <a:off x="8786191" y="6112565"/>
            <a:ext cx="2673626" cy="536713"/>
          </a:xfrm>
          <a:prstGeom prst="round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  <p:bldP spid="34" grpId="0" animBg="1"/>
      <p:bldP spid="35" grpId="0" animBg="1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Icons Png - Listen To The Teacher - Free Transparent PNG Clipart  Images Download">
            <a:extLst>
              <a:ext uri="{FF2B5EF4-FFF2-40B4-BE49-F238E27FC236}">
                <a16:creationId xmlns:a16="http://schemas.microsoft.com/office/drawing/2014/main" id="{645377AC-3C45-74D0-293A-7E4083DA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5" b="91683" l="10000" r="90000">
                        <a14:foregroundMark x1="38571" y1="56634" x2="42619" y2="64950"/>
                        <a14:foregroundMark x1="35000" y1="55842" x2="59881" y2="64158"/>
                        <a14:foregroundMark x1="40238" y1="50495" x2="37857" y2="60198"/>
                        <a14:foregroundMark x1="37262" y1="56040" x2="34048" y2="63366"/>
                        <a14:foregroundMark x1="37203" y1="91836" x2="37381" y2="91881"/>
                        <a14:foregroundMark x1="31905" y1="90495" x2="36444" y2="91644"/>
                        <a14:foregroundMark x1="47024" y1="9505" x2="47024" y2="9505"/>
                        <a14:foregroundMark x1="69167" y1="48515" x2="71905" y2="54059"/>
                        <a14:foregroundMark x1="66548" y1="49703" x2="66548" y2="49703"/>
                        <a14:foregroundMark x1="66548" y1="50099" x2="66548" y2="50099"/>
                        <a14:backgroundMark x1="40357" y1="34455" x2="40357" y2="34455"/>
                        <a14:backgroundMark x1="27738" y1="47327" x2="27738" y2="47327"/>
                        <a14:backgroundMark x1="27857" y1="60792" x2="27857" y2="60792"/>
                        <a14:backgroundMark x1="27143" y1="62376" x2="27143" y2="62376"/>
                        <a14:backgroundMark x1="26190" y1="63762" x2="26190" y2="63762"/>
                        <a14:backgroundMark x1="28095" y1="60000" x2="28095" y2="60000"/>
                        <a14:backgroundMark x1="28690" y1="59406" x2="28690" y2="59406"/>
                        <a14:backgroundMark x1="66310" y1="49703" x2="66310" y2="49703"/>
                        <a14:backgroundMark x1="65952" y1="48911" x2="65952" y2="48911"/>
                        <a14:backgroundMark x1="65952" y1="49703" x2="65952" y2="49703"/>
                        <a14:backgroundMark x1="65952" y1="50891" x2="65952" y2="50891"/>
                        <a14:backgroundMark x1="36667" y1="93069" x2="36667" y2="93069"/>
                        <a14:backgroundMark x1="36905" y1="91881" x2="36905" y2="91881"/>
                        <a14:backgroundMark x1="36429" y1="91683" x2="37262" y2="9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14" y="2504394"/>
            <a:ext cx="8001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Image Library Stock Photo By Daniellemoraesfalcao Minus - Marcos Para  Etiquetas Png Clipart (#2034028) - PikPng">
            <a:extLst>
              <a:ext uri="{FF2B5EF4-FFF2-40B4-BE49-F238E27FC236}">
                <a16:creationId xmlns:a16="http://schemas.microsoft.com/office/drawing/2014/main" id="{128BAE3A-6583-CAFD-F8E1-86D558FA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9" b="94097" l="2976" r="97500">
                        <a14:foregroundMark x1="20833" y1="19678" x2="20833" y2="19678"/>
                        <a14:foregroundMark x1="30595" y1="12343" x2="30595" y2="12343"/>
                        <a14:foregroundMark x1="27500" y1="8229" x2="27500" y2="8229"/>
                        <a14:foregroundMark x1="35476" y1="10912" x2="35476" y2="10912"/>
                        <a14:foregroundMark x1="38929" y1="13953" x2="39643" y2="15027"/>
                        <a14:foregroundMark x1="32143" y1="12701" x2="32143" y2="12701"/>
                        <a14:foregroundMark x1="31905" y1="11270" x2="31071" y2="14669"/>
                        <a14:foregroundMark x1="21071" y1="17531" x2="23452" y2="20394"/>
                        <a14:foregroundMark x1="25595" y1="12701" x2="25595" y2="12701"/>
                        <a14:foregroundMark x1="27143" y1="8229" x2="27143" y2="8229"/>
                        <a14:foregroundMark x1="7500" y1="35420" x2="9643" y2="38819"/>
                        <a14:foregroundMark x1="4286" y1="33274" x2="4286" y2="33274"/>
                        <a14:foregroundMark x1="5000" y1="35063" x2="5000" y2="35063"/>
                        <a14:foregroundMark x1="4643" y1="33989" x2="4643" y2="33989"/>
                        <a14:foregroundMark x1="4524" y1="34526" x2="4524" y2="34526"/>
                        <a14:foregroundMark x1="8690" y1="46154" x2="8690" y2="46154"/>
                        <a14:foregroundMark x1="37500" y1="83542" x2="37500" y2="83542"/>
                        <a14:foregroundMark x1="31667" y1="89803" x2="31667" y2="89803"/>
                        <a14:foregroundMark x1="24643" y1="83900" x2="24643" y2="83900"/>
                        <a14:foregroundMark x1="24881" y1="84079" x2="24286" y2="84973"/>
                        <a14:foregroundMark x1="47381" y1="86047" x2="47381" y2="86047"/>
                        <a14:foregroundMark x1="48929" y1="94275" x2="48929" y2="94275"/>
                        <a14:foregroundMark x1="40119" y1="84615" x2="40119" y2="84615"/>
                        <a14:foregroundMark x1="59167" y1="85510" x2="59167" y2="85510"/>
                        <a14:foregroundMark x1="66429" y1="86762" x2="66429" y2="86762"/>
                        <a14:foregroundMark x1="73452" y1="84794" x2="73452" y2="84794"/>
                        <a14:foregroundMark x1="88929" y1="62254" x2="92500" y2="66905"/>
                        <a14:foregroundMark x1="94643" y1="66369" x2="94643" y2="66369"/>
                        <a14:foregroundMark x1="90714" y1="68336" x2="92262" y2="69589"/>
                        <a14:foregroundMark x1="93690" y1="67442" x2="93690" y2="67442"/>
                        <a14:foregroundMark x1="94405" y1="67621" x2="94405" y2="67621"/>
                        <a14:foregroundMark x1="94643" y1="50984" x2="94643" y2="50984"/>
                        <a14:foregroundMark x1="91310" y1="37567" x2="91310" y2="37567"/>
                        <a14:foregroundMark x1="97619" y1="42039" x2="97619" y2="42039"/>
                        <a14:foregroundMark x1="74762" y1="16458" x2="74762" y2="16458"/>
                        <a14:foregroundMark x1="73452" y1="15564" x2="73452" y2="15564"/>
                        <a14:foregroundMark x1="61548" y1="13775" x2="61548" y2="13775"/>
                        <a14:foregroundMark x1="63929" y1="11807" x2="63929" y2="11807"/>
                        <a14:foregroundMark x1="72619" y1="9302" x2="72619" y2="9302"/>
                        <a14:foregroundMark x1="4286" y1="51342" x2="4286" y2="51342"/>
                        <a14:foregroundMark x1="3929" y1="47585" x2="3929" y2="47585"/>
                        <a14:foregroundMark x1="26429" y1="12343" x2="26429" y2="12343"/>
                        <a14:foregroundMark x1="21667" y1="80322" x2="17024" y2="81038"/>
                        <a14:foregroundMark x1="46310" y1="91771" x2="46310" y2="91771"/>
                        <a14:foregroundMark x1="77381" y1="80501" x2="77381" y2="80501"/>
                        <a14:foregroundMark x1="72738" y1="90340" x2="72738" y2="90340"/>
                        <a14:foregroundMark x1="64405" y1="88014" x2="64405" y2="88014"/>
                        <a14:foregroundMark x1="2976" y1="40608" x2="2976" y2="40608"/>
                        <a14:foregroundMark x1="2976" y1="50984" x2="2976" y2="50984"/>
                        <a14:foregroundMark x1="67976" y1="13059" x2="67976" y2="13059"/>
                        <a14:foregroundMark x1="76667" y1="20394" x2="80357" y2="17710"/>
                        <a14:foregroundMark x1="78333" y1="16995" x2="80238" y2="14848"/>
                        <a14:backgroundMark x1="6429" y1="50626" x2="6429" y2="50626"/>
                        <a14:backgroundMark x1="93452" y1="52236" x2="93452" y2="52236"/>
                        <a14:backgroundMark x1="39405" y1="13059" x2="39405" y2="13059"/>
                        <a14:backgroundMark x1="60357" y1="15564" x2="60357" y2="15564"/>
                        <a14:backgroundMark x1="40119" y1="13417" x2="40119" y2="13417"/>
                        <a14:backgroundMark x1="39405" y1="13417" x2="39405" y2="13417"/>
                        <a14:backgroundMark x1="39167" y1="13596" x2="39167" y2="13596"/>
                        <a14:backgroundMark x1="25357" y1="13596" x2="25357" y2="13596"/>
                        <a14:backgroundMark x1="48929" y1="89982" x2="48929" y2="89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-157844"/>
            <a:ext cx="80010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4DC0DC-D075-289A-4C73-5553F3EE4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276" y="1578009"/>
            <a:ext cx="615139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Những khung hình đẹp đơn giản, dễ thương dùng để bàn">
            <a:extLst>
              <a:ext uri="{FF2B5EF4-FFF2-40B4-BE49-F238E27FC236}">
                <a16:creationId xmlns:a16="http://schemas.microsoft.com/office/drawing/2014/main" id="{E77D5342-C3DE-3061-F184-8485E032F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567" y="0"/>
            <a:ext cx="8852508" cy="398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remium Vector | Teacher cartoon cute vector art chibi">
            <a:extLst>
              <a:ext uri="{FF2B5EF4-FFF2-40B4-BE49-F238E27FC236}">
                <a16:creationId xmlns:a16="http://schemas.microsoft.com/office/drawing/2014/main" id="{6069800B-C199-DBD6-C6C0-0085B57C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8" b="96645" l="9585" r="89617">
                        <a14:foregroundMark x1="49201" y1="5272" x2="49201" y2="5272"/>
                        <a14:foregroundMark x1="61981" y1="31949" x2="56709" y2="45527"/>
                        <a14:foregroundMark x1="38658" y1="32748" x2="41693" y2="44728"/>
                        <a14:foregroundMark x1="46965" y1="89297" x2="47284" y2="96805"/>
                        <a14:foregroundMark x1="57827" y1="96645" x2="57827" y2="96645"/>
                        <a14:foregroundMark x1="46486" y1="1278" x2="46486" y2="1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3321" y="1857910"/>
            <a:ext cx="4916962" cy="49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FE1EB8-9EB7-A021-2494-86BCB082AF7B}"/>
              </a:ext>
            </a:extLst>
          </p:cNvPr>
          <p:cNvSpPr txBox="1"/>
          <p:nvPr/>
        </p:nvSpPr>
        <p:spPr>
          <a:xfrm>
            <a:off x="3563367" y="543886"/>
            <a:ext cx="77047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defTabSz="914377">
              <a:buFont typeface="Arial" panose="020B0604020202020204" pitchFamily="34" charset="0"/>
              <a:buChar char="•"/>
              <a:defRPr/>
            </a:pP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571500" lvl="0" indent="-571500" defTabSz="914377">
              <a:buFont typeface="Arial" panose="020B0604020202020204" pitchFamily="34" charset="0"/>
              <a:buChar char="•"/>
              <a:defRPr/>
            </a:pP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000" b="1" spc="3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b="1" spc="3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2" descr="Chậu hoa hồng trong Vườn Clip nghệ thuật - GIF png tải về - Miễn phí trong  suốt Cánh Hoa png Tải về.">
            <a:extLst>
              <a:ext uri="{FF2B5EF4-FFF2-40B4-BE49-F238E27FC236}">
                <a16:creationId xmlns:a16="http://schemas.microsoft.com/office/drawing/2014/main" id="{3C0D75A6-8D89-CA72-0F37-E1874834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889" l="1778" r="90000">
                        <a14:foregroundMark x1="3444" y1="48778" x2="3444" y2="48667"/>
                        <a14:foregroundMark x1="40556" y1="76333" x2="46111" y2="91444"/>
                        <a14:foregroundMark x1="59778" y1="75444" x2="55667" y2="86000"/>
                        <a14:foregroundMark x1="55667" y1="86000" x2="39778" y2="97889"/>
                        <a14:foregroundMark x1="39778" y1="97889" x2="26111" y2="84222"/>
                        <a14:foregroundMark x1="26111" y1="84222" x2="31556" y2="76778"/>
                        <a14:foregroundMark x1="31556" y1="76778" x2="31556" y2="76778"/>
                        <a14:foregroundMark x1="1778" y1="49778" x2="1778" y2="49778"/>
                        <a14:backgroundMark x1="67000" y1="64222" x2="72778" y2="84444"/>
                        <a14:backgroundMark x1="74889" y1="67444" x2="84778" y2="73222"/>
                        <a14:backgroundMark x1="84778" y1="73222" x2="84778" y2="73667"/>
                        <a14:backgroundMark x1="66667" y1="82333" x2="64778" y2="92778"/>
                        <a14:backgroundMark x1="33333" y1="36111" x2="33333" y2="35778"/>
                        <a14:backgroundMark x1="45778" y1="36111" x2="45778" y2="36111"/>
                        <a14:backgroundMark x1="14556" y1="51000" x2="14556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86" y="3800475"/>
            <a:ext cx="3059176" cy="305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0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ietnamese boy and girl in traditional costume&quot; Sticker for Sale by binhlum  | Redbubble">
            <a:extLst>
              <a:ext uri="{FF2B5EF4-FFF2-40B4-BE49-F238E27FC236}">
                <a16:creationId xmlns:a16="http://schemas.microsoft.com/office/drawing/2014/main" id="{F7FB9E20-D742-22A1-46B0-D129868FF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33" b="76667" l="54000" r="86667">
                        <a14:foregroundMark x1="86833" y1="36333" x2="86833" y2="36333"/>
                        <a14:foregroundMark x1="78167" y1="38500" x2="75667" y2="46500"/>
                        <a14:foregroundMark x1="67167" y1="44167" x2="62667" y2="47167"/>
                        <a14:foregroundMark x1="61667" y1="41833" x2="67667" y2="48000"/>
                        <a14:foregroundMark x1="73333" y1="76333" x2="73333" y2="76333"/>
                        <a14:foregroundMark x1="70000" y1="21833" x2="70000" y2="2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15371" r="9695" b="16514"/>
          <a:stretch/>
        </p:blipFill>
        <p:spPr bwMode="auto">
          <a:xfrm>
            <a:off x="6483455" y="2439136"/>
            <a:ext cx="2732408" cy="4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ietnamese boy and girl in traditional costume&quot; Sticker for Sale by binhlum  | Redbubble">
            <a:extLst>
              <a:ext uri="{FF2B5EF4-FFF2-40B4-BE49-F238E27FC236}">
                <a16:creationId xmlns:a16="http://schemas.microsoft.com/office/drawing/2014/main" id="{DD0B1B16-B00E-7CF0-C249-83CA94481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67" b="78500" l="6000" r="45000">
                        <a14:foregroundMark x1="29500" y1="21833" x2="29500" y2="21167"/>
                        <a14:foregroundMark x1="32500" y1="41000" x2="35500" y2="46667"/>
                        <a14:foregroundMark x1="23333" y1="43667" x2="21000" y2="4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t="15600" r="50000" b="14457"/>
          <a:stretch/>
        </p:blipFill>
        <p:spPr bwMode="auto">
          <a:xfrm>
            <a:off x="2450452" y="2472463"/>
            <a:ext cx="3328268" cy="476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FA024-0F9D-916D-C8D5-E157BC71E53B}"/>
              </a:ext>
            </a:extLst>
          </p:cNvPr>
          <p:cNvSpPr txBox="1"/>
          <p:nvPr/>
        </p:nvSpPr>
        <p:spPr>
          <a:xfrm>
            <a:off x="3155187" y="5416094"/>
            <a:ext cx="6291096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EB7895A-59C0-C91F-E4DA-6540D8EAD65D}"/>
              </a:ext>
            </a:extLst>
          </p:cNvPr>
          <p:cNvSpPr/>
          <p:nvPr/>
        </p:nvSpPr>
        <p:spPr>
          <a:xfrm>
            <a:off x="3587281" y="401609"/>
            <a:ext cx="5017437" cy="2627341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CÙNG CHIA SẺ</a:t>
            </a:r>
          </a:p>
        </p:txBody>
      </p:sp>
    </p:spTree>
    <p:extLst>
      <p:ext uri="{BB962C8B-B14F-4D97-AF65-F5344CB8AC3E}">
        <p14:creationId xmlns:p14="http://schemas.microsoft.com/office/powerpoint/2010/main" val="12749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546652" y="304800"/>
            <a:ext cx="11072191" cy="62484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94F9AF-014B-DA2D-30AD-18A7467D4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6" y="838155"/>
            <a:ext cx="763629" cy="8030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47E956-B5CC-E9B7-06B5-7801E8489B9A}"/>
              </a:ext>
            </a:extLst>
          </p:cNvPr>
          <p:cNvSpPr txBox="1"/>
          <p:nvPr/>
        </p:nvSpPr>
        <p:spPr>
          <a:xfrm>
            <a:off x="1650469" y="933308"/>
            <a:ext cx="8166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2B202C-FA40-F590-1317-14B6235685D7}"/>
              </a:ext>
            </a:extLst>
          </p:cNvPr>
          <p:cNvGrpSpPr/>
          <p:nvPr/>
        </p:nvGrpSpPr>
        <p:grpSpPr>
          <a:xfrm>
            <a:off x="932466" y="2021414"/>
            <a:ext cx="5186356" cy="3342236"/>
            <a:chOff x="580599" y="2021414"/>
            <a:chExt cx="5186356" cy="334223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842E666-5462-0FF5-127A-178A9B966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99" y="2021414"/>
              <a:ext cx="5186356" cy="3342236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0C5B6A-7860-BB4B-0C2D-28CFD6E0D10A}"/>
                </a:ext>
              </a:extLst>
            </p:cNvPr>
            <p:cNvSpPr/>
            <p:nvPr/>
          </p:nvSpPr>
          <p:spPr>
            <a:xfrm>
              <a:off x="2766387" y="4965953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7C066DE-48D4-AB5D-38EE-0E24F4E619A5}"/>
              </a:ext>
            </a:extLst>
          </p:cNvPr>
          <p:cNvGrpSpPr/>
          <p:nvPr/>
        </p:nvGrpSpPr>
        <p:grpSpPr>
          <a:xfrm>
            <a:off x="7049385" y="1812396"/>
            <a:ext cx="4291911" cy="3551254"/>
            <a:chOff x="6816435" y="1641220"/>
            <a:chExt cx="4291911" cy="355125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D194A1C-42C1-9548-7F3F-8E52A11D2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435" y="1641220"/>
              <a:ext cx="4291911" cy="3551254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345FE9E-177A-C89B-5382-865BC15A0FEE}"/>
                </a:ext>
              </a:extLst>
            </p:cNvPr>
            <p:cNvSpPr/>
            <p:nvPr/>
          </p:nvSpPr>
          <p:spPr>
            <a:xfrm>
              <a:off x="8962390" y="4794777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6B12F2C-D1F9-F72D-E837-E380FDC0CA34}"/>
              </a:ext>
            </a:extLst>
          </p:cNvPr>
          <p:cNvSpPr/>
          <p:nvPr/>
        </p:nvSpPr>
        <p:spPr>
          <a:xfrm>
            <a:off x="5070110" y="5288773"/>
            <a:ext cx="3446567" cy="536713"/>
          </a:xfrm>
          <a:prstGeom prst="round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Những khung hình đẹp đơn giản, dễ thương dùng để bàn">
            <a:extLst>
              <a:ext uri="{FF2B5EF4-FFF2-40B4-BE49-F238E27FC236}">
                <a16:creationId xmlns:a16="http://schemas.microsoft.com/office/drawing/2014/main" id="{E77D5342-C3DE-3061-F184-8485E032F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567" y="0"/>
            <a:ext cx="8852508" cy="398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remium Vector | Teacher cartoon cute vector art chibi">
            <a:extLst>
              <a:ext uri="{FF2B5EF4-FFF2-40B4-BE49-F238E27FC236}">
                <a16:creationId xmlns:a16="http://schemas.microsoft.com/office/drawing/2014/main" id="{6069800B-C199-DBD6-C6C0-0085B57C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8" b="96645" l="9585" r="89617">
                        <a14:foregroundMark x1="49201" y1="5272" x2="49201" y2="5272"/>
                        <a14:foregroundMark x1="61981" y1="31949" x2="56709" y2="45527"/>
                        <a14:foregroundMark x1="38658" y1="32748" x2="41693" y2="44728"/>
                        <a14:foregroundMark x1="46965" y1="89297" x2="47284" y2="96805"/>
                        <a14:foregroundMark x1="57827" y1="96645" x2="57827" y2="96645"/>
                        <a14:foregroundMark x1="46486" y1="1278" x2="46486" y2="1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3321" y="1857910"/>
            <a:ext cx="4916962" cy="49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FE1EB8-9EB7-A021-2494-86BCB082AF7B}"/>
              </a:ext>
            </a:extLst>
          </p:cNvPr>
          <p:cNvSpPr txBox="1"/>
          <p:nvPr/>
        </p:nvSpPr>
        <p:spPr>
          <a:xfrm>
            <a:off x="3573999" y="501356"/>
            <a:ext cx="77047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defTabSz="914377">
              <a:buFont typeface="Arial" panose="020B0604020202020204" pitchFamily="34" charset="0"/>
              <a:buChar char="•"/>
              <a:defRPr/>
            </a:pP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Trung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571500" lvl="0" indent="-571500" defTabSz="914377">
              <a:buFont typeface="Arial" panose="020B0604020202020204" pitchFamily="34" charset="0"/>
              <a:buChar char="•"/>
              <a:defRPr/>
            </a:pP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Picture 12" descr="Chậu hoa hồng trong Vườn Clip nghệ thuật - GIF png tải về - Miễn phí trong  suốt Cánh Hoa png Tải về.">
            <a:extLst>
              <a:ext uri="{FF2B5EF4-FFF2-40B4-BE49-F238E27FC236}">
                <a16:creationId xmlns:a16="http://schemas.microsoft.com/office/drawing/2014/main" id="{3C0D75A6-8D89-CA72-0F37-E1874834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889" l="1778" r="90000">
                        <a14:foregroundMark x1="3444" y1="48778" x2="3444" y2="48667"/>
                        <a14:foregroundMark x1="40556" y1="76333" x2="46111" y2="91444"/>
                        <a14:foregroundMark x1="59778" y1="75444" x2="55667" y2="86000"/>
                        <a14:foregroundMark x1="55667" y1="86000" x2="39778" y2="97889"/>
                        <a14:foregroundMark x1="39778" y1="97889" x2="26111" y2="84222"/>
                        <a14:foregroundMark x1="26111" y1="84222" x2="31556" y2="76778"/>
                        <a14:foregroundMark x1="31556" y1="76778" x2="31556" y2="76778"/>
                        <a14:foregroundMark x1="1778" y1="49778" x2="1778" y2="49778"/>
                        <a14:backgroundMark x1="67000" y1="64222" x2="72778" y2="84444"/>
                        <a14:backgroundMark x1="74889" y1="67444" x2="84778" y2="73222"/>
                        <a14:backgroundMark x1="84778" y1="73222" x2="84778" y2="73667"/>
                        <a14:backgroundMark x1="66667" y1="82333" x2="64778" y2="92778"/>
                        <a14:backgroundMark x1="33333" y1="36111" x2="33333" y2="35778"/>
                        <a14:backgroundMark x1="45778" y1="36111" x2="45778" y2="36111"/>
                        <a14:backgroundMark x1="14556" y1="51000" x2="14556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86" y="3800475"/>
            <a:ext cx="3059176" cy="305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5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31723"/>
            <a:ext cx="8567935" cy="6654444"/>
          </a:xfrm>
        </p:spPr>
      </p:pic>
      <p:sp>
        <p:nvSpPr>
          <p:cNvPr id="9" name="文本框 32"/>
          <p:cNvSpPr txBox="1"/>
          <p:nvPr/>
        </p:nvSpPr>
        <p:spPr>
          <a:xfrm>
            <a:off x="2495600" y="3068961"/>
            <a:ext cx="8480828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12: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Vui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đón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Tết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Icons Png - Listen To The Teacher - Free Transparent PNG Clipart  Images Download">
            <a:extLst>
              <a:ext uri="{FF2B5EF4-FFF2-40B4-BE49-F238E27FC236}">
                <a16:creationId xmlns:a16="http://schemas.microsoft.com/office/drawing/2014/main" id="{645377AC-3C45-74D0-293A-7E4083DA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5" b="91683" l="10000" r="90000">
                        <a14:foregroundMark x1="38571" y1="56634" x2="42619" y2="64950"/>
                        <a14:foregroundMark x1="35000" y1="55842" x2="59881" y2="64158"/>
                        <a14:foregroundMark x1="40238" y1="50495" x2="37857" y2="60198"/>
                        <a14:foregroundMark x1="37262" y1="56040" x2="34048" y2="63366"/>
                        <a14:foregroundMark x1="37203" y1="91836" x2="37381" y2="91881"/>
                        <a14:foregroundMark x1="31905" y1="90495" x2="36444" y2="91644"/>
                        <a14:foregroundMark x1="47024" y1="9505" x2="47024" y2="9505"/>
                        <a14:foregroundMark x1="69167" y1="48515" x2="71905" y2="54059"/>
                        <a14:foregroundMark x1="66548" y1="49703" x2="66548" y2="49703"/>
                        <a14:foregroundMark x1="66548" y1="50099" x2="66548" y2="50099"/>
                        <a14:backgroundMark x1="40357" y1="34455" x2="40357" y2="34455"/>
                        <a14:backgroundMark x1="27738" y1="47327" x2="27738" y2="47327"/>
                        <a14:backgroundMark x1="27857" y1="60792" x2="27857" y2="60792"/>
                        <a14:backgroundMark x1="27143" y1="62376" x2="27143" y2="62376"/>
                        <a14:backgroundMark x1="26190" y1="63762" x2="26190" y2="63762"/>
                        <a14:backgroundMark x1="28095" y1="60000" x2="28095" y2="60000"/>
                        <a14:backgroundMark x1="28690" y1="59406" x2="28690" y2="59406"/>
                        <a14:backgroundMark x1="66310" y1="49703" x2="66310" y2="49703"/>
                        <a14:backgroundMark x1="65952" y1="48911" x2="65952" y2="48911"/>
                        <a14:backgroundMark x1="65952" y1="49703" x2="65952" y2="49703"/>
                        <a14:backgroundMark x1="65952" y1="50891" x2="65952" y2="50891"/>
                        <a14:backgroundMark x1="36667" y1="93069" x2="36667" y2="93069"/>
                        <a14:backgroundMark x1="36905" y1="91881" x2="36905" y2="91881"/>
                        <a14:backgroundMark x1="36429" y1="91683" x2="37262" y2="9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14" y="2504394"/>
            <a:ext cx="8001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Image Library Stock Photo By Daniellemoraesfalcao Minus - Marcos Para  Etiquetas Png Clipart (#2034028) - PikPng">
            <a:extLst>
              <a:ext uri="{FF2B5EF4-FFF2-40B4-BE49-F238E27FC236}">
                <a16:creationId xmlns:a16="http://schemas.microsoft.com/office/drawing/2014/main" id="{128BAE3A-6583-CAFD-F8E1-86D558FA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9" b="94097" l="2976" r="97500">
                        <a14:foregroundMark x1="20833" y1="19678" x2="20833" y2="19678"/>
                        <a14:foregroundMark x1="30595" y1="12343" x2="30595" y2="12343"/>
                        <a14:foregroundMark x1="27500" y1="8229" x2="27500" y2="8229"/>
                        <a14:foregroundMark x1="35476" y1="10912" x2="35476" y2="10912"/>
                        <a14:foregroundMark x1="38929" y1="13953" x2="39643" y2="15027"/>
                        <a14:foregroundMark x1="32143" y1="12701" x2="32143" y2="12701"/>
                        <a14:foregroundMark x1="31905" y1="11270" x2="31071" y2="14669"/>
                        <a14:foregroundMark x1="21071" y1="17531" x2="23452" y2="20394"/>
                        <a14:foregroundMark x1="25595" y1="12701" x2="25595" y2="12701"/>
                        <a14:foregroundMark x1="27143" y1="8229" x2="27143" y2="8229"/>
                        <a14:foregroundMark x1="7500" y1="35420" x2="9643" y2="38819"/>
                        <a14:foregroundMark x1="4286" y1="33274" x2="4286" y2="33274"/>
                        <a14:foregroundMark x1="5000" y1="35063" x2="5000" y2="35063"/>
                        <a14:foregroundMark x1="4643" y1="33989" x2="4643" y2="33989"/>
                        <a14:foregroundMark x1="4524" y1="34526" x2="4524" y2="34526"/>
                        <a14:foregroundMark x1="8690" y1="46154" x2="8690" y2="46154"/>
                        <a14:foregroundMark x1="37500" y1="83542" x2="37500" y2="83542"/>
                        <a14:foregroundMark x1="31667" y1="89803" x2="31667" y2="89803"/>
                        <a14:foregroundMark x1="24643" y1="83900" x2="24643" y2="83900"/>
                        <a14:foregroundMark x1="24881" y1="84079" x2="24286" y2="84973"/>
                        <a14:foregroundMark x1="47381" y1="86047" x2="47381" y2="86047"/>
                        <a14:foregroundMark x1="48929" y1="94275" x2="48929" y2="94275"/>
                        <a14:foregroundMark x1="40119" y1="84615" x2="40119" y2="84615"/>
                        <a14:foregroundMark x1="59167" y1="85510" x2="59167" y2="85510"/>
                        <a14:foregroundMark x1="66429" y1="86762" x2="66429" y2="86762"/>
                        <a14:foregroundMark x1="73452" y1="84794" x2="73452" y2="84794"/>
                        <a14:foregroundMark x1="88929" y1="62254" x2="92500" y2="66905"/>
                        <a14:foregroundMark x1="94643" y1="66369" x2="94643" y2="66369"/>
                        <a14:foregroundMark x1="90714" y1="68336" x2="92262" y2="69589"/>
                        <a14:foregroundMark x1="93690" y1="67442" x2="93690" y2="67442"/>
                        <a14:foregroundMark x1="94405" y1="67621" x2="94405" y2="67621"/>
                        <a14:foregroundMark x1="94643" y1="50984" x2="94643" y2="50984"/>
                        <a14:foregroundMark x1="91310" y1="37567" x2="91310" y2="37567"/>
                        <a14:foregroundMark x1="97619" y1="42039" x2="97619" y2="42039"/>
                        <a14:foregroundMark x1="74762" y1="16458" x2="74762" y2="16458"/>
                        <a14:foregroundMark x1="73452" y1="15564" x2="73452" y2="15564"/>
                        <a14:foregroundMark x1="61548" y1="13775" x2="61548" y2="13775"/>
                        <a14:foregroundMark x1="63929" y1="11807" x2="63929" y2="11807"/>
                        <a14:foregroundMark x1="72619" y1="9302" x2="72619" y2="9302"/>
                        <a14:foregroundMark x1="4286" y1="51342" x2="4286" y2="51342"/>
                        <a14:foregroundMark x1="3929" y1="47585" x2="3929" y2="47585"/>
                        <a14:foregroundMark x1="26429" y1="12343" x2="26429" y2="12343"/>
                        <a14:foregroundMark x1="21667" y1="80322" x2="17024" y2="81038"/>
                        <a14:foregroundMark x1="46310" y1="91771" x2="46310" y2="91771"/>
                        <a14:foregroundMark x1="77381" y1="80501" x2="77381" y2="80501"/>
                        <a14:foregroundMark x1="72738" y1="90340" x2="72738" y2="90340"/>
                        <a14:foregroundMark x1="64405" y1="88014" x2="64405" y2="88014"/>
                        <a14:foregroundMark x1="2976" y1="40608" x2="2976" y2="40608"/>
                        <a14:foregroundMark x1="2976" y1="50984" x2="2976" y2="50984"/>
                        <a14:foregroundMark x1="67976" y1="13059" x2="67976" y2="13059"/>
                        <a14:foregroundMark x1="76667" y1="20394" x2="80357" y2="17710"/>
                        <a14:foregroundMark x1="78333" y1="16995" x2="80238" y2="14848"/>
                        <a14:backgroundMark x1="6429" y1="50626" x2="6429" y2="50626"/>
                        <a14:backgroundMark x1="93452" y1="52236" x2="93452" y2="52236"/>
                        <a14:backgroundMark x1="39405" y1="13059" x2="39405" y2="13059"/>
                        <a14:backgroundMark x1="60357" y1="15564" x2="60357" y2="15564"/>
                        <a14:backgroundMark x1="40119" y1="13417" x2="40119" y2="13417"/>
                        <a14:backgroundMark x1="39405" y1="13417" x2="39405" y2="13417"/>
                        <a14:backgroundMark x1="39167" y1="13596" x2="39167" y2="13596"/>
                        <a14:backgroundMark x1="25357" y1="13596" x2="25357" y2="13596"/>
                        <a14:backgroundMark x1="48929" y1="89982" x2="48929" y2="89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-157844"/>
            <a:ext cx="80010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927C7-D8AB-160E-1B38-513ECD6A8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990" y="1550985"/>
            <a:ext cx="558442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7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546652" y="304800"/>
            <a:ext cx="11072191" cy="62484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4B979-33F1-469A-FC07-A02F7DAEDF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872874" y="595424"/>
            <a:ext cx="841847" cy="8256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AF97D7-AB00-C198-4CAE-C771666A2D53}"/>
              </a:ext>
            </a:extLst>
          </p:cNvPr>
          <p:cNvSpPr txBox="1"/>
          <p:nvPr/>
        </p:nvSpPr>
        <p:spPr>
          <a:xfrm>
            <a:off x="1650517" y="447529"/>
            <a:ext cx="9439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thiệp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tầm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FD612A-14D7-6E8C-43B6-22F49B1A5949}"/>
              </a:ext>
            </a:extLst>
          </p:cNvPr>
          <p:cNvGrpSpPr/>
          <p:nvPr/>
        </p:nvGrpSpPr>
        <p:grpSpPr>
          <a:xfrm>
            <a:off x="1909065" y="1545733"/>
            <a:ext cx="8170116" cy="4956377"/>
            <a:chOff x="1909065" y="1545733"/>
            <a:chExt cx="8170116" cy="49563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D451BD-E9A8-118D-98B0-177967518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9065" y="3805670"/>
              <a:ext cx="3180667" cy="269644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0C10B8-BF3A-0850-B926-115BF2FFBC0A}"/>
                </a:ext>
              </a:extLst>
            </p:cNvPr>
            <p:cNvGrpSpPr/>
            <p:nvPr/>
          </p:nvGrpSpPr>
          <p:grpSpPr>
            <a:xfrm>
              <a:off x="6057899" y="1545733"/>
              <a:ext cx="4021282" cy="3075708"/>
              <a:chOff x="5559136" y="2140528"/>
              <a:chExt cx="3449781" cy="281593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9BF04CA-0E75-E945-2116-1CA8FEE6D31F}"/>
                  </a:ext>
                </a:extLst>
              </p:cNvPr>
              <p:cNvSpPr/>
              <p:nvPr/>
            </p:nvSpPr>
            <p:spPr>
              <a:xfrm>
                <a:off x="5559136" y="2140528"/>
                <a:ext cx="3449781" cy="28159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2D91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7A7CB07-6FC5-7114-CDCA-F44A751AC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01173">
                <a:off x="6301041" y="2358772"/>
                <a:ext cx="1965971" cy="2109553"/>
              </a:xfrm>
              <a:prstGeom prst="rect">
                <a:avLst/>
              </a:prstGeom>
            </p:spPr>
          </p:pic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945DB6B-D628-35F7-004F-7D3557D85BB4}"/>
                </a:ext>
              </a:extLst>
            </p:cNvPr>
            <p:cNvSpPr/>
            <p:nvPr/>
          </p:nvSpPr>
          <p:spPr>
            <a:xfrm>
              <a:off x="5247408" y="2680855"/>
              <a:ext cx="545877" cy="58194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20B3A4F-491C-5E49-6440-10E2E369DE7B}"/>
                </a:ext>
              </a:extLst>
            </p:cNvPr>
            <p:cNvSpPr/>
            <p:nvPr/>
          </p:nvSpPr>
          <p:spPr>
            <a:xfrm>
              <a:off x="4666573" y="2971826"/>
              <a:ext cx="316221" cy="3350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DD2C1C4-6D52-79A5-45EB-04DBED476F61}"/>
                </a:ext>
              </a:extLst>
            </p:cNvPr>
            <p:cNvSpPr/>
            <p:nvPr/>
          </p:nvSpPr>
          <p:spPr>
            <a:xfrm>
              <a:off x="3771899" y="3528848"/>
              <a:ext cx="187037" cy="18427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BD0197-B1E2-CD09-A575-08CD16CD0457}"/>
                </a:ext>
              </a:extLst>
            </p:cNvPr>
            <p:cNvSpPr/>
            <p:nvPr/>
          </p:nvSpPr>
          <p:spPr>
            <a:xfrm>
              <a:off x="4208318" y="3262797"/>
              <a:ext cx="245736" cy="2588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293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546652" y="304800"/>
            <a:ext cx="11072191" cy="62484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4BB2E0-7FFA-94B0-3759-D6C225F0894E}"/>
              </a:ext>
            </a:extLst>
          </p:cNvPr>
          <p:cNvGrpSpPr/>
          <p:nvPr/>
        </p:nvGrpSpPr>
        <p:grpSpPr>
          <a:xfrm>
            <a:off x="6654018" y="1477108"/>
            <a:ext cx="4508192" cy="5079356"/>
            <a:chOff x="7070354" y="2151706"/>
            <a:chExt cx="3993382" cy="467204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DA71DE-87E4-EC85-AF81-5F59F87F6C10}"/>
                </a:ext>
              </a:extLst>
            </p:cNvPr>
            <p:cNvSpPr/>
            <p:nvPr/>
          </p:nvSpPr>
          <p:spPr>
            <a:xfrm>
              <a:off x="8264599" y="3335930"/>
              <a:ext cx="2799137" cy="1167620"/>
            </a:xfrm>
            <a:prstGeom prst="roundRect">
              <a:avLst>
                <a:gd name="adj" fmla="val 2871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dành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mừng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tuổi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đỡ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83C0DA-B441-7E06-DCED-DBAFF522B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514" y="2151706"/>
              <a:ext cx="1463306" cy="13711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CE6BBF-FD70-7127-2EC5-2F4E78574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354" y="3554465"/>
              <a:ext cx="2463392" cy="3269285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639D46E-E0C5-27B7-76AE-7C68CB948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0" y="1094457"/>
            <a:ext cx="5623760" cy="438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">
            <a:extLst>
              <a:ext uri="{FF2B5EF4-FFF2-40B4-BE49-F238E27FC236}">
                <a16:creationId xmlns:a16="http://schemas.microsoft.com/office/drawing/2014/main" id="{BE2A82CC-FF47-A9FF-08E0-F0F053CCF13C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5" name="图片 10">
              <a:extLst>
                <a:ext uri="{FF2B5EF4-FFF2-40B4-BE49-F238E27FC236}">
                  <a16:creationId xmlns:a16="http://schemas.microsoft.com/office/drawing/2014/main" id="{B5D45460-53A2-DF02-D816-3D3C46E8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7">
              <a:extLst>
                <a:ext uri="{FF2B5EF4-FFF2-40B4-BE49-F238E27FC236}">
                  <a16:creationId xmlns:a16="http://schemas.microsoft.com/office/drawing/2014/main" id="{419F6DC6-29C3-E421-B221-471B5621A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984885-737A-3415-6806-FF7AFA2477F7}"/>
              </a:ext>
            </a:extLst>
          </p:cNvPr>
          <p:cNvGrpSpPr/>
          <p:nvPr/>
        </p:nvGrpSpPr>
        <p:grpSpPr>
          <a:xfrm rot="21157825">
            <a:off x="5832821" y="1393971"/>
            <a:ext cx="6404428" cy="4576870"/>
            <a:chOff x="6673052" y="1947107"/>
            <a:chExt cx="4576870" cy="4576870"/>
          </a:xfrm>
        </p:grpSpPr>
        <p:pic>
          <p:nvPicPr>
            <p:cNvPr id="11" name="图片 19">
              <a:extLst>
                <a:ext uri="{FF2B5EF4-FFF2-40B4-BE49-F238E27FC236}">
                  <a16:creationId xmlns:a16="http://schemas.microsoft.com/office/drawing/2014/main" id="{3516486D-D718-EAA6-546F-CBF7E1EEA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CB4DEF-4C9E-33BB-0A5C-00FA7F7E86D8}"/>
                </a:ext>
              </a:extLst>
            </p:cNvPr>
            <p:cNvSpPr txBox="1"/>
            <p:nvPr/>
          </p:nvSpPr>
          <p:spPr>
            <a:xfrm rot="521756">
              <a:off x="7264303" y="4053862"/>
              <a:ext cx="33943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13: An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515FDFF-1474-011B-BFAD-57C846A0C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D8B898B-2F8D-C71B-F43C-0A773886ED9D}"/>
              </a:ext>
            </a:extLst>
          </p:cNvPr>
          <p:cNvGrpSpPr/>
          <p:nvPr/>
        </p:nvGrpSpPr>
        <p:grpSpPr>
          <a:xfrm rot="21157825">
            <a:off x="267081" y="1383339"/>
            <a:ext cx="6404428" cy="4576870"/>
            <a:chOff x="6673052" y="1947107"/>
            <a:chExt cx="4576870" cy="4576870"/>
          </a:xfrm>
        </p:grpSpPr>
        <p:pic>
          <p:nvPicPr>
            <p:cNvPr id="15" name="图片 19">
              <a:extLst>
                <a:ext uri="{FF2B5EF4-FFF2-40B4-BE49-F238E27FC236}">
                  <a16:creationId xmlns:a16="http://schemas.microsoft.com/office/drawing/2014/main" id="{BB958C8F-5128-07E2-8714-0413DA2EB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245BA9-0235-4EE3-086E-1970357C48AE}"/>
                </a:ext>
              </a:extLst>
            </p:cNvPr>
            <p:cNvSpPr txBox="1"/>
            <p:nvPr/>
          </p:nvSpPr>
          <p:spPr>
            <a:xfrm rot="521756">
              <a:off x="7264303" y="3555232"/>
              <a:ext cx="3394366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lễ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3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卡通人物&#10;&#10;描述已自动生成">
            <a:extLst>
              <a:ext uri="{FF2B5EF4-FFF2-40B4-BE49-F238E27FC236}">
                <a16:creationId xmlns:a16="http://schemas.microsoft.com/office/drawing/2014/main" id="{E9CDD512-5757-4962-AAD7-E9DE32FFA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871" y="0"/>
            <a:ext cx="1133094" cy="247319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30068AA-6AC4-4ADD-90E7-A8D125149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806" y="1330917"/>
            <a:ext cx="695325" cy="295275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BD539B7-27CF-499D-8B53-D1FFA49FD8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288" y="1600253"/>
            <a:ext cx="441431" cy="187457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7868F285-F779-4C60-82E5-FEDED790DAE2}"/>
              </a:ext>
            </a:extLst>
          </p:cNvPr>
          <p:cNvSpPr/>
          <p:nvPr/>
        </p:nvSpPr>
        <p:spPr>
          <a:xfrm rot="2768950">
            <a:off x="865086" y="1512123"/>
            <a:ext cx="5745363" cy="5745363"/>
          </a:xfrm>
          <a:prstGeom prst="ellipse">
            <a:avLst/>
          </a:prstGeom>
          <a:gradFill>
            <a:gsLst>
              <a:gs pos="42000">
                <a:srgbClr val="FFFBBE">
                  <a:alpha val="41000"/>
                </a:srgbClr>
              </a:gs>
              <a:gs pos="75000">
                <a:srgbClr val="FFFBBE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BB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ACAB8B60-1124-47C2-B9F1-BB49F54C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592" y="3865065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Picture 31" descr="卡通人物&#10;&#10;描述已自动生成">
            <a:extLst>
              <a:ext uri="{FF2B5EF4-FFF2-40B4-BE49-F238E27FC236}">
                <a16:creationId xmlns:a16="http://schemas.microsoft.com/office/drawing/2014/main" id="{168694BC-98D4-4C5D-8FF6-4E2A52725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31" y="3337013"/>
            <a:ext cx="568930" cy="1003385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3F41AF62-7A28-47C9-8904-B70206735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995" y="3196946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4193E92F-7F5B-46C0-BCE9-231D6BEDC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640" y="3745987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E91E6F-135B-D735-01B0-E47DB6410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3238" y="748273"/>
            <a:ext cx="755359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03512" y="116632"/>
            <a:ext cx="2160240" cy="12391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693348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0"/>
            <a:ext cx="9252519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32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5070EE-148A-4B2F-91DC-5B5913091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877" t="1445" r="3086"/>
          <a:stretch/>
        </p:blipFill>
        <p:spPr>
          <a:xfrm>
            <a:off x="1711035" y="1095286"/>
            <a:ext cx="4032448" cy="23483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E6543-CC51-4398-8A5A-D8A1BF1B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87" b="2497"/>
          <a:stretch/>
        </p:blipFill>
        <p:spPr>
          <a:xfrm>
            <a:off x="5962519" y="1288997"/>
            <a:ext cx="4392488" cy="1960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382DA6-76C1-4D94-BDFC-061E504F7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" t="4019" r="4264" b="1510"/>
          <a:stretch/>
        </p:blipFill>
        <p:spPr>
          <a:xfrm>
            <a:off x="2146095" y="3645025"/>
            <a:ext cx="3816424" cy="3096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9" t="52902" r="9898" b="29589"/>
          <a:stretch/>
        </p:blipFill>
        <p:spPr>
          <a:xfrm rot="21294132">
            <a:off x="6538607" y="3419636"/>
            <a:ext cx="3965556" cy="3282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90680" y="110302"/>
            <a:ext cx="8276023" cy="798419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6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1719177" y="82803"/>
            <a:ext cx="578743" cy="7984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61470" y="582457"/>
            <a:ext cx="2222083" cy="7065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4</a:t>
            </a:r>
          </a:p>
        </p:txBody>
      </p:sp>
    </p:spTree>
    <p:extLst>
      <p:ext uri="{BB962C8B-B14F-4D97-AF65-F5344CB8AC3E}">
        <p14:creationId xmlns:p14="http://schemas.microsoft.com/office/powerpoint/2010/main" val="35197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11624" y="6205332"/>
            <a:ext cx="7128792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dẹp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2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0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11624" y="6093297"/>
            <a:ext cx="7128792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chưng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6" t="22567" r="9328" b="62441"/>
          <a:stretch/>
        </p:blipFill>
        <p:spPr>
          <a:xfrm>
            <a:off x="1524000" y="1"/>
            <a:ext cx="9446442" cy="60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805</Words>
  <Application>Microsoft Office PowerPoint</Application>
  <PresentationFormat>Widescreen</PresentationFormat>
  <Paragraphs>134</Paragraphs>
  <Slides>44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等线</vt:lpstr>
      <vt:lpstr>Arial</vt:lpstr>
      <vt:lpstr>Arial-Rounded</vt:lpstr>
      <vt:lpstr>Calibri</vt:lpstr>
      <vt:lpstr>Cambria</vt:lpstr>
      <vt:lpstr>Garamond</vt:lpstr>
      <vt:lpstr>Lato</vt:lpstr>
      <vt:lpstr>Tahoma</vt:lpstr>
      <vt:lpstr>Times New Roman</vt:lpstr>
      <vt:lpstr>UTM Cookies</vt:lpstr>
      <vt:lpstr>思源宋体 CN Heavy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Nguyễn</cp:lastModifiedBy>
  <cp:revision>23</cp:revision>
  <dcterms:created xsi:type="dcterms:W3CDTF">2023-06-01T13:29:16Z</dcterms:created>
  <dcterms:modified xsi:type="dcterms:W3CDTF">2025-03-19T09:23:22Z</dcterms:modified>
</cp:coreProperties>
</file>