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275" r:id="rId4"/>
    <p:sldId id="264" r:id="rId5"/>
    <p:sldId id="290" r:id="rId6"/>
    <p:sldId id="276" r:id="rId7"/>
    <p:sldId id="288" r:id="rId8"/>
    <p:sldId id="292" r:id="rId9"/>
    <p:sldId id="277" r:id="rId10"/>
    <p:sldId id="287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02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78E91-313A-FD90-21DE-1CBA1AD1A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76" y="2209800"/>
            <a:ext cx="8367447" cy="21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65ED84B-2853-4E13-977C-E5717970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4529143" cy="6259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AB0F64-B739-4B78-97C1-93F0A4067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57400"/>
            <a:ext cx="5391600" cy="42362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E81E11-F5D7-4C2E-AE1C-8A75588471E2}"/>
              </a:ext>
            </a:extLst>
          </p:cNvPr>
          <p:cNvSpPr txBox="1"/>
          <p:nvPr/>
        </p:nvSpPr>
        <p:spPr>
          <a:xfrm>
            <a:off x="1066800" y="457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A15534-D738-4EB8-B54E-637F732E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5715000" cy="347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C0553A-E65A-44DA-8589-0B3A0178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6" y="1947781"/>
            <a:ext cx="8465128" cy="2962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29C89-07A6-4780-88B8-82C84EB9461C}"/>
              </a:ext>
            </a:extLst>
          </p:cNvPr>
          <p:cNvSpPr txBox="1"/>
          <p:nvPr/>
        </p:nvSpPr>
        <p:spPr>
          <a:xfrm>
            <a:off x="22098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lich: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6F24F82-E763-4536-A239-896E5451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38345"/>
            <a:ext cx="4800599" cy="419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B8E4B00-484C-43ED-80CD-9C12B85E6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4" y="1919693"/>
            <a:ext cx="3962400" cy="34340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3E6EB7B-EBCE-4EBC-83F1-566ACC435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943642"/>
            <a:ext cx="3617075" cy="3344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9DEA6-FE34-4904-AB57-C0B987706665}"/>
              </a:ext>
            </a:extLst>
          </p:cNvPr>
          <p:cNvSpPr txBox="1"/>
          <p:nvPr/>
        </p:nvSpPr>
        <p:spPr>
          <a:xfrm>
            <a:off x="1752600" y="317212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1D11F-B25A-4920-829D-A7B817B4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468783"/>
            <a:ext cx="8153400" cy="39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65915-6427-4F85-8186-5C8710804DC9}"/>
              </a:ext>
            </a:extLst>
          </p:cNvPr>
          <p:cNvSpPr txBox="1"/>
          <p:nvPr/>
        </p:nvSpPr>
        <p:spPr>
          <a:xfrm>
            <a:off x="838200" y="21336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3B07030A-B21E-4ACB-B5AD-DAF3348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8739E48-78AE-4E4E-9824-7C145D76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6864992" cy="3276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8EE227-BDD3-4E1D-A6E8-88D992C2C47B}"/>
              </a:ext>
            </a:extLst>
          </p:cNvPr>
          <p:cNvSpPr txBox="1"/>
          <p:nvPr/>
        </p:nvSpPr>
        <p:spPr>
          <a:xfrm>
            <a:off x="586196" y="1447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628</TotalTime>
  <Words>103</Words>
  <Application>Microsoft Office PowerPoint</Application>
  <PresentationFormat>On-screen Show (4:3)</PresentationFormat>
  <Paragraphs>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 </vt:lpstr>
      <vt:lpstr>Hoạt động 2 Vận dụng</vt:lpstr>
      <vt:lpstr>Kết luận: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Anh Nguyễn</cp:lastModifiedBy>
  <cp:revision>75</cp:revision>
  <dcterms:created xsi:type="dcterms:W3CDTF">2020-08-08T13:30:12Z</dcterms:created>
  <dcterms:modified xsi:type="dcterms:W3CDTF">2025-03-18T07:43:42Z</dcterms:modified>
</cp:coreProperties>
</file>